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Lst>
  <p:notesMasterIdLst>
    <p:notesMasterId r:id="rId24"/>
  </p:notesMasterIdLst>
  <p:sldIdLst>
    <p:sldId id="256" r:id="rId2"/>
    <p:sldId id="258" r:id="rId3"/>
    <p:sldId id="259" r:id="rId4"/>
    <p:sldId id="260" r:id="rId5"/>
    <p:sldId id="261" r:id="rId6"/>
    <p:sldId id="262" r:id="rId7"/>
    <p:sldId id="263" r:id="rId8"/>
    <p:sldId id="264" r:id="rId9"/>
    <p:sldId id="265" r:id="rId10"/>
    <p:sldId id="266"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Lst>
  <p:sldSz cx="9144000" cy="5143500" type="screen16x9"/>
  <p:notesSz cx="6858000" cy="9144000"/>
  <p:embeddedFontLst>
    <p:embeddedFont>
      <p:font typeface="Barlow" panose="020B0604020202020204" charset="0"/>
      <p:regular r:id="rId25"/>
      <p:bold r:id="rId26"/>
      <p:italic r:id="rId27"/>
      <p:boldItalic r:id="rId28"/>
    </p:embeddedFont>
    <p:embeddedFont>
      <p:font typeface="Barlow ExtraLight" panose="020B0604020202020204" charset="0"/>
      <p:regular r:id="rId29"/>
      <p:bold r:id="rId30"/>
      <p:italic r:id="rId31"/>
      <p:boldItalic r:id="rId32"/>
    </p:embeddedFont>
    <p:embeddedFont>
      <p:font typeface="Barlow Light" panose="020B0604020202020204" charset="0"/>
      <p:regular r:id="rId33"/>
      <p:bold r:id="rId34"/>
      <p:italic r:id="rId35"/>
      <p:boldItalic r:id="rId36"/>
    </p:embeddedFont>
    <p:embeddedFont>
      <p:font typeface="Barlow Medium" panose="020B0604020202020204" charset="0"/>
      <p:regular r:id="rId37"/>
      <p:bold r:id="rId38"/>
      <p:italic r:id="rId39"/>
      <p:boldItalic r:id="rId40"/>
    </p:embeddedFont>
    <p:embeddedFont>
      <p:font typeface="Questrial" panose="020B0604020202020204" charset="0"/>
      <p:regular r:id="rId41"/>
    </p:embeddedFont>
    <p:embeddedFont>
      <p:font typeface="Work Sans" panose="020B0604020202020204" charset="0"/>
      <p:regular r:id="rId42"/>
      <p:bold r:id="rId43"/>
    </p:embeddedFont>
    <p:embeddedFont>
      <p:font typeface="Work Sans ExtraBold" panose="020B0604020202020204" charset="0"/>
      <p:bold r:id="rId4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D8B00E3-1479-4CE0-8C37-F0A98F76909F}">
  <a:tblStyle styleId="{CD8B00E3-1479-4CE0-8C37-F0A98F76909F}"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2" d="100"/>
          <a:sy n="82" d="100"/>
        </p:scale>
        <p:origin x="820"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39" Type="http://schemas.openxmlformats.org/officeDocument/2006/relationships/font" Target="fonts/font15.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10.fntdata"/><Relationship Id="rId42" Type="http://schemas.openxmlformats.org/officeDocument/2006/relationships/font" Target="fonts/font18.fntdata"/><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font" Target="fonts/font14.fntdata"/><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5.fntdata"/><Relationship Id="rId41" Type="http://schemas.openxmlformats.org/officeDocument/2006/relationships/font" Target="fonts/font1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font" Target="fonts/font13.fntdata"/><Relationship Id="rId40" Type="http://schemas.openxmlformats.org/officeDocument/2006/relationships/font" Target="fonts/font16.fntdata"/><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4.fntdata"/><Relationship Id="rId36" Type="http://schemas.openxmlformats.org/officeDocument/2006/relationships/font" Target="fonts/font12.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7.fntdata"/><Relationship Id="rId44" Type="http://schemas.openxmlformats.org/officeDocument/2006/relationships/font" Target="fonts/font20.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 Id="rId43" Type="http://schemas.openxmlformats.org/officeDocument/2006/relationships/font" Target="fonts/font19.fntdata"/><Relationship Id="rId48"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g41abbedfc0_0_1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 name="Google Shape;129;g41abbedfc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41abbedfc0_0_88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 name="Google Shape;247;g41abbedfc0_0_8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41abbedfc0_0_3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5" name="Google Shape;295;g41abbedfc0_0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g41abbedfc0_0_7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1" name="Google Shape;321;g41abbedfc0_0_7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g564156046e_0_12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2" name="Google Shape;342;g564156046e_0_1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g564156046e_0_10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9" name="Google Shape;359;g564156046e_0_1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Google Shape;372;g41abbedfc0_0_12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3" name="Google Shape;373;g41abbedfc0_0_1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Google Shape;384;g41abbedfc0_0_18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5" name="Google Shape;385;g41abbedfc0_0_1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Google Shape;403;g419beca3c3_0_1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4" name="Google Shape;404;g419beca3c3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p:cNvGrpSpPr/>
        <p:nvPr/>
      </p:nvGrpSpPr>
      <p:grpSpPr>
        <a:xfrm>
          <a:off x="0" y="0"/>
          <a:ext cx="0" cy="0"/>
          <a:chOff x="0" y="0"/>
          <a:chExt cx="0" cy="0"/>
        </a:xfrm>
      </p:grpSpPr>
      <p:sp>
        <p:nvSpPr>
          <p:cNvPr id="408" name="Google Shape;408;g419beca3c3_0_2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419beca3c3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g41abbedfc0_0_23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7" name="Google Shape;417;g41abbedfc0_0_2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4dfce81f19_0_174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 name="Google Shape;141;g4dfce81f19_0_17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7"/>
        <p:cNvGrpSpPr/>
        <p:nvPr/>
      </p:nvGrpSpPr>
      <p:grpSpPr>
        <a:xfrm>
          <a:off x="0" y="0"/>
          <a:ext cx="0" cy="0"/>
          <a:chOff x="0" y="0"/>
          <a:chExt cx="0" cy="0"/>
        </a:xfrm>
      </p:grpSpPr>
      <p:sp>
        <p:nvSpPr>
          <p:cNvPr id="688" name="Google Shape;688;g41abbedfc0_0_54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9" name="Google Shape;689;g41abbedfc0_0_5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5"/>
        <p:cNvGrpSpPr/>
        <p:nvPr/>
      </p:nvGrpSpPr>
      <p:grpSpPr>
        <a:xfrm>
          <a:off x="0" y="0"/>
          <a:ext cx="0" cy="0"/>
          <a:chOff x="0" y="0"/>
          <a:chExt cx="0" cy="0"/>
        </a:xfrm>
      </p:grpSpPr>
      <p:sp>
        <p:nvSpPr>
          <p:cNvPr id="706" name="Google Shape;706;g41abbedfc0_0_69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7" name="Google Shape;707;g41abbedfc0_0_6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4"/>
        <p:cNvGrpSpPr/>
        <p:nvPr/>
      </p:nvGrpSpPr>
      <p:grpSpPr>
        <a:xfrm>
          <a:off x="0" y="0"/>
          <a:ext cx="0" cy="0"/>
          <a:chOff x="0" y="0"/>
          <a:chExt cx="0" cy="0"/>
        </a:xfrm>
      </p:grpSpPr>
      <p:sp>
        <p:nvSpPr>
          <p:cNvPr id="785" name="Google Shape;785;g5465e7bc0b_1_35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6" name="Google Shape;786;g5465e7bc0b_1_3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5522eb7919_1_6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9" name="Google Shape;159;g5522eb7919_1_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g5465e7bc0b_1_11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 name="Google Shape;167;g5465e7bc0b_1_1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5465e7bc0b_1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2" name="Google Shape;192;g5465e7bc0b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564156046e_0_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 name="Google Shape;203;g564156046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41abbedfc0_0_9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41abbedfc0_0_9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4dfce81f19_0_11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4dfce81f19_0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564156046e_0_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2" name="Google Shape;232;g564156046e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Opening slide">
  <p:cSld name="CUSTOM_7">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597417" y="2732367"/>
            <a:ext cx="5167200" cy="17823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lt2"/>
              </a:buClr>
              <a:buSzPts val="6000"/>
              <a:buNone/>
              <a:defRPr sz="5500">
                <a:solidFill>
                  <a:schemeClr val="lt2"/>
                </a:solidFill>
              </a:defRPr>
            </a:lvl1pPr>
            <a:lvl2pPr lvl="1" rtl="0">
              <a:spcBef>
                <a:spcPts val="0"/>
              </a:spcBef>
              <a:spcAft>
                <a:spcPts val="0"/>
              </a:spcAft>
              <a:buClr>
                <a:schemeClr val="lt2"/>
              </a:buClr>
              <a:buSzPts val="5200"/>
              <a:buNone/>
              <a:defRPr sz="5200">
                <a:solidFill>
                  <a:schemeClr val="lt2"/>
                </a:solidFill>
              </a:defRPr>
            </a:lvl2pPr>
            <a:lvl3pPr lvl="2" rtl="0">
              <a:spcBef>
                <a:spcPts val="0"/>
              </a:spcBef>
              <a:spcAft>
                <a:spcPts val="0"/>
              </a:spcAft>
              <a:buClr>
                <a:schemeClr val="lt2"/>
              </a:buClr>
              <a:buSzPts val="5200"/>
              <a:buNone/>
              <a:defRPr sz="5200">
                <a:solidFill>
                  <a:schemeClr val="lt2"/>
                </a:solidFill>
              </a:defRPr>
            </a:lvl3pPr>
            <a:lvl4pPr lvl="3" rtl="0">
              <a:spcBef>
                <a:spcPts val="0"/>
              </a:spcBef>
              <a:spcAft>
                <a:spcPts val="0"/>
              </a:spcAft>
              <a:buClr>
                <a:schemeClr val="lt2"/>
              </a:buClr>
              <a:buSzPts val="5200"/>
              <a:buNone/>
              <a:defRPr sz="5200">
                <a:solidFill>
                  <a:schemeClr val="lt2"/>
                </a:solidFill>
              </a:defRPr>
            </a:lvl4pPr>
            <a:lvl5pPr lvl="4" rtl="0">
              <a:spcBef>
                <a:spcPts val="0"/>
              </a:spcBef>
              <a:spcAft>
                <a:spcPts val="0"/>
              </a:spcAft>
              <a:buClr>
                <a:schemeClr val="lt2"/>
              </a:buClr>
              <a:buSzPts val="5200"/>
              <a:buNone/>
              <a:defRPr sz="5200">
                <a:solidFill>
                  <a:schemeClr val="lt2"/>
                </a:solidFill>
              </a:defRPr>
            </a:lvl5pPr>
            <a:lvl6pPr lvl="5" rtl="0">
              <a:spcBef>
                <a:spcPts val="0"/>
              </a:spcBef>
              <a:spcAft>
                <a:spcPts val="0"/>
              </a:spcAft>
              <a:buClr>
                <a:schemeClr val="lt2"/>
              </a:buClr>
              <a:buSzPts val="5200"/>
              <a:buNone/>
              <a:defRPr sz="5200">
                <a:solidFill>
                  <a:schemeClr val="lt2"/>
                </a:solidFill>
              </a:defRPr>
            </a:lvl6pPr>
            <a:lvl7pPr lvl="6" rtl="0">
              <a:spcBef>
                <a:spcPts val="0"/>
              </a:spcBef>
              <a:spcAft>
                <a:spcPts val="0"/>
              </a:spcAft>
              <a:buClr>
                <a:schemeClr val="lt2"/>
              </a:buClr>
              <a:buSzPts val="5200"/>
              <a:buNone/>
              <a:defRPr sz="5200">
                <a:solidFill>
                  <a:schemeClr val="lt2"/>
                </a:solidFill>
              </a:defRPr>
            </a:lvl7pPr>
            <a:lvl8pPr lvl="7" rtl="0">
              <a:spcBef>
                <a:spcPts val="0"/>
              </a:spcBef>
              <a:spcAft>
                <a:spcPts val="0"/>
              </a:spcAft>
              <a:buClr>
                <a:schemeClr val="lt2"/>
              </a:buClr>
              <a:buSzPts val="5200"/>
              <a:buNone/>
              <a:defRPr sz="5200">
                <a:solidFill>
                  <a:schemeClr val="lt2"/>
                </a:solidFill>
              </a:defRPr>
            </a:lvl8pPr>
            <a:lvl9pPr lvl="8" rtl="0">
              <a:spcBef>
                <a:spcPts val="0"/>
              </a:spcBef>
              <a:spcAft>
                <a:spcPts val="0"/>
              </a:spcAft>
              <a:buClr>
                <a:schemeClr val="lt2"/>
              </a:buClr>
              <a:buSzPts val="5200"/>
              <a:buNone/>
              <a:defRPr sz="5200">
                <a:solidFill>
                  <a:schemeClr val="lt2"/>
                </a:solidFill>
              </a:defRPr>
            </a:lvl9pPr>
          </a:lstStyle>
          <a:p>
            <a:endParaRPr/>
          </a:p>
        </p:txBody>
      </p:sp>
      <p:sp>
        <p:nvSpPr>
          <p:cNvPr id="10" name="Google Shape;10;p2"/>
          <p:cNvSpPr txBox="1">
            <a:spLocks noGrp="1"/>
          </p:cNvSpPr>
          <p:nvPr>
            <p:ph type="subTitle" idx="1"/>
          </p:nvPr>
        </p:nvSpPr>
        <p:spPr>
          <a:xfrm>
            <a:off x="604284" y="4018467"/>
            <a:ext cx="4121400" cy="7170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Clr>
                <a:schemeClr val="lt2"/>
              </a:buClr>
              <a:buSzPts val="1200"/>
              <a:buNone/>
              <a:defRPr>
                <a:solidFill>
                  <a:schemeClr val="lt2"/>
                </a:solidFill>
              </a:defRPr>
            </a:lvl1pPr>
            <a:lvl2pPr lvl="1" algn="r" rtl="0">
              <a:lnSpc>
                <a:spcPct val="100000"/>
              </a:lnSpc>
              <a:spcBef>
                <a:spcPts val="0"/>
              </a:spcBef>
              <a:spcAft>
                <a:spcPts val="0"/>
              </a:spcAft>
              <a:buClr>
                <a:schemeClr val="lt2"/>
              </a:buClr>
              <a:buSzPts val="2800"/>
              <a:buNone/>
              <a:defRPr sz="2800">
                <a:solidFill>
                  <a:schemeClr val="lt2"/>
                </a:solidFill>
              </a:defRPr>
            </a:lvl2pPr>
            <a:lvl3pPr lvl="2" algn="r" rtl="0">
              <a:lnSpc>
                <a:spcPct val="100000"/>
              </a:lnSpc>
              <a:spcBef>
                <a:spcPts val="0"/>
              </a:spcBef>
              <a:spcAft>
                <a:spcPts val="0"/>
              </a:spcAft>
              <a:buClr>
                <a:schemeClr val="lt2"/>
              </a:buClr>
              <a:buSzPts val="2800"/>
              <a:buNone/>
              <a:defRPr sz="2800">
                <a:solidFill>
                  <a:schemeClr val="lt2"/>
                </a:solidFill>
              </a:defRPr>
            </a:lvl3pPr>
            <a:lvl4pPr lvl="3" algn="r" rtl="0">
              <a:lnSpc>
                <a:spcPct val="100000"/>
              </a:lnSpc>
              <a:spcBef>
                <a:spcPts val="0"/>
              </a:spcBef>
              <a:spcAft>
                <a:spcPts val="0"/>
              </a:spcAft>
              <a:buClr>
                <a:schemeClr val="lt2"/>
              </a:buClr>
              <a:buSzPts val="2800"/>
              <a:buNone/>
              <a:defRPr sz="2800">
                <a:solidFill>
                  <a:schemeClr val="lt2"/>
                </a:solidFill>
              </a:defRPr>
            </a:lvl4pPr>
            <a:lvl5pPr lvl="4" algn="r" rtl="0">
              <a:lnSpc>
                <a:spcPct val="100000"/>
              </a:lnSpc>
              <a:spcBef>
                <a:spcPts val="0"/>
              </a:spcBef>
              <a:spcAft>
                <a:spcPts val="0"/>
              </a:spcAft>
              <a:buClr>
                <a:schemeClr val="lt2"/>
              </a:buClr>
              <a:buSzPts val="2800"/>
              <a:buNone/>
              <a:defRPr sz="2800">
                <a:solidFill>
                  <a:schemeClr val="lt2"/>
                </a:solidFill>
              </a:defRPr>
            </a:lvl5pPr>
            <a:lvl6pPr lvl="5" algn="r" rtl="0">
              <a:lnSpc>
                <a:spcPct val="100000"/>
              </a:lnSpc>
              <a:spcBef>
                <a:spcPts val="0"/>
              </a:spcBef>
              <a:spcAft>
                <a:spcPts val="0"/>
              </a:spcAft>
              <a:buClr>
                <a:schemeClr val="lt2"/>
              </a:buClr>
              <a:buSzPts val="2800"/>
              <a:buNone/>
              <a:defRPr sz="2800">
                <a:solidFill>
                  <a:schemeClr val="lt2"/>
                </a:solidFill>
              </a:defRPr>
            </a:lvl6pPr>
            <a:lvl7pPr lvl="6" algn="r" rtl="0">
              <a:lnSpc>
                <a:spcPct val="100000"/>
              </a:lnSpc>
              <a:spcBef>
                <a:spcPts val="0"/>
              </a:spcBef>
              <a:spcAft>
                <a:spcPts val="0"/>
              </a:spcAft>
              <a:buClr>
                <a:schemeClr val="lt2"/>
              </a:buClr>
              <a:buSzPts val="2800"/>
              <a:buNone/>
              <a:defRPr sz="2800">
                <a:solidFill>
                  <a:schemeClr val="lt2"/>
                </a:solidFill>
              </a:defRPr>
            </a:lvl7pPr>
            <a:lvl8pPr lvl="7" algn="r" rtl="0">
              <a:lnSpc>
                <a:spcPct val="100000"/>
              </a:lnSpc>
              <a:spcBef>
                <a:spcPts val="0"/>
              </a:spcBef>
              <a:spcAft>
                <a:spcPts val="0"/>
              </a:spcAft>
              <a:buClr>
                <a:schemeClr val="lt2"/>
              </a:buClr>
              <a:buSzPts val="2800"/>
              <a:buNone/>
              <a:defRPr sz="2800">
                <a:solidFill>
                  <a:schemeClr val="lt2"/>
                </a:solidFill>
              </a:defRPr>
            </a:lvl8pPr>
            <a:lvl9pPr lvl="8" algn="r" rtl="0">
              <a:lnSpc>
                <a:spcPct val="100000"/>
              </a:lnSpc>
              <a:spcBef>
                <a:spcPts val="0"/>
              </a:spcBef>
              <a:spcAft>
                <a:spcPts val="0"/>
              </a:spcAft>
              <a:buClr>
                <a:schemeClr val="lt2"/>
              </a:buClr>
              <a:buSzPts val="2800"/>
              <a:buNone/>
              <a:defRPr sz="2800">
                <a:solidFill>
                  <a:schemeClr val="lt2"/>
                </a:solidFill>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wo Columns 2">
  <p:cSld name="CUSTOM_18">
    <p:spTree>
      <p:nvGrpSpPr>
        <p:cNvPr id="1" name="Shape 55"/>
        <p:cNvGrpSpPr/>
        <p:nvPr/>
      </p:nvGrpSpPr>
      <p:grpSpPr>
        <a:xfrm>
          <a:off x="0" y="0"/>
          <a:ext cx="0" cy="0"/>
          <a:chOff x="0" y="0"/>
          <a:chExt cx="0" cy="0"/>
        </a:xfrm>
      </p:grpSpPr>
      <p:sp>
        <p:nvSpPr>
          <p:cNvPr id="56" name="Google Shape;56;p12"/>
          <p:cNvSpPr txBox="1">
            <a:spLocks noGrp="1"/>
          </p:cNvSpPr>
          <p:nvPr>
            <p:ph type="ctrTitle"/>
          </p:nvPr>
        </p:nvSpPr>
        <p:spPr>
          <a:xfrm>
            <a:off x="604675" y="341600"/>
            <a:ext cx="6679200" cy="9462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000000"/>
              </a:buClr>
              <a:buSzPts val="2800"/>
              <a:buNone/>
              <a:defRPr b="0">
                <a:solidFill>
                  <a:schemeClr val="dk1"/>
                </a:solidFill>
                <a:latin typeface="Work Sans ExtraBold"/>
                <a:ea typeface="Work Sans ExtraBold"/>
                <a:cs typeface="Work Sans ExtraBold"/>
                <a:sym typeface="Work Sans ExtraBold"/>
              </a:defRPr>
            </a:lvl1pPr>
            <a:lvl2pPr lvl="1" algn="r" rtl="0">
              <a:spcBef>
                <a:spcPts val="0"/>
              </a:spcBef>
              <a:spcAft>
                <a:spcPts val="0"/>
              </a:spcAft>
              <a:buClr>
                <a:srgbClr val="000000"/>
              </a:buClr>
              <a:buSzPts val="1800"/>
              <a:buNone/>
              <a:defRPr sz="1800">
                <a:solidFill>
                  <a:srgbClr val="000000"/>
                </a:solidFill>
              </a:defRPr>
            </a:lvl2pPr>
            <a:lvl3pPr lvl="2" algn="r" rtl="0">
              <a:spcBef>
                <a:spcPts val="0"/>
              </a:spcBef>
              <a:spcAft>
                <a:spcPts val="0"/>
              </a:spcAft>
              <a:buClr>
                <a:srgbClr val="000000"/>
              </a:buClr>
              <a:buSzPts val="1800"/>
              <a:buNone/>
              <a:defRPr sz="1800">
                <a:solidFill>
                  <a:srgbClr val="000000"/>
                </a:solidFill>
              </a:defRPr>
            </a:lvl3pPr>
            <a:lvl4pPr lvl="3" algn="r" rtl="0">
              <a:spcBef>
                <a:spcPts val="0"/>
              </a:spcBef>
              <a:spcAft>
                <a:spcPts val="0"/>
              </a:spcAft>
              <a:buClr>
                <a:srgbClr val="000000"/>
              </a:buClr>
              <a:buSzPts val="1800"/>
              <a:buNone/>
              <a:defRPr sz="1800">
                <a:solidFill>
                  <a:srgbClr val="000000"/>
                </a:solidFill>
              </a:defRPr>
            </a:lvl4pPr>
            <a:lvl5pPr lvl="4" algn="r" rtl="0">
              <a:spcBef>
                <a:spcPts val="0"/>
              </a:spcBef>
              <a:spcAft>
                <a:spcPts val="0"/>
              </a:spcAft>
              <a:buClr>
                <a:srgbClr val="000000"/>
              </a:buClr>
              <a:buSzPts val="1800"/>
              <a:buNone/>
              <a:defRPr sz="1800">
                <a:solidFill>
                  <a:srgbClr val="000000"/>
                </a:solidFill>
              </a:defRPr>
            </a:lvl5pPr>
            <a:lvl6pPr lvl="5" algn="r" rtl="0">
              <a:spcBef>
                <a:spcPts val="0"/>
              </a:spcBef>
              <a:spcAft>
                <a:spcPts val="0"/>
              </a:spcAft>
              <a:buClr>
                <a:srgbClr val="000000"/>
              </a:buClr>
              <a:buSzPts val="1800"/>
              <a:buNone/>
              <a:defRPr sz="1800">
                <a:solidFill>
                  <a:srgbClr val="000000"/>
                </a:solidFill>
              </a:defRPr>
            </a:lvl6pPr>
            <a:lvl7pPr lvl="6" algn="r" rtl="0">
              <a:spcBef>
                <a:spcPts val="0"/>
              </a:spcBef>
              <a:spcAft>
                <a:spcPts val="0"/>
              </a:spcAft>
              <a:buClr>
                <a:srgbClr val="000000"/>
              </a:buClr>
              <a:buSzPts val="1800"/>
              <a:buNone/>
              <a:defRPr sz="1800">
                <a:solidFill>
                  <a:srgbClr val="000000"/>
                </a:solidFill>
              </a:defRPr>
            </a:lvl7pPr>
            <a:lvl8pPr lvl="7" algn="r" rtl="0">
              <a:spcBef>
                <a:spcPts val="0"/>
              </a:spcBef>
              <a:spcAft>
                <a:spcPts val="0"/>
              </a:spcAft>
              <a:buClr>
                <a:srgbClr val="000000"/>
              </a:buClr>
              <a:buSzPts val="1800"/>
              <a:buNone/>
              <a:defRPr sz="1800">
                <a:solidFill>
                  <a:srgbClr val="000000"/>
                </a:solidFill>
              </a:defRPr>
            </a:lvl8pPr>
            <a:lvl9pPr lvl="8" algn="r" rtl="0">
              <a:spcBef>
                <a:spcPts val="0"/>
              </a:spcBef>
              <a:spcAft>
                <a:spcPts val="0"/>
              </a:spcAft>
              <a:buClr>
                <a:srgbClr val="000000"/>
              </a:buClr>
              <a:buSzPts val="1800"/>
              <a:buNone/>
              <a:defRPr sz="1800">
                <a:solidFill>
                  <a:srgbClr val="000000"/>
                </a:solidFill>
              </a:defRPr>
            </a:lvl9pPr>
          </a:lstStyle>
          <a:p>
            <a:endParaRPr/>
          </a:p>
        </p:txBody>
      </p:sp>
      <p:sp>
        <p:nvSpPr>
          <p:cNvPr id="57" name="Google Shape;57;p12"/>
          <p:cNvSpPr txBox="1">
            <a:spLocks noGrp="1"/>
          </p:cNvSpPr>
          <p:nvPr>
            <p:ph type="ctrTitle" idx="2"/>
          </p:nvPr>
        </p:nvSpPr>
        <p:spPr>
          <a:xfrm>
            <a:off x="1311650" y="1500875"/>
            <a:ext cx="1881300" cy="644700"/>
          </a:xfrm>
          <a:prstGeom prst="rect">
            <a:avLst/>
          </a:prstGeom>
          <a:ln>
            <a:noFill/>
          </a:ln>
        </p:spPr>
        <p:txBody>
          <a:bodyPr spcFirstLastPara="1" wrap="square" lIns="91425" tIns="91425" rIns="91425" bIns="91425" anchor="b" anchorCtr="0">
            <a:noAutofit/>
          </a:bodyPr>
          <a:lstStyle>
            <a:lvl1pPr lvl="0" algn="r" rtl="0">
              <a:spcBef>
                <a:spcPts val="0"/>
              </a:spcBef>
              <a:spcAft>
                <a:spcPts val="0"/>
              </a:spcAft>
              <a:buClr>
                <a:srgbClr val="000000"/>
              </a:buClr>
              <a:buSzPts val="1800"/>
              <a:buNone/>
              <a:defRPr sz="1600" b="1">
                <a:solidFill>
                  <a:schemeClr val="dk1"/>
                </a:solidFill>
                <a:latin typeface="Work Sans"/>
                <a:ea typeface="Work Sans"/>
                <a:cs typeface="Work Sans"/>
                <a:sym typeface="Work Sans"/>
              </a:defRPr>
            </a:lvl1pPr>
            <a:lvl2pPr lvl="1" algn="ctr" rtl="0">
              <a:spcBef>
                <a:spcPts val="0"/>
              </a:spcBef>
              <a:spcAft>
                <a:spcPts val="0"/>
              </a:spcAft>
              <a:buClr>
                <a:srgbClr val="000000"/>
              </a:buClr>
              <a:buSzPts val="1800"/>
              <a:buNone/>
              <a:defRPr sz="1800" b="1">
                <a:solidFill>
                  <a:srgbClr val="000000"/>
                </a:solidFill>
              </a:defRPr>
            </a:lvl2pPr>
            <a:lvl3pPr lvl="2" algn="ctr" rtl="0">
              <a:spcBef>
                <a:spcPts val="0"/>
              </a:spcBef>
              <a:spcAft>
                <a:spcPts val="0"/>
              </a:spcAft>
              <a:buClr>
                <a:srgbClr val="000000"/>
              </a:buClr>
              <a:buSzPts val="1800"/>
              <a:buNone/>
              <a:defRPr sz="1800" b="1">
                <a:solidFill>
                  <a:srgbClr val="000000"/>
                </a:solidFill>
              </a:defRPr>
            </a:lvl3pPr>
            <a:lvl4pPr lvl="3" algn="ctr" rtl="0">
              <a:spcBef>
                <a:spcPts val="0"/>
              </a:spcBef>
              <a:spcAft>
                <a:spcPts val="0"/>
              </a:spcAft>
              <a:buClr>
                <a:srgbClr val="000000"/>
              </a:buClr>
              <a:buSzPts val="1800"/>
              <a:buNone/>
              <a:defRPr sz="1800" b="1">
                <a:solidFill>
                  <a:srgbClr val="000000"/>
                </a:solidFill>
              </a:defRPr>
            </a:lvl4pPr>
            <a:lvl5pPr lvl="4" algn="ctr" rtl="0">
              <a:spcBef>
                <a:spcPts val="0"/>
              </a:spcBef>
              <a:spcAft>
                <a:spcPts val="0"/>
              </a:spcAft>
              <a:buClr>
                <a:srgbClr val="000000"/>
              </a:buClr>
              <a:buSzPts val="1800"/>
              <a:buNone/>
              <a:defRPr sz="1800" b="1">
                <a:solidFill>
                  <a:srgbClr val="000000"/>
                </a:solidFill>
              </a:defRPr>
            </a:lvl5pPr>
            <a:lvl6pPr lvl="5" algn="ctr" rtl="0">
              <a:spcBef>
                <a:spcPts val="0"/>
              </a:spcBef>
              <a:spcAft>
                <a:spcPts val="0"/>
              </a:spcAft>
              <a:buClr>
                <a:srgbClr val="000000"/>
              </a:buClr>
              <a:buSzPts val="1800"/>
              <a:buNone/>
              <a:defRPr sz="1800" b="1">
                <a:solidFill>
                  <a:srgbClr val="000000"/>
                </a:solidFill>
              </a:defRPr>
            </a:lvl6pPr>
            <a:lvl7pPr lvl="6" algn="ctr" rtl="0">
              <a:spcBef>
                <a:spcPts val="0"/>
              </a:spcBef>
              <a:spcAft>
                <a:spcPts val="0"/>
              </a:spcAft>
              <a:buClr>
                <a:srgbClr val="000000"/>
              </a:buClr>
              <a:buSzPts val="1800"/>
              <a:buNone/>
              <a:defRPr sz="1800" b="1">
                <a:solidFill>
                  <a:srgbClr val="000000"/>
                </a:solidFill>
              </a:defRPr>
            </a:lvl7pPr>
            <a:lvl8pPr lvl="7" algn="ctr" rtl="0">
              <a:spcBef>
                <a:spcPts val="0"/>
              </a:spcBef>
              <a:spcAft>
                <a:spcPts val="0"/>
              </a:spcAft>
              <a:buClr>
                <a:srgbClr val="000000"/>
              </a:buClr>
              <a:buSzPts val="1800"/>
              <a:buNone/>
              <a:defRPr sz="1800" b="1">
                <a:solidFill>
                  <a:srgbClr val="000000"/>
                </a:solidFill>
              </a:defRPr>
            </a:lvl8pPr>
            <a:lvl9pPr lvl="8" algn="ctr" rtl="0">
              <a:spcBef>
                <a:spcPts val="0"/>
              </a:spcBef>
              <a:spcAft>
                <a:spcPts val="0"/>
              </a:spcAft>
              <a:buClr>
                <a:srgbClr val="000000"/>
              </a:buClr>
              <a:buSzPts val="1800"/>
              <a:buNone/>
              <a:defRPr sz="1800" b="1">
                <a:solidFill>
                  <a:srgbClr val="000000"/>
                </a:solidFill>
              </a:defRPr>
            </a:lvl9pPr>
          </a:lstStyle>
          <a:p>
            <a:endParaRPr/>
          </a:p>
        </p:txBody>
      </p:sp>
      <p:sp>
        <p:nvSpPr>
          <p:cNvPr id="58" name="Google Shape;58;p12"/>
          <p:cNvSpPr txBox="1">
            <a:spLocks noGrp="1"/>
          </p:cNvSpPr>
          <p:nvPr>
            <p:ph type="subTitle" idx="1"/>
          </p:nvPr>
        </p:nvSpPr>
        <p:spPr>
          <a:xfrm>
            <a:off x="1311650" y="2014025"/>
            <a:ext cx="1881300" cy="1112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rgbClr val="000000"/>
              </a:buClr>
              <a:buSzPts val="1000"/>
              <a:buNone/>
              <a:defRPr sz="1100">
                <a:solidFill>
                  <a:schemeClr val="dk1"/>
                </a:solidFill>
              </a:defRPr>
            </a:lvl1pPr>
            <a:lvl2pPr lvl="1" rtl="0">
              <a:lnSpc>
                <a:spcPct val="100000"/>
              </a:lnSpc>
              <a:spcBef>
                <a:spcPts val="0"/>
              </a:spcBef>
              <a:spcAft>
                <a:spcPts val="0"/>
              </a:spcAft>
              <a:buClr>
                <a:srgbClr val="000000"/>
              </a:buClr>
              <a:buSzPts val="1000"/>
              <a:buNone/>
              <a:defRPr sz="1000">
                <a:solidFill>
                  <a:srgbClr val="000000"/>
                </a:solidFill>
              </a:defRPr>
            </a:lvl2pPr>
            <a:lvl3pPr lvl="2" rtl="0">
              <a:lnSpc>
                <a:spcPct val="100000"/>
              </a:lnSpc>
              <a:spcBef>
                <a:spcPts val="0"/>
              </a:spcBef>
              <a:spcAft>
                <a:spcPts val="0"/>
              </a:spcAft>
              <a:buClr>
                <a:srgbClr val="000000"/>
              </a:buClr>
              <a:buSzPts val="1000"/>
              <a:buNone/>
              <a:defRPr sz="1000">
                <a:solidFill>
                  <a:srgbClr val="000000"/>
                </a:solidFill>
              </a:defRPr>
            </a:lvl3pPr>
            <a:lvl4pPr lvl="3" rtl="0">
              <a:lnSpc>
                <a:spcPct val="100000"/>
              </a:lnSpc>
              <a:spcBef>
                <a:spcPts val="0"/>
              </a:spcBef>
              <a:spcAft>
                <a:spcPts val="0"/>
              </a:spcAft>
              <a:buClr>
                <a:srgbClr val="000000"/>
              </a:buClr>
              <a:buSzPts val="1000"/>
              <a:buNone/>
              <a:defRPr sz="1000">
                <a:solidFill>
                  <a:srgbClr val="000000"/>
                </a:solidFill>
              </a:defRPr>
            </a:lvl4pPr>
            <a:lvl5pPr lvl="4" rtl="0">
              <a:lnSpc>
                <a:spcPct val="100000"/>
              </a:lnSpc>
              <a:spcBef>
                <a:spcPts val="0"/>
              </a:spcBef>
              <a:spcAft>
                <a:spcPts val="0"/>
              </a:spcAft>
              <a:buClr>
                <a:srgbClr val="000000"/>
              </a:buClr>
              <a:buSzPts val="1000"/>
              <a:buNone/>
              <a:defRPr sz="1000">
                <a:solidFill>
                  <a:srgbClr val="000000"/>
                </a:solidFill>
              </a:defRPr>
            </a:lvl5pPr>
            <a:lvl6pPr lvl="5" rtl="0">
              <a:lnSpc>
                <a:spcPct val="100000"/>
              </a:lnSpc>
              <a:spcBef>
                <a:spcPts val="0"/>
              </a:spcBef>
              <a:spcAft>
                <a:spcPts val="0"/>
              </a:spcAft>
              <a:buClr>
                <a:srgbClr val="000000"/>
              </a:buClr>
              <a:buSzPts val="1000"/>
              <a:buNone/>
              <a:defRPr sz="1000">
                <a:solidFill>
                  <a:srgbClr val="000000"/>
                </a:solidFill>
              </a:defRPr>
            </a:lvl6pPr>
            <a:lvl7pPr lvl="6" rtl="0">
              <a:lnSpc>
                <a:spcPct val="100000"/>
              </a:lnSpc>
              <a:spcBef>
                <a:spcPts val="0"/>
              </a:spcBef>
              <a:spcAft>
                <a:spcPts val="0"/>
              </a:spcAft>
              <a:buClr>
                <a:srgbClr val="000000"/>
              </a:buClr>
              <a:buSzPts val="1000"/>
              <a:buNone/>
              <a:defRPr sz="1000">
                <a:solidFill>
                  <a:srgbClr val="000000"/>
                </a:solidFill>
              </a:defRPr>
            </a:lvl7pPr>
            <a:lvl8pPr lvl="7" rtl="0">
              <a:lnSpc>
                <a:spcPct val="100000"/>
              </a:lnSpc>
              <a:spcBef>
                <a:spcPts val="0"/>
              </a:spcBef>
              <a:spcAft>
                <a:spcPts val="0"/>
              </a:spcAft>
              <a:buClr>
                <a:srgbClr val="000000"/>
              </a:buClr>
              <a:buSzPts val="1000"/>
              <a:buNone/>
              <a:defRPr sz="1000">
                <a:solidFill>
                  <a:srgbClr val="000000"/>
                </a:solidFill>
              </a:defRPr>
            </a:lvl8pPr>
            <a:lvl9pPr lvl="8" rtl="0">
              <a:lnSpc>
                <a:spcPct val="100000"/>
              </a:lnSpc>
              <a:spcBef>
                <a:spcPts val="0"/>
              </a:spcBef>
              <a:spcAft>
                <a:spcPts val="0"/>
              </a:spcAft>
              <a:buClr>
                <a:srgbClr val="000000"/>
              </a:buClr>
              <a:buSzPts val="1000"/>
              <a:buNone/>
              <a:defRPr sz="1000">
                <a:solidFill>
                  <a:srgbClr val="000000"/>
                </a:solidFill>
              </a:defRPr>
            </a:lvl9pPr>
          </a:lstStyle>
          <a:p>
            <a:endParaRPr/>
          </a:p>
        </p:txBody>
      </p:sp>
      <p:sp>
        <p:nvSpPr>
          <p:cNvPr id="59" name="Google Shape;59;p12"/>
          <p:cNvSpPr txBox="1">
            <a:spLocks noGrp="1"/>
          </p:cNvSpPr>
          <p:nvPr>
            <p:ph type="ctrTitle" idx="3"/>
          </p:nvPr>
        </p:nvSpPr>
        <p:spPr>
          <a:xfrm>
            <a:off x="1311650" y="2739125"/>
            <a:ext cx="1881300" cy="644700"/>
          </a:xfrm>
          <a:prstGeom prst="rect">
            <a:avLst/>
          </a:prstGeom>
          <a:ln>
            <a:noFill/>
          </a:ln>
        </p:spPr>
        <p:txBody>
          <a:bodyPr spcFirstLastPara="1" wrap="square" lIns="91425" tIns="91425" rIns="91425" bIns="91425" anchor="b" anchorCtr="0">
            <a:noAutofit/>
          </a:bodyPr>
          <a:lstStyle>
            <a:lvl1pPr lvl="0" algn="r" rtl="0">
              <a:spcBef>
                <a:spcPts val="0"/>
              </a:spcBef>
              <a:spcAft>
                <a:spcPts val="0"/>
              </a:spcAft>
              <a:buClr>
                <a:srgbClr val="000000"/>
              </a:buClr>
              <a:buSzPts val="1800"/>
              <a:buNone/>
              <a:defRPr sz="1600" b="1">
                <a:solidFill>
                  <a:srgbClr val="000000"/>
                </a:solidFill>
                <a:latin typeface="Work Sans"/>
                <a:ea typeface="Work Sans"/>
                <a:cs typeface="Work Sans"/>
                <a:sym typeface="Work Sans"/>
              </a:defRPr>
            </a:lvl1pPr>
            <a:lvl2pPr lvl="1" algn="ctr" rtl="0">
              <a:spcBef>
                <a:spcPts val="0"/>
              </a:spcBef>
              <a:spcAft>
                <a:spcPts val="0"/>
              </a:spcAft>
              <a:buClr>
                <a:srgbClr val="000000"/>
              </a:buClr>
              <a:buSzPts val="1800"/>
              <a:buNone/>
              <a:defRPr sz="1800" b="1">
                <a:solidFill>
                  <a:srgbClr val="000000"/>
                </a:solidFill>
              </a:defRPr>
            </a:lvl2pPr>
            <a:lvl3pPr lvl="2" algn="ctr" rtl="0">
              <a:spcBef>
                <a:spcPts val="0"/>
              </a:spcBef>
              <a:spcAft>
                <a:spcPts val="0"/>
              </a:spcAft>
              <a:buClr>
                <a:srgbClr val="000000"/>
              </a:buClr>
              <a:buSzPts val="1800"/>
              <a:buNone/>
              <a:defRPr sz="1800" b="1">
                <a:solidFill>
                  <a:srgbClr val="000000"/>
                </a:solidFill>
              </a:defRPr>
            </a:lvl3pPr>
            <a:lvl4pPr lvl="3" algn="ctr" rtl="0">
              <a:spcBef>
                <a:spcPts val="0"/>
              </a:spcBef>
              <a:spcAft>
                <a:spcPts val="0"/>
              </a:spcAft>
              <a:buClr>
                <a:srgbClr val="000000"/>
              </a:buClr>
              <a:buSzPts val="1800"/>
              <a:buNone/>
              <a:defRPr sz="1800" b="1">
                <a:solidFill>
                  <a:srgbClr val="000000"/>
                </a:solidFill>
              </a:defRPr>
            </a:lvl4pPr>
            <a:lvl5pPr lvl="4" algn="ctr" rtl="0">
              <a:spcBef>
                <a:spcPts val="0"/>
              </a:spcBef>
              <a:spcAft>
                <a:spcPts val="0"/>
              </a:spcAft>
              <a:buClr>
                <a:srgbClr val="000000"/>
              </a:buClr>
              <a:buSzPts val="1800"/>
              <a:buNone/>
              <a:defRPr sz="1800" b="1">
                <a:solidFill>
                  <a:srgbClr val="000000"/>
                </a:solidFill>
              </a:defRPr>
            </a:lvl5pPr>
            <a:lvl6pPr lvl="5" algn="ctr" rtl="0">
              <a:spcBef>
                <a:spcPts val="0"/>
              </a:spcBef>
              <a:spcAft>
                <a:spcPts val="0"/>
              </a:spcAft>
              <a:buClr>
                <a:srgbClr val="000000"/>
              </a:buClr>
              <a:buSzPts val="1800"/>
              <a:buNone/>
              <a:defRPr sz="1800" b="1">
                <a:solidFill>
                  <a:srgbClr val="000000"/>
                </a:solidFill>
              </a:defRPr>
            </a:lvl6pPr>
            <a:lvl7pPr lvl="6" algn="ctr" rtl="0">
              <a:spcBef>
                <a:spcPts val="0"/>
              </a:spcBef>
              <a:spcAft>
                <a:spcPts val="0"/>
              </a:spcAft>
              <a:buClr>
                <a:srgbClr val="000000"/>
              </a:buClr>
              <a:buSzPts val="1800"/>
              <a:buNone/>
              <a:defRPr sz="1800" b="1">
                <a:solidFill>
                  <a:srgbClr val="000000"/>
                </a:solidFill>
              </a:defRPr>
            </a:lvl7pPr>
            <a:lvl8pPr lvl="7" algn="ctr" rtl="0">
              <a:spcBef>
                <a:spcPts val="0"/>
              </a:spcBef>
              <a:spcAft>
                <a:spcPts val="0"/>
              </a:spcAft>
              <a:buClr>
                <a:srgbClr val="000000"/>
              </a:buClr>
              <a:buSzPts val="1800"/>
              <a:buNone/>
              <a:defRPr sz="1800" b="1">
                <a:solidFill>
                  <a:srgbClr val="000000"/>
                </a:solidFill>
              </a:defRPr>
            </a:lvl8pPr>
            <a:lvl9pPr lvl="8" algn="ctr" rtl="0">
              <a:spcBef>
                <a:spcPts val="0"/>
              </a:spcBef>
              <a:spcAft>
                <a:spcPts val="0"/>
              </a:spcAft>
              <a:buClr>
                <a:srgbClr val="000000"/>
              </a:buClr>
              <a:buSzPts val="1800"/>
              <a:buNone/>
              <a:defRPr sz="1800" b="1">
                <a:solidFill>
                  <a:srgbClr val="000000"/>
                </a:solidFill>
              </a:defRPr>
            </a:lvl9pPr>
          </a:lstStyle>
          <a:p>
            <a:endParaRPr/>
          </a:p>
        </p:txBody>
      </p:sp>
      <p:sp>
        <p:nvSpPr>
          <p:cNvPr id="60" name="Google Shape;60;p12"/>
          <p:cNvSpPr txBox="1">
            <a:spLocks noGrp="1"/>
          </p:cNvSpPr>
          <p:nvPr>
            <p:ph type="subTitle" idx="4"/>
          </p:nvPr>
        </p:nvSpPr>
        <p:spPr>
          <a:xfrm>
            <a:off x="1311650" y="3252275"/>
            <a:ext cx="1881300" cy="7497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rgbClr val="000000"/>
              </a:buClr>
              <a:buSzPts val="1000"/>
              <a:buNone/>
              <a:defRPr sz="1100">
                <a:solidFill>
                  <a:srgbClr val="000000"/>
                </a:solidFill>
              </a:defRPr>
            </a:lvl1pPr>
            <a:lvl2pPr lvl="1" algn="ctr" rtl="0">
              <a:lnSpc>
                <a:spcPct val="100000"/>
              </a:lnSpc>
              <a:spcBef>
                <a:spcPts val="0"/>
              </a:spcBef>
              <a:spcAft>
                <a:spcPts val="0"/>
              </a:spcAft>
              <a:buClr>
                <a:srgbClr val="000000"/>
              </a:buClr>
              <a:buSzPts val="1000"/>
              <a:buNone/>
              <a:defRPr sz="1000">
                <a:solidFill>
                  <a:srgbClr val="000000"/>
                </a:solidFill>
              </a:defRPr>
            </a:lvl2pPr>
            <a:lvl3pPr lvl="2" algn="ctr" rtl="0">
              <a:lnSpc>
                <a:spcPct val="100000"/>
              </a:lnSpc>
              <a:spcBef>
                <a:spcPts val="0"/>
              </a:spcBef>
              <a:spcAft>
                <a:spcPts val="0"/>
              </a:spcAft>
              <a:buClr>
                <a:srgbClr val="000000"/>
              </a:buClr>
              <a:buSzPts val="1000"/>
              <a:buNone/>
              <a:defRPr sz="1000">
                <a:solidFill>
                  <a:srgbClr val="000000"/>
                </a:solidFill>
              </a:defRPr>
            </a:lvl3pPr>
            <a:lvl4pPr lvl="3" algn="ctr" rtl="0">
              <a:lnSpc>
                <a:spcPct val="100000"/>
              </a:lnSpc>
              <a:spcBef>
                <a:spcPts val="0"/>
              </a:spcBef>
              <a:spcAft>
                <a:spcPts val="0"/>
              </a:spcAft>
              <a:buClr>
                <a:srgbClr val="000000"/>
              </a:buClr>
              <a:buSzPts val="1000"/>
              <a:buNone/>
              <a:defRPr sz="1000">
                <a:solidFill>
                  <a:srgbClr val="000000"/>
                </a:solidFill>
              </a:defRPr>
            </a:lvl4pPr>
            <a:lvl5pPr lvl="4" algn="ctr" rtl="0">
              <a:lnSpc>
                <a:spcPct val="100000"/>
              </a:lnSpc>
              <a:spcBef>
                <a:spcPts val="0"/>
              </a:spcBef>
              <a:spcAft>
                <a:spcPts val="0"/>
              </a:spcAft>
              <a:buClr>
                <a:srgbClr val="000000"/>
              </a:buClr>
              <a:buSzPts val="1000"/>
              <a:buNone/>
              <a:defRPr sz="1000">
                <a:solidFill>
                  <a:srgbClr val="000000"/>
                </a:solidFill>
              </a:defRPr>
            </a:lvl5pPr>
            <a:lvl6pPr lvl="5" algn="ctr" rtl="0">
              <a:lnSpc>
                <a:spcPct val="100000"/>
              </a:lnSpc>
              <a:spcBef>
                <a:spcPts val="0"/>
              </a:spcBef>
              <a:spcAft>
                <a:spcPts val="0"/>
              </a:spcAft>
              <a:buClr>
                <a:srgbClr val="000000"/>
              </a:buClr>
              <a:buSzPts val="1000"/>
              <a:buNone/>
              <a:defRPr sz="1000">
                <a:solidFill>
                  <a:srgbClr val="000000"/>
                </a:solidFill>
              </a:defRPr>
            </a:lvl6pPr>
            <a:lvl7pPr lvl="6" algn="ctr" rtl="0">
              <a:lnSpc>
                <a:spcPct val="100000"/>
              </a:lnSpc>
              <a:spcBef>
                <a:spcPts val="0"/>
              </a:spcBef>
              <a:spcAft>
                <a:spcPts val="0"/>
              </a:spcAft>
              <a:buClr>
                <a:srgbClr val="000000"/>
              </a:buClr>
              <a:buSzPts val="1000"/>
              <a:buNone/>
              <a:defRPr sz="1000">
                <a:solidFill>
                  <a:srgbClr val="000000"/>
                </a:solidFill>
              </a:defRPr>
            </a:lvl7pPr>
            <a:lvl8pPr lvl="7" algn="ctr" rtl="0">
              <a:lnSpc>
                <a:spcPct val="100000"/>
              </a:lnSpc>
              <a:spcBef>
                <a:spcPts val="0"/>
              </a:spcBef>
              <a:spcAft>
                <a:spcPts val="0"/>
              </a:spcAft>
              <a:buClr>
                <a:srgbClr val="000000"/>
              </a:buClr>
              <a:buSzPts val="1000"/>
              <a:buNone/>
              <a:defRPr sz="1000">
                <a:solidFill>
                  <a:srgbClr val="000000"/>
                </a:solidFill>
              </a:defRPr>
            </a:lvl8pPr>
            <a:lvl9pPr lvl="8" algn="ctr" rtl="0">
              <a:lnSpc>
                <a:spcPct val="100000"/>
              </a:lnSpc>
              <a:spcBef>
                <a:spcPts val="0"/>
              </a:spcBef>
              <a:spcAft>
                <a:spcPts val="0"/>
              </a:spcAft>
              <a:buClr>
                <a:srgbClr val="000000"/>
              </a:buClr>
              <a:buSzPts val="1000"/>
              <a:buNone/>
              <a:defRPr sz="1000">
                <a:solidFill>
                  <a:srgbClr val="000000"/>
                </a:solidFill>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Four columns">
  <p:cSld name="CUSTOM_19_1">
    <p:spTree>
      <p:nvGrpSpPr>
        <p:cNvPr id="1" name="Shape 61"/>
        <p:cNvGrpSpPr/>
        <p:nvPr/>
      </p:nvGrpSpPr>
      <p:grpSpPr>
        <a:xfrm>
          <a:off x="0" y="0"/>
          <a:ext cx="0" cy="0"/>
          <a:chOff x="0" y="0"/>
          <a:chExt cx="0" cy="0"/>
        </a:xfrm>
      </p:grpSpPr>
      <p:sp>
        <p:nvSpPr>
          <p:cNvPr id="62" name="Google Shape;62;p13"/>
          <p:cNvSpPr txBox="1">
            <a:spLocks noGrp="1"/>
          </p:cNvSpPr>
          <p:nvPr>
            <p:ph type="subTitle" idx="1"/>
          </p:nvPr>
        </p:nvSpPr>
        <p:spPr>
          <a:xfrm>
            <a:off x="719174" y="2045050"/>
            <a:ext cx="1818000" cy="1112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000000"/>
              </a:buClr>
              <a:buSzPts val="1000"/>
              <a:buNone/>
              <a:defRPr sz="1000">
                <a:solidFill>
                  <a:srgbClr val="000000"/>
                </a:solidFill>
              </a:defRPr>
            </a:lvl1pPr>
            <a:lvl2pPr lvl="1" algn="ctr" rtl="0">
              <a:lnSpc>
                <a:spcPct val="100000"/>
              </a:lnSpc>
              <a:spcBef>
                <a:spcPts val="0"/>
              </a:spcBef>
              <a:spcAft>
                <a:spcPts val="0"/>
              </a:spcAft>
              <a:buClr>
                <a:srgbClr val="000000"/>
              </a:buClr>
              <a:buSzPts val="1000"/>
              <a:buNone/>
              <a:defRPr sz="1000">
                <a:solidFill>
                  <a:srgbClr val="000000"/>
                </a:solidFill>
              </a:defRPr>
            </a:lvl2pPr>
            <a:lvl3pPr lvl="2" algn="ctr" rtl="0">
              <a:lnSpc>
                <a:spcPct val="100000"/>
              </a:lnSpc>
              <a:spcBef>
                <a:spcPts val="0"/>
              </a:spcBef>
              <a:spcAft>
                <a:spcPts val="0"/>
              </a:spcAft>
              <a:buClr>
                <a:srgbClr val="000000"/>
              </a:buClr>
              <a:buSzPts val="1000"/>
              <a:buNone/>
              <a:defRPr sz="1000">
                <a:solidFill>
                  <a:srgbClr val="000000"/>
                </a:solidFill>
              </a:defRPr>
            </a:lvl3pPr>
            <a:lvl4pPr lvl="3" algn="ctr" rtl="0">
              <a:lnSpc>
                <a:spcPct val="100000"/>
              </a:lnSpc>
              <a:spcBef>
                <a:spcPts val="0"/>
              </a:spcBef>
              <a:spcAft>
                <a:spcPts val="0"/>
              </a:spcAft>
              <a:buClr>
                <a:srgbClr val="000000"/>
              </a:buClr>
              <a:buSzPts val="1000"/>
              <a:buNone/>
              <a:defRPr sz="1000">
                <a:solidFill>
                  <a:srgbClr val="000000"/>
                </a:solidFill>
              </a:defRPr>
            </a:lvl4pPr>
            <a:lvl5pPr lvl="4" algn="ctr" rtl="0">
              <a:lnSpc>
                <a:spcPct val="100000"/>
              </a:lnSpc>
              <a:spcBef>
                <a:spcPts val="0"/>
              </a:spcBef>
              <a:spcAft>
                <a:spcPts val="0"/>
              </a:spcAft>
              <a:buClr>
                <a:srgbClr val="000000"/>
              </a:buClr>
              <a:buSzPts val="1000"/>
              <a:buNone/>
              <a:defRPr sz="1000">
                <a:solidFill>
                  <a:srgbClr val="000000"/>
                </a:solidFill>
              </a:defRPr>
            </a:lvl5pPr>
            <a:lvl6pPr lvl="5" algn="ctr" rtl="0">
              <a:lnSpc>
                <a:spcPct val="100000"/>
              </a:lnSpc>
              <a:spcBef>
                <a:spcPts val="0"/>
              </a:spcBef>
              <a:spcAft>
                <a:spcPts val="0"/>
              </a:spcAft>
              <a:buClr>
                <a:srgbClr val="000000"/>
              </a:buClr>
              <a:buSzPts val="1000"/>
              <a:buNone/>
              <a:defRPr sz="1000">
                <a:solidFill>
                  <a:srgbClr val="000000"/>
                </a:solidFill>
              </a:defRPr>
            </a:lvl6pPr>
            <a:lvl7pPr lvl="6" algn="ctr" rtl="0">
              <a:lnSpc>
                <a:spcPct val="100000"/>
              </a:lnSpc>
              <a:spcBef>
                <a:spcPts val="0"/>
              </a:spcBef>
              <a:spcAft>
                <a:spcPts val="0"/>
              </a:spcAft>
              <a:buClr>
                <a:srgbClr val="000000"/>
              </a:buClr>
              <a:buSzPts val="1000"/>
              <a:buNone/>
              <a:defRPr sz="1000">
                <a:solidFill>
                  <a:srgbClr val="000000"/>
                </a:solidFill>
              </a:defRPr>
            </a:lvl7pPr>
            <a:lvl8pPr lvl="7" algn="ctr" rtl="0">
              <a:lnSpc>
                <a:spcPct val="100000"/>
              </a:lnSpc>
              <a:spcBef>
                <a:spcPts val="0"/>
              </a:spcBef>
              <a:spcAft>
                <a:spcPts val="0"/>
              </a:spcAft>
              <a:buClr>
                <a:srgbClr val="000000"/>
              </a:buClr>
              <a:buSzPts val="1000"/>
              <a:buNone/>
              <a:defRPr sz="1000">
                <a:solidFill>
                  <a:srgbClr val="000000"/>
                </a:solidFill>
              </a:defRPr>
            </a:lvl8pPr>
            <a:lvl9pPr lvl="8" algn="ctr" rtl="0">
              <a:lnSpc>
                <a:spcPct val="100000"/>
              </a:lnSpc>
              <a:spcBef>
                <a:spcPts val="0"/>
              </a:spcBef>
              <a:spcAft>
                <a:spcPts val="0"/>
              </a:spcAft>
              <a:buClr>
                <a:srgbClr val="000000"/>
              </a:buClr>
              <a:buSzPts val="1000"/>
              <a:buNone/>
              <a:defRPr sz="1000">
                <a:solidFill>
                  <a:srgbClr val="000000"/>
                </a:solidFill>
              </a:defRPr>
            </a:lvl9pPr>
          </a:lstStyle>
          <a:p>
            <a:endParaRPr/>
          </a:p>
        </p:txBody>
      </p:sp>
      <p:sp>
        <p:nvSpPr>
          <p:cNvPr id="63" name="Google Shape;63;p13"/>
          <p:cNvSpPr txBox="1">
            <a:spLocks noGrp="1"/>
          </p:cNvSpPr>
          <p:nvPr>
            <p:ph type="subTitle" idx="2"/>
          </p:nvPr>
        </p:nvSpPr>
        <p:spPr>
          <a:xfrm>
            <a:off x="4215521" y="2045050"/>
            <a:ext cx="1818000" cy="1112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1"/>
              </a:buClr>
              <a:buSzPts val="1000"/>
              <a:buNone/>
              <a:defRPr sz="1000">
                <a:solidFill>
                  <a:schemeClr val="dk1"/>
                </a:solidFill>
              </a:defRPr>
            </a:lvl1pPr>
            <a:lvl2pPr lvl="1" algn="ctr" rtl="0">
              <a:lnSpc>
                <a:spcPct val="100000"/>
              </a:lnSpc>
              <a:spcBef>
                <a:spcPts val="0"/>
              </a:spcBef>
              <a:spcAft>
                <a:spcPts val="0"/>
              </a:spcAft>
              <a:buClr>
                <a:schemeClr val="dk1"/>
              </a:buClr>
              <a:buSzPts val="1000"/>
              <a:buNone/>
              <a:defRPr sz="1000">
                <a:solidFill>
                  <a:schemeClr val="dk1"/>
                </a:solidFill>
              </a:defRPr>
            </a:lvl2pPr>
            <a:lvl3pPr lvl="2" algn="ctr" rtl="0">
              <a:lnSpc>
                <a:spcPct val="100000"/>
              </a:lnSpc>
              <a:spcBef>
                <a:spcPts val="0"/>
              </a:spcBef>
              <a:spcAft>
                <a:spcPts val="0"/>
              </a:spcAft>
              <a:buClr>
                <a:schemeClr val="dk1"/>
              </a:buClr>
              <a:buSzPts val="1000"/>
              <a:buNone/>
              <a:defRPr sz="1000">
                <a:solidFill>
                  <a:schemeClr val="dk1"/>
                </a:solidFill>
              </a:defRPr>
            </a:lvl3pPr>
            <a:lvl4pPr lvl="3" algn="ctr" rtl="0">
              <a:lnSpc>
                <a:spcPct val="100000"/>
              </a:lnSpc>
              <a:spcBef>
                <a:spcPts val="0"/>
              </a:spcBef>
              <a:spcAft>
                <a:spcPts val="0"/>
              </a:spcAft>
              <a:buClr>
                <a:schemeClr val="dk1"/>
              </a:buClr>
              <a:buSzPts val="1000"/>
              <a:buNone/>
              <a:defRPr sz="1000">
                <a:solidFill>
                  <a:schemeClr val="dk1"/>
                </a:solidFill>
              </a:defRPr>
            </a:lvl4pPr>
            <a:lvl5pPr lvl="4" algn="ctr" rtl="0">
              <a:lnSpc>
                <a:spcPct val="100000"/>
              </a:lnSpc>
              <a:spcBef>
                <a:spcPts val="0"/>
              </a:spcBef>
              <a:spcAft>
                <a:spcPts val="0"/>
              </a:spcAft>
              <a:buClr>
                <a:schemeClr val="dk1"/>
              </a:buClr>
              <a:buSzPts val="1000"/>
              <a:buNone/>
              <a:defRPr sz="1000">
                <a:solidFill>
                  <a:schemeClr val="dk1"/>
                </a:solidFill>
              </a:defRPr>
            </a:lvl5pPr>
            <a:lvl6pPr lvl="5" algn="ctr" rtl="0">
              <a:lnSpc>
                <a:spcPct val="100000"/>
              </a:lnSpc>
              <a:spcBef>
                <a:spcPts val="0"/>
              </a:spcBef>
              <a:spcAft>
                <a:spcPts val="0"/>
              </a:spcAft>
              <a:buClr>
                <a:schemeClr val="dk1"/>
              </a:buClr>
              <a:buSzPts val="1000"/>
              <a:buNone/>
              <a:defRPr sz="1000">
                <a:solidFill>
                  <a:schemeClr val="dk1"/>
                </a:solidFill>
              </a:defRPr>
            </a:lvl6pPr>
            <a:lvl7pPr lvl="6" algn="ctr" rtl="0">
              <a:lnSpc>
                <a:spcPct val="100000"/>
              </a:lnSpc>
              <a:spcBef>
                <a:spcPts val="0"/>
              </a:spcBef>
              <a:spcAft>
                <a:spcPts val="0"/>
              </a:spcAft>
              <a:buClr>
                <a:schemeClr val="dk1"/>
              </a:buClr>
              <a:buSzPts val="1000"/>
              <a:buNone/>
              <a:defRPr sz="1000">
                <a:solidFill>
                  <a:schemeClr val="dk1"/>
                </a:solidFill>
              </a:defRPr>
            </a:lvl7pPr>
            <a:lvl8pPr lvl="7" algn="ctr" rtl="0">
              <a:lnSpc>
                <a:spcPct val="100000"/>
              </a:lnSpc>
              <a:spcBef>
                <a:spcPts val="0"/>
              </a:spcBef>
              <a:spcAft>
                <a:spcPts val="0"/>
              </a:spcAft>
              <a:buClr>
                <a:schemeClr val="dk1"/>
              </a:buClr>
              <a:buSzPts val="1000"/>
              <a:buNone/>
              <a:defRPr sz="1000">
                <a:solidFill>
                  <a:schemeClr val="dk1"/>
                </a:solidFill>
              </a:defRPr>
            </a:lvl8pPr>
            <a:lvl9pPr lvl="8" algn="ctr" rtl="0">
              <a:lnSpc>
                <a:spcPct val="100000"/>
              </a:lnSpc>
              <a:spcBef>
                <a:spcPts val="0"/>
              </a:spcBef>
              <a:spcAft>
                <a:spcPts val="0"/>
              </a:spcAft>
              <a:buClr>
                <a:schemeClr val="dk1"/>
              </a:buClr>
              <a:buSzPts val="1000"/>
              <a:buNone/>
              <a:defRPr sz="1000">
                <a:solidFill>
                  <a:schemeClr val="dk1"/>
                </a:solidFill>
              </a:defRPr>
            </a:lvl9pPr>
          </a:lstStyle>
          <a:p>
            <a:endParaRPr/>
          </a:p>
        </p:txBody>
      </p:sp>
      <p:sp>
        <p:nvSpPr>
          <p:cNvPr id="64" name="Google Shape;64;p13"/>
          <p:cNvSpPr txBox="1">
            <a:spLocks noGrp="1"/>
          </p:cNvSpPr>
          <p:nvPr>
            <p:ph type="ctrTitle"/>
          </p:nvPr>
        </p:nvSpPr>
        <p:spPr>
          <a:xfrm>
            <a:off x="318574" y="1736450"/>
            <a:ext cx="2619300" cy="384900"/>
          </a:xfrm>
          <a:prstGeom prst="rect">
            <a:avLst/>
          </a:prstGeom>
          <a:ln>
            <a:noFill/>
          </a:ln>
        </p:spPr>
        <p:txBody>
          <a:bodyPr spcFirstLastPara="1" wrap="square" lIns="91425" tIns="91425" rIns="91425" bIns="91425" anchor="b" anchorCtr="0">
            <a:noAutofit/>
          </a:bodyPr>
          <a:lstStyle>
            <a:lvl1pPr lvl="0" algn="ctr" rtl="0">
              <a:spcBef>
                <a:spcPts val="0"/>
              </a:spcBef>
              <a:spcAft>
                <a:spcPts val="0"/>
              </a:spcAft>
              <a:buClr>
                <a:srgbClr val="000000"/>
              </a:buClr>
              <a:buSzPts val="1600"/>
              <a:buNone/>
              <a:defRPr sz="1600" b="1">
                <a:solidFill>
                  <a:srgbClr val="000000"/>
                </a:solidFill>
                <a:latin typeface="Work Sans"/>
                <a:ea typeface="Work Sans"/>
                <a:cs typeface="Work Sans"/>
                <a:sym typeface="Work Sans"/>
              </a:defRPr>
            </a:lvl1pPr>
            <a:lvl2pPr lvl="1"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2pPr>
            <a:lvl3pPr lvl="2"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3pPr>
            <a:lvl4pPr lvl="3"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4pPr>
            <a:lvl5pPr lvl="4"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5pPr>
            <a:lvl6pPr lvl="5"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6pPr>
            <a:lvl7pPr lvl="6"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7pPr>
            <a:lvl8pPr lvl="7"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8pPr>
            <a:lvl9pPr lvl="8"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9pPr>
          </a:lstStyle>
          <a:p>
            <a:endParaRPr/>
          </a:p>
        </p:txBody>
      </p:sp>
      <p:sp>
        <p:nvSpPr>
          <p:cNvPr id="65" name="Google Shape;65;p13"/>
          <p:cNvSpPr txBox="1">
            <a:spLocks noGrp="1"/>
          </p:cNvSpPr>
          <p:nvPr>
            <p:ph type="ctrTitle" idx="3"/>
          </p:nvPr>
        </p:nvSpPr>
        <p:spPr>
          <a:xfrm>
            <a:off x="3814871" y="1736450"/>
            <a:ext cx="2619300" cy="384900"/>
          </a:xfrm>
          <a:prstGeom prst="rect">
            <a:avLst/>
          </a:prstGeom>
          <a:ln>
            <a:noFill/>
          </a:ln>
        </p:spPr>
        <p:txBody>
          <a:bodyPr spcFirstLastPara="1" wrap="square" lIns="91425" tIns="91425" rIns="91425" bIns="91425" anchor="b" anchorCtr="0">
            <a:noAutofit/>
          </a:bodyPr>
          <a:lstStyle>
            <a:lvl1pPr lvl="0" algn="ctr" rtl="0">
              <a:spcBef>
                <a:spcPts val="0"/>
              </a:spcBef>
              <a:spcAft>
                <a:spcPts val="0"/>
              </a:spcAft>
              <a:buClr>
                <a:srgbClr val="000000"/>
              </a:buClr>
              <a:buSzPts val="1600"/>
              <a:buNone/>
              <a:defRPr sz="1600" b="1">
                <a:solidFill>
                  <a:schemeClr val="dk1"/>
                </a:solidFill>
                <a:latin typeface="Work Sans"/>
                <a:ea typeface="Work Sans"/>
                <a:cs typeface="Work Sans"/>
                <a:sym typeface="Work Sans"/>
              </a:defRPr>
            </a:lvl1pPr>
            <a:lvl2pPr lvl="1"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2pPr>
            <a:lvl3pPr lvl="2"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3pPr>
            <a:lvl4pPr lvl="3"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4pPr>
            <a:lvl5pPr lvl="4"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5pPr>
            <a:lvl6pPr lvl="5"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6pPr>
            <a:lvl7pPr lvl="6"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7pPr>
            <a:lvl8pPr lvl="7"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8pPr>
            <a:lvl9pPr lvl="8"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9pPr>
          </a:lstStyle>
          <a:p>
            <a:endParaRPr/>
          </a:p>
        </p:txBody>
      </p:sp>
      <p:sp>
        <p:nvSpPr>
          <p:cNvPr id="66" name="Google Shape;66;p13"/>
          <p:cNvSpPr txBox="1">
            <a:spLocks noGrp="1"/>
          </p:cNvSpPr>
          <p:nvPr>
            <p:ph type="subTitle" idx="4"/>
          </p:nvPr>
        </p:nvSpPr>
        <p:spPr>
          <a:xfrm>
            <a:off x="719224" y="3386600"/>
            <a:ext cx="1818000" cy="1112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rgbClr val="000000"/>
              </a:buClr>
              <a:buSzPts val="1000"/>
              <a:buNone/>
              <a:defRPr sz="1000">
                <a:solidFill>
                  <a:srgbClr val="000000"/>
                </a:solidFill>
              </a:defRPr>
            </a:lvl1pPr>
            <a:lvl2pPr lvl="1" algn="ctr" rtl="0">
              <a:lnSpc>
                <a:spcPct val="100000"/>
              </a:lnSpc>
              <a:spcBef>
                <a:spcPts val="0"/>
              </a:spcBef>
              <a:spcAft>
                <a:spcPts val="0"/>
              </a:spcAft>
              <a:buClr>
                <a:srgbClr val="000000"/>
              </a:buClr>
              <a:buSzPts val="1000"/>
              <a:buNone/>
              <a:defRPr sz="1000">
                <a:solidFill>
                  <a:srgbClr val="000000"/>
                </a:solidFill>
              </a:defRPr>
            </a:lvl2pPr>
            <a:lvl3pPr lvl="2" algn="ctr" rtl="0">
              <a:lnSpc>
                <a:spcPct val="100000"/>
              </a:lnSpc>
              <a:spcBef>
                <a:spcPts val="0"/>
              </a:spcBef>
              <a:spcAft>
                <a:spcPts val="0"/>
              </a:spcAft>
              <a:buClr>
                <a:srgbClr val="000000"/>
              </a:buClr>
              <a:buSzPts val="1000"/>
              <a:buNone/>
              <a:defRPr sz="1000">
                <a:solidFill>
                  <a:srgbClr val="000000"/>
                </a:solidFill>
              </a:defRPr>
            </a:lvl3pPr>
            <a:lvl4pPr lvl="3" algn="ctr" rtl="0">
              <a:lnSpc>
                <a:spcPct val="100000"/>
              </a:lnSpc>
              <a:spcBef>
                <a:spcPts val="0"/>
              </a:spcBef>
              <a:spcAft>
                <a:spcPts val="0"/>
              </a:spcAft>
              <a:buClr>
                <a:srgbClr val="000000"/>
              </a:buClr>
              <a:buSzPts val="1000"/>
              <a:buNone/>
              <a:defRPr sz="1000">
                <a:solidFill>
                  <a:srgbClr val="000000"/>
                </a:solidFill>
              </a:defRPr>
            </a:lvl4pPr>
            <a:lvl5pPr lvl="4" algn="ctr" rtl="0">
              <a:lnSpc>
                <a:spcPct val="100000"/>
              </a:lnSpc>
              <a:spcBef>
                <a:spcPts val="0"/>
              </a:spcBef>
              <a:spcAft>
                <a:spcPts val="0"/>
              </a:spcAft>
              <a:buClr>
                <a:srgbClr val="000000"/>
              </a:buClr>
              <a:buSzPts val="1000"/>
              <a:buNone/>
              <a:defRPr sz="1000">
                <a:solidFill>
                  <a:srgbClr val="000000"/>
                </a:solidFill>
              </a:defRPr>
            </a:lvl5pPr>
            <a:lvl6pPr lvl="5" algn="ctr" rtl="0">
              <a:lnSpc>
                <a:spcPct val="100000"/>
              </a:lnSpc>
              <a:spcBef>
                <a:spcPts val="0"/>
              </a:spcBef>
              <a:spcAft>
                <a:spcPts val="0"/>
              </a:spcAft>
              <a:buClr>
                <a:srgbClr val="000000"/>
              </a:buClr>
              <a:buSzPts val="1000"/>
              <a:buNone/>
              <a:defRPr sz="1000">
                <a:solidFill>
                  <a:srgbClr val="000000"/>
                </a:solidFill>
              </a:defRPr>
            </a:lvl6pPr>
            <a:lvl7pPr lvl="6" algn="ctr" rtl="0">
              <a:lnSpc>
                <a:spcPct val="100000"/>
              </a:lnSpc>
              <a:spcBef>
                <a:spcPts val="0"/>
              </a:spcBef>
              <a:spcAft>
                <a:spcPts val="0"/>
              </a:spcAft>
              <a:buClr>
                <a:srgbClr val="000000"/>
              </a:buClr>
              <a:buSzPts val="1000"/>
              <a:buNone/>
              <a:defRPr sz="1000">
                <a:solidFill>
                  <a:srgbClr val="000000"/>
                </a:solidFill>
              </a:defRPr>
            </a:lvl7pPr>
            <a:lvl8pPr lvl="7" algn="ctr" rtl="0">
              <a:lnSpc>
                <a:spcPct val="100000"/>
              </a:lnSpc>
              <a:spcBef>
                <a:spcPts val="0"/>
              </a:spcBef>
              <a:spcAft>
                <a:spcPts val="0"/>
              </a:spcAft>
              <a:buClr>
                <a:srgbClr val="000000"/>
              </a:buClr>
              <a:buSzPts val="1000"/>
              <a:buNone/>
              <a:defRPr sz="1000">
                <a:solidFill>
                  <a:srgbClr val="000000"/>
                </a:solidFill>
              </a:defRPr>
            </a:lvl8pPr>
            <a:lvl9pPr lvl="8" algn="ctr" rtl="0">
              <a:lnSpc>
                <a:spcPct val="100000"/>
              </a:lnSpc>
              <a:spcBef>
                <a:spcPts val="0"/>
              </a:spcBef>
              <a:spcAft>
                <a:spcPts val="0"/>
              </a:spcAft>
              <a:buClr>
                <a:srgbClr val="000000"/>
              </a:buClr>
              <a:buSzPts val="1000"/>
              <a:buNone/>
              <a:defRPr sz="1000">
                <a:solidFill>
                  <a:srgbClr val="000000"/>
                </a:solidFill>
              </a:defRPr>
            </a:lvl9pPr>
          </a:lstStyle>
          <a:p>
            <a:endParaRPr/>
          </a:p>
        </p:txBody>
      </p:sp>
      <p:sp>
        <p:nvSpPr>
          <p:cNvPr id="67" name="Google Shape;67;p13"/>
          <p:cNvSpPr txBox="1">
            <a:spLocks noGrp="1"/>
          </p:cNvSpPr>
          <p:nvPr>
            <p:ph type="ctrTitle" idx="5"/>
          </p:nvPr>
        </p:nvSpPr>
        <p:spPr>
          <a:xfrm>
            <a:off x="318574" y="3078000"/>
            <a:ext cx="2619300" cy="384900"/>
          </a:xfrm>
          <a:prstGeom prst="rect">
            <a:avLst/>
          </a:prstGeom>
          <a:ln>
            <a:noFill/>
          </a:ln>
        </p:spPr>
        <p:txBody>
          <a:bodyPr spcFirstLastPara="1" wrap="square" lIns="91425" tIns="91425" rIns="91425" bIns="91425" anchor="b" anchorCtr="0">
            <a:noAutofit/>
          </a:bodyPr>
          <a:lstStyle>
            <a:lvl1pPr lvl="0" algn="ctr" rtl="0">
              <a:spcBef>
                <a:spcPts val="0"/>
              </a:spcBef>
              <a:spcAft>
                <a:spcPts val="0"/>
              </a:spcAft>
              <a:buClr>
                <a:srgbClr val="000000"/>
              </a:buClr>
              <a:buSzPts val="1600"/>
              <a:buNone/>
              <a:defRPr sz="1600" b="1">
                <a:solidFill>
                  <a:srgbClr val="000000"/>
                </a:solidFill>
                <a:latin typeface="Work Sans"/>
                <a:ea typeface="Work Sans"/>
                <a:cs typeface="Work Sans"/>
                <a:sym typeface="Work Sans"/>
              </a:defRPr>
            </a:lvl1pPr>
            <a:lvl2pPr lvl="1"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2pPr>
            <a:lvl3pPr lvl="2"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3pPr>
            <a:lvl4pPr lvl="3"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4pPr>
            <a:lvl5pPr lvl="4"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5pPr>
            <a:lvl6pPr lvl="5"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6pPr>
            <a:lvl7pPr lvl="6"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7pPr>
            <a:lvl8pPr lvl="7"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8pPr>
            <a:lvl9pPr lvl="8"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9pPr>
          </a:lstStyle>
          <a:p>
            <a:endParaRPr/>
          </a:p>
        </p:txBody>
      </p:sp>
      <p:sp>
        <p:nvSpPr>
          <p:cNvPr id="68" name="Google Shape;68;p13"/>
          <p:cNvSpPr txBox="1">
            <a:spLocks noGrp="1"/>
          </p:cNvSpPr>
          <p:nvPr>
            <p:ph type="subTitle" idx="6"/>
          </p:nvPr>
        </p:nvSpPr>
        <p:spPr>
          <a:xfrm>
            <a:off x="4215521" y="3386600"/>
            <a:ext cx="1818000" cy="1112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lt2"/>
              </a:buClr>
              <a:buSzPts val="1000"/>
              <a:buNone/>
              <a:defRPr sz="1000">
                <a:solidFill>
                  <a:schemeClr val="lt2"/>
                </a:solidFill>
              </a:defRPr>
            </a:lvl1pPr>
            <a:lvl2pPr lvl="1" algn="ctr" rtl="0">
              <a:lnSpc>
                <a:spcPct val="100000"/>
              </a:lnSpc>
              <a:spcBef>
                <a:spcPts val="0"/>
              </a:spcBef>
              <a:spcAft>
                <a:spcPts val="0"/>
              </a:spcAft>
              <a:buClr>
                <a:schemeClr val="lt2"/>
              </a:buClr>
              <a:buSzPts val="1000"/>
              <a:buNone/>
              <a:defRPr sz="1000">
                <a:solidFill>
                  <a:schemeClr val="lt2"/>
                </a:solidFill>
              </a:defRPr>
            </a:lvl2pPr>
            <a:lvl3pPr lvl="2" algn="ctr" rtl="0">
              <a:lnSpc>
                <a:spcPct val="100000"/>
              </a:lnSpc>
              <a:spcBef>
                <a:spcPts val="0"/>
              </a:spcBef>
              <a:spcAft>
                <a:spcPts val="0"/>
              </a:spcAft>
              <a:buClr>
                <a:schemeClr val="lt2"/>
              </a:buClr>
              <a:buSzPts val="1000"/>
              <a:buNone/>
              <a:defRPr sz="1000">
                <a:solidFill>
                  <a:schemeClr val="lt2"/>
                </a:solidFill>
              </a:defRPr>
            </a:lvl3pPr>
            <a:lvl4pPr lvl="3" algn="ctr" rtl="0">
              <a:lnSpc>
                <a:spcPct val="100000"/>
              </a:lnSpc>
              <a:spcBef>
                <a:spcPts val="0"/>
              </a:spcBef>
              <a:spcAft>
                <a:spcPts val="0"/>
              </a:spcAft>
              <a:buClr>
                <a:schemeClr val="lt2"/>
              </a:buClr>
              <a:buSzPts val="1000"/>
              <a:buNone/>
              <a:defRPr sz="1000">
                <a:solidFill>
                  <a:schemeClr val="lt2"/>
                </a:solidFill>
              </a:defRPr>
            </a:lvl4pPr>
            <a:lvl5pPr lvl="4" algn="ctr" rtl="0">
              <a:lnSpc>
                <a:spcPct val="100000"/>
              </a:lnSpc>
              <a:spcBef>
                <a:spcPts val="0"/>
              </a:spcBef>
              <a:spcAft>
                <a:spcPts val="0"/>
              </a:spcAft>
              <a:buClr>
                <a:schemeClr val="lt2"/>
              </a:buClr>
              <a:buSzPts val="1000"/>
              <a:buNone/>
              <a:defRPr sz="1000">
                <a:solidFill>
                  <a:schemeClr val="lt2"/>
                </a:solidFill>
              </a:defRPr>
            </a:lvl5pPr>
            <a:lvl6pPr lvl="5" algn="ctr" rtl="0">
              <a:lnSpc>
                <a:spcPct val="100000"/>
              </a:lnSpc>
              <a:spcBef>
                <a:spcPts val="0"/>
              </a:spcBef>
              <a:spcAft>
                <a:spcPts val="0"/>
              </a:spcAft>
              <a:buClr>
                <a:schemeClr val="lt2"/>
              </a:buClr>
              <a:buSzPts val="1000"/>
              <a:buNone/>
              <a:defRPr sz="1000">
                <a:solidFill>
                  <a:schemeClr val="lt2"/>
                </a:solidFill>
              </a:defRPr>
            </a:lvl6pPr>
            <a:lvl7pPr lvl="6" algn="ctr" rtl="0">
              <a:lnSpc>
                <a:spcPct val="100000"/>
              </a:lnSpc>
              <a:spcBef>
                <a:spcPts val="0"/>
              </a:spcBef>
              <a:spcAft>
                <a:spcPts val="0"/>
              </a:spcAft>
              <a:buClr>
                <a:schemeClr val="lt2"/>
              </a:buClr>
              <a:buSzPts val="1000"/>
              <a:buNone/>
              <a:defRPr sz="1000">
                <a:solidFill>
                  <a:schemeClr val="lt2"/>
                </a:solidFill>
              </a:defRPr>
            </a:lvl7pPr>
            <a:lvl8pPr lvl="7" algn="ctr" rtl="0">
              <a:lnSpc>
                <a:spcPct val="100000"/>
              </a:lnSpc>
              <a:spcBef>
                <a:spcPts val="0"/>
              </a:spcBef>
              <a:spcAft>
                <a:spcPts val="0"/>
              </a:spcAft>
              <a:buClr>
                <a:schemeClr val="lt2"/>
              </a:buClr>
              <a:buSzPts val="1000"/>
              <a:buNone/>
              <a:defRPr sz="1000">
                <a:solidFill>
                  <a:schemeClr val="lt2"/>
                </a:solidFill>
              </a:defRPr>
            </a:lvl8pPr>
            <a:lvl9pPr lvl="8" algn="ctr" rtl="0">
              <a:lnSpc>
                <a:spcPct val="100000"/>
              </a:lnSpc>
              <a:spcBef>
                <a:spcPts val="0"/>
              </a:spcBef>
              <a:spcAft>
                <a:spcPts val="0"/>
              </a:spcAft>
              <a:buClr>
                <a:schemeClr val="lt2"/>
              </a:buClr>
              <a:buSzPts val="1000"/>
              <a:buNone/>
              <a:defRPr sz="1000">
                <a:solidFill>
                  <a:schemeClr val="lt2"/>
                </a:solidFill>
              </a:defRPr>
            </a:lvl9pPr>
          </a:lstStyle>
          <a:p>
            <a:endParaRPr/>
          </a:p>
        </p:txBody>
      </p:sp>
      <p:sp>
        <p:nvSpPr>
          <p:cNvPr id="69" name="Google Shape;69;p13"/>
          <p:cNvSpPr txBox="1">
            <a:spLocks noGrp="1"/>
          </p:cNvSpPr>
          <p:nvPr>
            <p:ph type="ctrTitle" idx="7"/>
          </p:nvPr>
        </p:nvSpPr>
        <p:spPr>
          <a:xfrm>
            <a:off x="3814871" y="3078000"/>
            <a:ext cx="2619300" cy="384900"/>
          </a:xfrm>
          <a:prstGeom prst="rect">
            <a:avLst/>
          </a:prstGeom>
          <a:ln>
            <a:noFill/>
          </a:ln>
        </p:spPr>
        <p:txBody>
          <a:bodyPr spcFirstLastPara="1" wrap="square" lIns="91425" tIns="91425" rIns="91425" bIns="91425" anchor="b" anchorCtr="0">
            <a:noAutofit/>
          </a:bodyPr>
          <a:lstStyle>
            <a:lvl1pPr lvl="0" algn="ctr" rtl="0">
              <a:spcBef>
                <a:spcPts val="0"/>
              </a:spcBef>
              <a:spcAft>
                <a:spcPts val="0"/>
              </a:spcAft>
              <a:buClr>
                <a:schemeClr val="lt2"/>
              </a:buClr>
              <a:buSzPts val="1600"/>
              <a:buNone/>
              <a:defRPr sz="1600" b="1">
                <a:solidFill>
                  <a:schemeClr val="lt2"/>
                </a:solidFill>
                <a:latin typeface="Work Sans"/>
                <a:ea typeface="Work Sans"/>
                <a:cs typeface="Work Sans"/>
                <a:sym typeface="Work Sans"/>
              </a:defRPr>
            </a:lvl1pPr>
            <a:lvl2pPr lvl="1" algn="ctr" rtl="0">
              <a:spcBef>
                <a:spcPts val="0"/>
              </a:spcBef>
              <a:spcAft>
                <a:spcPts val="0"/>
              </a:spcAft>
              <a:buClr>
                <a:schemeClr val="lt2"/>
              </a:buClr>
              <a:buSzPts val="1600"/>
              <a:buFont typeface="Work Sans ExtraBold"/>
              <a:buNone/>
              <a:defRPr sz="1600">
                <a:solidFill>
                  <a:schemeClr val="lt2"/>
                </a:solidFill>
                <a:latin typeface="Work Sans ExtraBold"/>
                <a:ea typeface="Work Sans ExtraBold"/>
                <a:cs typeface="Work Sans ExtraBold"/>
                <a:sym typeface="Work Sans ExtraBold"/>
              </a:defRPr>
            </a:lvl2pPr>
            <a:lvl3pPr lvl="2" algn="ctr" rtl="0">
              <a:spcBef>
                <a:spcPts val="0"/>
              </a:spcBef>
              <a:spcAft>
                <a:spcPts val="0"/>
              </a:spcAft>
              <a:buClr>
                <a:schemeClr val="lt2"/>
              </a:buClr>
              <a:buSzPts val="1600"/>
              <a:buFont typeface="Work Sans ExtraBold"/>
              <a:buNone/>
              <a:defRPr sz="1600">
                <a:solidFill>
                  <a:schemeClr val="lt2"/>
                </a:solidFill>
                <a:latin typeface="Work Sans ExtraBold"/>
                <a:ea typeface="Work Sans ExtraBold"/>
                <a:cs typeface="Work Sans ExtraBold"/>
                <a:sym typeface="Work Sans ExtraBold"/>
              </a:defRPr>
            </a:lvl3pPr>
            <a:lvl4pPr lvl="3" algn="ctr" rtl="0">
              <a:spcBef>
                <a:spcPts val="0"/>
              </a:spcBef>
              <a:spcAft>
                <a:spcPts val="0"/>
              </a:spcAft>
              <a:buClr>
                <a:schemeClr val="lt2"/>
              </a:buClr>
              <a:buSzPts val="1600"/>
              <a:buFont typeface="Work Sans ExtraBold"/>
              <a:buNone/>
              <a:defRPr sz="1600">
                <a:solidFill>
                  <a:schemeClr val="lt2"/>
                </a:solidFill>
                <a:latin typeface="Work Sans ExtraBold"/>
                <a:ea typeface="Work Sans ExtraBold"/>
                <a:cs typeface="Work Sans ExtraBold"/>
                <a:sym typeface="Work Sans ExtraBold"/>
              </a:defRPr>
            </a:lvl4pPr>
            <a:lvl5pPr lvl="4" algn="ctr" rtl="0">
              <a:spcBef>
                <a:spcPts val="0"/>
              </a:spcBef>
              <a:spcAft>
                <a:spcPts val="0"/>
              </a:spcAft>
              <a:buClr>
                <a:schemeClr val="lt2"/>
              </a:buClr>
              <a:buSzPts val="1600"/>
              <a:buFont typeface="Work Sans ExtraBold"/>
              <a:buNone/>
              <a:defRPr sz="1600">
                <a:solidFill>
                  <a:schemeClr val="lt2"/>
                </a:solidFill>
                <a:latin typeface="Work Sans ExtraBold"/>
                <a:ea typeface="Work Sans ExtraBold"/>
                <a:cs typeface="Work Sans ExtraBold"/>
                <a:sym typeface="Work Sans ExtraBold"/>
              </a:defRPr>
            </a:lvl5pPr>
            <a:lvl6pPr lvl="5" algn="ctr" rtl="0">
              <a:spcBef>
                <a:spcPts val="0"/>
              </a:spcBef>
              <a:spcAft>
                <a:spcPts val="0"/>
              </a:spcAft>
              <a:buClr>
                <a:schemeClr val="lt2"/>
              </a:buClr>
              <a:buSzPts val="1600"/>
              <a:buFont typeface="Work Sans ExtraBold"/>
              <a:buNone/>
              <a:defRPr sz="1600">
                <a:solidFill>
                  <a:schemeClr val="lt2"/>
                </a:solidFill>
                <a:latin typeface="Work Sans ExtraBold"/>
                <a:ea typeface="Work Sans ExtraBold"/>
                <a:cs typeface="Work Sans ExtraBold"/>
                <a:sym typeface="Work Sans ExtraBold"/>
              </a:defRPr>
            </a:lvl6pPr>
            <a:lvl7pPr lvl="6" algn="ctr" rtl="0">
              <a:spcBef>
                <a:spcPts val="0"/>
              </a:spcBef>
              <a:spcAft>
                <a:spcPts val="0"/>
              </a:spcAft>
              <a:buClr>
                <a:schemeClr val="lt2"/>
              </a:buClr>
              <a:buSzPts val="1600"/>
              <a:buFont typeface="Work Sans ExtraBold"/>
              <a:buNone/>
              <a:defRPr sz="1600">
                <a:solidFill>
                  <a:schemeClr val="lt2"/>
                </a:solidFill>
                <a:latin typeface="Work Sans ExtraBold"/>
                <a:ea typeface="Work Sans ExtraBold"/>
                <a:cs typeface="Work Sans ExtraBold"/>
                <a:sym typeface="Work Sans ExtraBold"/>
              </a:defRPr>
            </a:lvl7pPr>
            <a:lvl8pPr lvl="7" algn="ctr" rtl="0">
              <a:spcBef>
                <a:spcPts val="0"/>
              </a:spcBef>
              <a:spcAft>
                <a:spcPts val="0"/>
              </a:spcAft>
              <a:buClr>
                <a:schemeClr val="lt2"/>
              </a:buClr>
              <a:buSzPts val="1600"/>
              <a:buFont typeface="Work Sans ExtraBold"/>
              <a:buNone/>
              <a:defRPr sz="1600">
                <a:solidFill>
                  <a:schemeClr val="lt2"/>
                </a:solidFill>
                <a:latin typeface="Work Sans ExtraBold"/>
                <a:ea typeface="Work Sans ExtraBold"/>
                <a:cs typeface="Work Sans ExtraBold"/>
                <a:sym typeface="Work Sans ExtraBold"/>
              </a:defRPr>
            </a:lvl8pPr>
            <a:lvl9pPr lvl="8" algn="ctr" rtl="0">
              <a:spcBef>
                <a:spcPts val="0"/>
              </a:spcBef>
              <a:spcAft>
                <a:spcPts val="0"/>
              </a:spcAft>
              <a:buClr>
                <a:schemeClr val="lt2"/>
              </a:buClr>
              <a:buSzPts val="1600"/>
              <a:buFont typeface="Work Sans ExtraBold"/>
              <a:buNone/>
              <a:defRPr sz="1600">
                <a:solidFill>
                  <a:schemeClr val="lt2"/>
                </a:solidFill>
                <a:latin typeface="Work Sans ExtraBold"/>
                <a:ea typeface="Work Sans ExtraBold"/>
                <a:cs typeface="Work Sans ExtraBold"/>
                <a:sym typeface="Work Sans ExtraBold"/>
              </a:defRPr>
            </a:lvl9pPr>
          </a:lstStyle>
          <a:p>
            <a:endParaRPr/>
          </a:p>
        </p:txBody>
      </p:sp>
      <p:sp>
        <p:nvSpPr>
          <p:cNvPr id="70" name="Google Shape;70;p13"/>
          <p:cNvSpPr txBox="1">
            <a:spLocks noGrp="1"/>
          </p:cNvSpPr>
          <p:nvPr>
            <p:ph type="ctrTitle" idx="8"/>
          </p:nvPr>
        </p:nvSpPr>
        <p:spPr>
          <a:xfrm>
            <a:off x="604675" y="341600"/>
            <a:ext cx="6679200" cy="9462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000000"/>
              </a:buClr>
              <a:buSzPts val="2800"/>
              <a:buNone/>
              <a:defRPr b="0">
                <a:solidFill>
                  <a:schemeClr val="dk1"/>
                </a:solidFill>
                <a:latin typeface="Work Sans ExtraBold"/>
                <a:ea typeface="Work Sans ExtraBold"/>
                <a:cs typeface="Work Sans ExtraBold"/>
                <a:sym typeface="Work Sans ExtraBold"/>
              </a:defRPr>
            </a:lvl1pPr>
            <a:lvl2pPr lvl="1" algn="r" rtl="0">
              <a:spcBef>
                <a:spcPts val="0"/>
              </a:spcBef>
              <a:spcAft>
                <a:spcPts val="0"/>
              </a:spcAft>
              <a:buClr>
                <a:srgbClr val="000000"/>
              </a:buClr>
              <a:buSzPts val="1800"/>
              <a:buNone/>
              <a:defRPr sz="1800">
                <a:solidFill>
                  <a:srgbClr val="000000"/>
                </a:solidFill>
              </a:defRPr>
            </a:lvl2pPr>
            <a:lvl3pPr lvl="2" algn="r" rtl="0">
              <a:spcBef>
                <a:spcPts val="0"/>
              </a:spcBef>
              <a:spcAft>
                <a:spcPts val="0"/>
              </a:spcAft>
              <a:buClr>
                <a:srgbClr val="000000"/>
              </a:buClr>
              <a:buSzPts val="1800"/>
              <a:buNone/>
              <a:defRPr sz="1800">
                <a:solidFill>
                  <a:srgbClr val="000000"/>
                </a:solidFill>
              </a:defRPr>
            </a:lvl3pPr>
            <a:lvl4pPr lvl="3" algn="r" rtl="0">
              <a:spcBef>
                <a:spcPts val="0"/>
              </a:spcBef>
              <a:spcAft>
                <a:spcPts val="0"/>
              </a:spcAft>
              <a:buClr>
                <a:srgbClr val="000000"/>
              </a:buClr>
              <a:buSzPts val="1800"/>
              <a:buNone/>
              <a:defRPr sz="1800">
                <a:solidFill>
                  <a:srgbClr val="000000"/>
                </a:solidFill>
              </a:defRPr>
            </a:lvl4pPr>
            <a:lvl5pPr lvl="4" algn="r" rtl="0">
              <a:spcBef>
                <a:spcPts val="0"/>
              </a:spcBef>
              <a:spcAft>
                <a:spcPts val="0"/>
              </a:spcAft>
              <a:buClr>
                <a:srgbClr val="000000"/>
              </a:buClr>
              <a:buSzPts val="1800"/>
              <a:buNone/>
              <a:defRPr sz="1800">
                <a:solidFill>
                  <a:srgbClr val="000000"/>
                </a:solidFill>
              </a:defRPr>
            </a:lvl5pPr>
            <a:lvl6pPr lvl="5" algn="r" rtl="0">
              <a:spcBef>
                <a:spcPts val="0"/>
              </a:spcBef>
              <a:spcAft>
                <a:spcPts val="0"/>
              </a:spcAft>
              <a:buClr>
                <a:srgbClr val="000000"/>
              </a:buClr>
              <a:buSzPts val="1800"/>
              <a:buNone/>
              <a:defRPr sz="1800">
                <a:solidFill>
                  <a:srgbClr val="000000"/>
                </a:solidFill>
              </a:defRPr>
            </a:lvl6pPr>
            <a:lvl7pPr lvl="6" algn="r" rtl="0">
              <a:spcBef>
                <a:spcPts val="0"/>
              </a:spcBef>
              <a:spcAft>
                <a:spcPts val="0"/>
              </a:spcAft>
              <a:buClr>
                <a:srgbClr val="000000"/>
              </a:buClr>
              <a:buSzPts val="1800"/>
              <a:buNone/>
              <a:defRPr sz="1800">
                <a:solidFill>
                  <a:srgbClr val="000000"/>
                </a:solidFill>
              </a:defRPr>
            </a:lvl7pPr>
            <a:lvl8pPr lvl="7" algn="r" rtl="0">
              <a:spcBef>
                <a:spcPts val="0"/>
              </a:spcBef>
              <a:spcAft>
                <a:spcPts val="0"/>
              </a:spcAft>
              <a:buClr>
                <a:srgbClr val="000000"/>
              </a:buClr>
              <a:buSzPts val="1800"/>
              <a:buNone/>
              <a:defRPr sz="1800">
                <a:solidFill>
                  <a:srgbClr val="000000"/>
                </a:solidFill>
              </a:defRPr>
            </a:lvl8pPr>
            <a:lvl9pPr lvl="8" algn="r" rtl="0">
              <a:spcBef>
                <a:spcPts val="0"/>
              </a:spcBef>
              <a:spcAft>
                <a:spcPts val="0"/>
              </a:spcAft>
              <a:buClr>
                <a:srgbClr val="000000"/>
              </a:buClr>
              <a:buSzPts val="1800"/>
              <a:buNone/>
              <a:defRPr sz="1800">
                <a:solidFill>
                  <a:srgbClr val="000000"/>
                </a:solidFill>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hree columns 2">
  <p:cSld name="CUSTOM_19">
    <p:spTree>
      <p:nvGrpSpPr>
        <p:cNvPr id="1" name="Shape 71"/>
        <p:cNvGrpSpPr/>
        <p:nvPr/>
      </p:nvGrpSpPr>
      <p:grpSpPr>
        <a:xfrm>
          <a:off x="0" y="0"/>
          <a:ext cx="0" cy="0"/>
          <a:chOff x="0" y="0"/>
          <a:chExt cx="0" cy="0"/>
        </a:xfrm>
      </p:grpSpPr>
      <p:sp>
        <p:nvSpPr>
          <p:cNvPr id="72" name="Google Shape;72;p14"/>
          <p:cNvSpPr txBox="1">
            <a:spLocks noGrp="1"/>
          </p:cNvSpPr>
          <p:nvPr>
            <p:ph type="subTitle" idx="1"/>
          </p:nvPr>
        </p:nvSpPr>
        <p:spPr>
          <a:xfrm>
            <a:off x="987750" y="2202832"/>
            <a:ext cx="1818000" cy="1112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2"/>
              </a:buClr>
              <a:buSzPts val="1000"/>
              <a:buNone/>
              <a:defRPr sz="1100">
                <a:solidFill>
                  <a:schemeClr val="lt2"/>
                </a:solidFill>
                <a:latin typeface="Barlow Medium"/>
                <a:ea typeface="Barlow Medium"/>
                <a:cs typeface="Barlow Medium"/>
                <a:sym typeface="Barlow Medium"/>
              </a:defRPr>
            </a:lvl1pPr>
            <a:lvl2pPr lvl="1" algn="ctr" rtl="0">
              <a:lnSpc>
                <a:spcPct val="100000"/>
              </a:lnSpc>
              <a:spcBef>
                <a:spcPts val="0"/>
              </a:spcBef>
              <a:spcAft>
                <a:spcPts val="0"/>
              </a:spcAft>
              <a:buClr>
                <a:schemeClr val="lt2"/>
              </a:buClr>
              <a:buSzPts val="1000"/>
              <a:buNone/>
              <a:defRPr sz="1000">
                <a:solidFill>
                  <a:schemeClr val="lt2"/>
                </a:solidFill>
              </a:defRPr>
            </a:lvl2pPr>
            <a:lvl3pPr lvl="2" algn="ctr" rtl="0">
              <a:lnSpc>
                <a:spcPct val="100000"/>
              </a:lnSpc>
              <a:spcBef>
                <a:spcPts val="0"/>
              </a:spcBef>
              <a:spcAft>
                <a:spcPts val="0"/>
              </a:spcAft>
              <a:buClr>
                <a:schemeClr val="lt2"/>
              </a:buClr>
              <a:buSzPts val="1000"/>
              <a:buNone/>
              <a:defRPr sz="1000">
                <a:solidFill>
                  <a:schemeClr val="lt2"/>
                </a:solidFill>
              </a:defRPr>
            </a:lvl3pPr>
            <a:lvl4pPr lvl="3" algn="ctr" rtl="0">
              <a:lnSpc>
                <a:spcPct val="100000"/>
              </a:lnSpc>
              <a:spcBef>
                <a:spcPts val="0"/>
              </a:spcBef>
              <a:spcAft>
                <a:spcPts val="0"/>
              </a:spcAft>
              <a:buClr>
                <a:schemeClr val="lt2"/>
              </a:buClr>
              <a:buSzPts val="1000"/>
              <a:buNone/>
              <a:defRPr sz="1000">
                <a:solidFill>
                  <a:schemeClr val="lt2"/>
                </a:solidFill>
              </a:defRPr>
            </a:lvl4pPr>
            <a:lvl5pPr lvl="4" algn="ctr" rtl="0">
              <a:lnSpc>
                <a:spcPct val="100000"/>
              </a:lnSpc>
              <a:spcBef>
                <a:spcPts val="0"/>
              </a:spcBef>
              <a:spcAft>
                <a:spcPts val="0"/>
              </a:spcAft>
              <a:buClr>
                <a:schemeClr val="lt2"/>
              </a:buClr>
              <a:buSzPts val="1000"/>
              <a:buNone/>
              <a:defRPr sz="1000">
                <a:solidFill>
                  <a:schemeClr val="lt2"/>
                </a:solidFill>
              </a:defRPr>
            </a:lvl5pPr>
            <a:lvl6pPr lvl="5" algn="ctr" rtl="0">
              <a:lnSpc>
                <a:spcPct val="100000"/>
              </a:lnSpc>
              <a:spcBef>
                <a:spcPts val="0"/>
              </a:spcBef>
              <a:spcAft>
                <a:spcPts val="0"/>
              </a:spcAft>
              <a:buClr>
                <a:schemeClr val="lt2"/>
              </a:buClr>
              <a:buSzPts val="1000"/>
              <a:buNone/>
              <a:defRPr sz="1000">
                <a:solidFill>
                  <a:schemeClr val="lt2"/>
                </a:solidFill>
              </a:defRPr>
            </a:lvl6pPr>
            <a:lvl7pPr lvl="6" algn="ctr" rtl="0">
              <a:lnSpc>
                <a:spcPct val="100000"/>
              </a:lnSpc>
              <a:spcBef>
                <a:spcPts val="0"/>
              </a:spcBef>
              <a:spcAft>
                <a:spcPts val="0"/>
              </a:spcAft>
              <a:buClr>
                <a:schemeClr val="lt2"/>
              </a:buClr>
              <a:buSzPts val="1000"/>
              <a:buNone/>
              <a:defRPr sz="1000">
                <a:solidFill>
                  <a:schemeClr val="lt2"/>
                </a:solidFill>
              </a:defRPr>
            </a:lvl7pPr>
            <a:lvl8pPr lvl="7" algn="ctr" rtl="0">
              <a:lnSpc>
                <a:spcPct val="100000"/>
              </a:lnSpc>
              <a:spcBef>
                <a:spcPts val="0"/>
              </a:spcBef>
              <a:spcAft>
                <a:spcPts val="0"/>
              </a:spcAft>
              <a:buClr>
                <a:schemeClr val="lt2"/>
              </a:buClr>
              <a:buSzPts val="1000"/>
              <a:buNone/>
              <a:defRPr sz="1000">
                <a:solidFill>
                  <a:schemeClr val="lt2"/>
                </a:solidFill>
              </a:defRPr>
            </a:lvl8pPr>
            <a:lvl9pPr lvl="8" algn="ctr" rtl="0">
              <a:lnSpc>
                <a:spcPct val="100000"/>
              </a:lnSpc>
              <a:spcBef>
                <a:spcPts val="0"/>
              </a:spcBef>
              <a:spcAft>
                <a:spcPts val="0"/>
              </a:spcAft>
              <a:buClr>
                <a:schemeClr val="lt2"/>
              </a:buClr>
              <a:buSzPts val="1000"/>
              <a:buNone/>
              <a:defRPr sz="1000">
                <a:solidFill>
                  <a:schemeClr val="lt2"/>
                </a:solidFill>
              </a:defRPr>
            </a:lvl9pPr>
          </a:lstStyle>
          <a:p>
            <a:endParaRPr/>
          </a:p>
        </p:txBody>
      </p:sp>
      <p:sp>
        <p:nvSpPr>
          <p:cNvPr id="73" name="Google Shape;73;p14"/>
          <p:cNvSpPr txBox="1">
            <a:spLocks noGrp="1"/>
          </p:cNvSpPr>
          <p:nvPr>
            <p:ph type="subTitle" idx="2"/>
          </p:nvPr>
        </p:nvSpPr>
        <p:spPr>
          <a:xfrm>
            <a:off x="3674163" y="2202832"/>
            <a:ext cx="1818000" cy="1112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2"/>
              </a:buClr>
              <a:buSzPts val="1000"/>
              <a:buNone/>
              <a:defRPr sz="1100">
                <a:solidFill>
                  <a:schemeClr val="lt2"/>
                </a:solidFill>
                <a:latin typeface="Barlow Medium"/>
                <a:ea typeface="Barlow Medium"/>
                <a:cs typeface="Barlow Medium"/>
                <a:sym typeface="Barlow Medium"/>
              </a:defRPr>
            </a:lvl1pPr>
            <a:lvl2pPr lvl="1" algn="ctr" rtl="0">
              <a:lnSpc>
                <a:spcPct val="100000"/>
              </a:lnSpc>
              <a:spcBef>
                <a:spcPts val="0"/>
              </a:spcBef>
              <a:spcAft>
                <a:spcPts val="0"/>
              </a:spcAft>
              <a:buClr>
                <a:schemeClr val="lt2"/>
              </a:buClr>
              <a:buSzPts val="1000"/>
              <a:buNone/>
              <a:defRPr sz="1000">
                <a:solidFill>
                  <a:schemeClr val="lt2"/>
                </a:solidFill>
              </a:defRPr>
            </a:lvl2pPr>
            <a:lvl3pPr lvl="2" algn="ctr" rtl="0">
              <a:lnSpc>
                <a:spcPct val="100000"/>
              </a:lnSpc>
              <a:spcBef>
                <a:spcPts val="0"/>
              </a:spcBef>
              <a:spcAft>
                <a:spcPts val="0"/>
              </a:spcAft>
              <a:buClr>
                <a:schemeClr val="lt2"/>
              </a:buClr>
              <a:buSzPts val="1000"/>
              <a:buNone/>
              <a:defRPr sz="1000">
                <a:solidFill>
                  <a:schemeClr val="lt2"/>
                </a:solidFill>
              </a:defRPr>
            </a:lvl3pPr>
            <a:lvl4pPr lvl="3" algn="ctr" rtl="0">
              <a:lnSpc>
                <a:spcPct val="100000"/>
              </a:lnSpc>
              <a:spcBef>
                <a:spcPts val="0"/>
              </a:spcBef>
              <a:spcAft>
                <a:spcPts val="0"/>
              </a:spcAft>
              <a:buClr>
                <a:schemeClr val="lt2"/>
              </a:buClr>
              <a:buSzPts val="1000"/>
              <a:buNone/>
              <a:defRPr sz="1000">
                <a:solidFill>
                  <a:schemeClr val="lt2"/>
                </a:solidFill>
              </a:defRPr>
            </a:lvl4pPr>
            <a:lvl5pPr lvl="4" algn="ctr" rtl="0">
              <a:lnSpc>
                <a:spcPct val="100000"/>
              </a:lnSpc>
              <a:spcBef>
                <a:spcPts val="0"/>
              </a:spcBef>
              <a:spcAft>
                <a:spcPts val="0"/>
              </a:spcAft>
              <a:buClr>
                <a:schemeClr val="lt2"/>
              </a:buClr>
              <a:buSzPts val="1000"/>
              <a:buNone/>
              <a:defRPr sz="1000">
                <a:solidFill>
                  <a:schemeClr val="lt2"/>
                </a:solidFill>
              </a:defRPr>
            </a:lvl5pPr>
            <a:lvl6pPr lvl="5" algn="ctr" rtl="0">
              <a:lnSpc>
                <a:spcPct val="100000"/>
              </a:lnSpc>
              <a:spcBef>
                <a:spcPts val="0"/>
              </a:spcBef>
              <a:spcAft>
                <a:spcPts val="0"/>
              </a:spcAft>
              <a:buClr>
                <a:schemeClr val="lt2"/>
              </a:buClr>
              <a:buSzPts val="1000"/>
              <a:buNone/>
              <a:defRPr sz="1000">
                <a:solidFill>
                  <a:schemeClr val="lt2"/>
                </a:solidFill>
              </a:defRPr>
            </a:lvl6pPr>
            <a:lvl7pPr lvl="6" algn="ctr" rtl="0">
              <a:lnSpc>
                <a:spcPct val="100000"/>
              </a:lnSpc>
              <a:spcBef>
                <a:spcPts val="0"/>
              </a:spcBef>
              <a:spcAft>
                <a:spcPts val="0"/>
              </a:spcAft>
              <a:buClr>
                <a:schemeClr val="lt2"/>
              </a:buClr>
              <a:buSzPts val="1000"/>
              <a:buNone/>
              <a:defRPr sz="1000">
                <a:solidFill>
                  <a:schemeClr val="lt2"/>
                </a:solidFill>
              </a:defRPr>
            </a:lvl7pPr>
            <a:lvl8pPr lvl="7" algn="ctr" rtl="0">
              <a:lnSpc>
                <a:spcPct val="100000"/>
              </a:lnSpc>
              <a:spcBef>
                <a:spcPts val="0"/>
              </a:spcBef>
              <a:spcAft>
                <a:spcPts val="0"/>
              </a:spcAft>
              <a:buClr>
                <a:schemeClr val="lt2"/>
              </a:buClr>
              <a:buSzPts val="1000"/>
              <a:buNone/>
              <a:defRPr sz="1000">
                <a:solidFill>
                  <a:schemeClr val="lt2"/>
                </a:solidFill>
              </a:defRPr>
            </a:lvl8pPr>
            <a:lvl9pPr lvl="8" algn="ctr" rtl="0">
              <a:lnSpc>
                <a:spcPct val="100000"/>
              </a:lnSpc>
              <a:spcBef>
                <a:spcPts val="0"/>
              </a:spcBef>
              <a:spcAft>
                <a:spcPts val="0"/>
              </a:spcAft>
              <a:buClr>
                <a:schemeClr val="lt2"/>
              </a:buClr>
              <a:buSzPts val="1000"/>
              <a:buNone/>
              <a:defRPr sz="1000">
                <a:solidFill>
                  <a:schemeClr val="lt2"/>
                </a:solidFill>
              </a:defRPr>
            </a:lvl9pPr>
          </a:lstStyle>
          <a:p>
            <a:endParaRPr/>
          </a:p>
        </p:txBody>
      </p:sp>
      <p:sp>
        <p:nvSpPr>
          <p:cNvPr id="74" name="Google Shape;74;p14"/>
          <p:cNvSpPr txBox="1">
            <a:spLocks noGrp="1"/>
          </p:cNvSpPr>
          <p:nvPr>
            <p:ph type="ctrTitle"/>
          </p:nvPr>
        </p:nvSpPr>
        <p:spPr>
          <a:xfrm>
            <a:off x="987750" y="3569331"/>
            <a:ext cx="2129700" cy="384900"/>
          </a:xfrm>
          <a:prstGeom prst="rect">
            <a:avLst/>
          </a:prstGeom>
          <a:ln>
            <a:noFill/>
          </a:ln>
        </p:spPr>
        <p:txBody>
          <a:bodyPr spcFirstLastPara="1" wrap="square" lIns="91425" tIns="91425" rIns="91425" bIns="91425" anchor="b" anchorCtr="0">
            <a:noAutofit/>
          </a:bodyPr>
          <a:lstStyle>
            <a:lvl1pPr lvl="0" rtl="0">
              <a:spcBef>
                <a:spcPts val="0"/>
              </a:spcBef>
              <a:spcAft>
                <a:spcPts val="0"/>
              </a:spcAft>
              <a:buClr>
                <a:srgbClr val="000000"/>
              </a:buClr>
              <a:buSzPts val="1600"/>
              <a:buNone/>
              <a:defRPr sz="1600" b="1">
                <a:solidFill>
                  <a:srgbClr val="000000"/>
                </a:solidFill>
                <a:latin typeface="Work Sans"/>
                <a:ea typeface="Work Sans"/>
                <a:cs typeface="Work Sans"/>
                <a:sym typeface="Work Sans"/>
              </a:defRPr>
            </a:lvl1pPr>
            <a:lvl2pPr lvl="1"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2pPr>
            <a:lvl3pPr lvl="2"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3pPr>
            <a:lvl4pPr lvl="3"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4pPr>
            <a:lvl5pPr lvl="4"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5pPr>
            <a:lvl6pPr lvl="5"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6pPr>
            <a:lvl7pPr lvl="6"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7pPr>
            <a:lvl8pPr lvl="7"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8pPr>
            <a:lvl9pPr lvl="8"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9pPr>
          </a:lstStyle>
          <a:p>
            <a:endParaRPr/>
          </a:p>
        </p:txBody>
      </p:sp>
      <p:sp>
        <p:nvSpPr>
          <p:cNvPr id="75" name="Google Shape;75;p14"/>
          <p:cNvSpPr txBox="1">
            <a:spLocks noGrp="1"/>
          </p:cNvSpPr>
          <p:nvPr>
            <p:ph type="ctrTitle" idx="3"/>
          </p:nvPr>
        </p:nvSpPr>
        <p:spPr>
          <a:xfrm>
            <a:off x="3674163" y="3569331"/>
            <a:ext cx="2129700" cy="384900"/>
          </a:xfrm>
          <a:prstGeom prst="rect">
            <a:avLst/>
          </a:prstGeom>
          <a:ln>
            <a:noFill/>
          </a:ln>
        </p:spPr>
        <p:txBody>
          <a:bodyPr spcFirstLastPara="1" wrap="square" lIns="91425" tIns="91425" rIns="91425" bIns="91425" anchor="b" anchorCtr="0">
            <a:noAutofit/>
          </a:bodyPr>
          <a:lstStyle>
            <a:lvl1pPr lvl="0" rtl="0">
              <a:spcBef>
                <a:spcPts val="0"/>
              </a:spcBef>
              <a:spcAft>
                <a:spcPts val="0"/>
              </a:spcAft>
              <a:buClr>
                <a:srgbClr val="000000"/>
              </a:buClr>
              <a:buSzPts val="1600"/>
              <a:buNone/>
              <a:defRPr sz="1600" b="1">
                <a:solidFill>
                  <a:srgbClr val="000000"/>
                </a:solidFill>
                <a:latin typeface="Work Sans"/>
                <a:ea typeface="Work Sans"/>
                <a:cs typeface="Work Sans"/>
                <a:sym typeface="Work Sans"/>
              </a:defRPr>
            </a:lvl1pPr>
            <a:lvl2pPr lvl="1"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2pPr>
            <a:lvl3pPr lvl="2"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3pPr>
            <a:lvl4pPr lvl="3"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4pPr>
            <a:lvl5pPr lvl="4"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5pPr>
            <a:lvl6pPr lvl="5"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6pPr>
            <a:lvl7pPr lvl="6"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7pPr>
            <a:lvl8pPr lvl="7"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8pPr>
            <a:lvl9pPr lvl="8"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9pPr>
          </a:lstStyle>
          <a:p>
            <a:endParaRPr/>
          </a:p>
        </p:txBody>
      </p:sp>
      <p:sp>
        <p:nvSpPr>
          <p:cNvPr id="76" name="Google Shape;76;p14"/>
          <p:cNvSpPr txBox="1">
            <a:spLocks noGrp="1"/>
          </p:cNvSpPr>
          <p:nvPr>
            <p:ph type="subTitle" idx="4"/>
          </p:nvPr>
        </p:nvSpPr>
        <p:spPr>
          <a:xfrm>
            <a:off x="6320500" y="2202832"/>
            <a:ext cx="1818000" cy="1112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lt2"/>
              </a:buClr>
              <a:buSzPts val="1000"/>
              <a:buNone/>
              <a:defRPr sz="1100">
                <a:solidFill>
                  <a:schemeClr val="lt2"/>
                </a:solidFill>
                <a:latin typeface="Barlow Medium"/>
                <a:ea typeface="Barlow Medium"/>
                <a:cs typeface="Barlow Medium"/>
                <a:sym typeface="Barlow Medium"/>
              </a:defRPr>
            </a:lvl1pPr>
            <a:lvl2pPr lvl="1" algn="ctr" rtl="0">
              <a:lnSpc>
                <a:spcPct val="100000"/>
              </a:lnSpc>
              <a:spcBef>
                <a:spcPts val="0"/>
              </a:spcBef>
              <a:spcAft>
                <a:spcPts val="0"/>
              </a:spcAft>
              <a:buClr>
                <a:schemeClr val="lt2"/>
              </a:buClr>
              <a:buSzPts val="1000"/>
              <a:buNone/>
              <a:defRPr sz="1000">
                <a:solidFill>
                  <a:schemeClr val="lt2"/>
                </a:solidFill>
              </a:defRPr>
            </a:lvl2pPr>
            <a:lvl3pPr lvl="2" algn="ctr" rtl="0">
              <a:lnSpc>
                <a:spcPct val="100000"/>
              </a:lnSpc>
              <a:spcBef>
                <a:spcPts val="0"/>
              </a:spcBef>
              <a:spcAft>
                <a:spcPts val="0"/>
              </a:spcAft>
              <a:buClr>
                <a:schemeClr val="lt2"/>
              </a:buClr>
              <a:buSzPts val="1000"/>
              <a:buNone/>
              <a:defRPr sz="1000">
                <a:solidFill>
                  <a:schemeClr val="lt2"/>
                </a:solidFill>
              </a:defRPr>
            </a:lvl3pPr>
            <a:lvl4pPr lvl="3" algn="ctr" rtl="0">
              <a:lnSpc>
                <a:spcPct val="100000"/>
              </a:lnSpc>
              <a:spcBef>
                <a:spcPts val="0"/>
              </a:spcBef>
              <a:spcAft>
                <a:spcPts val="0"/>
              </a:spcAft>
              <a:buClr>
                <a:schemeClr val="lt2"/>
              </a:buClr>
              <a:buSzPts val="1000"/>
              <a:buNone/>
              <a:defRPr sz="1000">
                <a:solidFill>
                  <a:schemeClr val="lt2"/>
                </a:solidFill>
              </a:defRPr>
            </a:lvl4pPr>
            <a:lvl5pPr lvl="4" algn="ctr" rtl="0">
              <a:lnSpc>
                <a:spcPct val="100000"/>
              </a:lnSpc>
              <a:spcBef>
                <a:spcPts val="0"/>
              </a:spcBef>
              <a:spcAft>
                <a:spcPts val="0"/>
              </a:spcAft>
              <a:buClr>
                <a:schemeClr val="lt2"/>
              </a:buClr>
              <a:buSzPts val="1000"/>
              <a:buNone/>
              <a:defRPr sz="1000">
                <a:solidFill>
                  <a:schemeClr val="lt2"/>
                </a:solidFill>
              </a:defRPr>
            </a:lvl5pPr>
            <a:lvl6pPr lvl="5" algn="ctr" rtl="0">
              <a:lnSpc>
                <a:spcPct val="100000"/>
              </a:lnSpc>
              <a:spcBef>
                <a:spcPts val="0"/>
              </a:spcBef>
              <a:spcAft>
                <a:spcPts val="0"/>
              </a:spcAft>
              <a:buClr>
                <a:schemeClr val="lt2"/>
              </a:buClr>
              <a:buSzPts val="1000"/>
              <a:buNone/>
              <a:defRPr sz="1000">
                <a:solidFill>
                  <a:schemeClr val="lt2"/>
                </a:solidFill>
              </a:defRPr>
            </a:lvl6pPr>
            <a:lvl7pPr lvl="6" algn="ctr" rtl="0">
              <a:lnSpc>
                <a:spcPct val="100000"/>
              </a:lnSpc>
              <a:spcBef>
                <a:spcPts val="0"/>
              </a:spcBef>
              <a:spcAft>
                <a:spcPts val="0"/>
              </a:spcAft>
              <a:buClr>
                <a:schemeClr val="lt2"/>
              </a:buClr>
              <a:buSzPts val="1000"/>
              <a:buNone/>
              <a:defRPr sz="1000">
                <a:solidFill>
                  <a:schemeClr val="lt2"/>
                </a:solidFill>
              </a:defRPr>
            </a:lvl7pPr>
            <a:lvl8pPr lvl="7" algn="ctr" rtl="0">
              <a:lnSpc>
                <a:spcPct val="100000"/>
              </a:lnSpc>
              <a:spcBef>
                <a:spcPts val="0"/>
              </a:spcBef>
              <a:spcAft>
                <a:spcPts val="0"/>
              </a:spcAft>
              <a:buClr>
                <a:schemeClr val="lt2"/>
              </a:buClr>
              <a:buSzPts val="1000"/>
              <a:buNone/>
              <a:defRPr sz="1000">
                <a:solidFill>
                  <a:schemeClr val="lt2"/>
                </a:solidFill>
              </a:defRPr>
            </a:lvl8pPr>
            <a:lvl9pPr lvl="8" algn="ctr" rtl="0">
              <a:lnSpc>
                <a:spcPct val="100000"/>
              </a:lnSpc>
              <a:spcBef>
                <a:spcPts val="0"/>
              </a:spcBef>
              <a:spcAft>
                <a:spcPts val="0"/>
              </a:spcAft>
              <a:buClr>
                <a:schemeClr val="lt2"/>
              </a:buClr>
              <a:buSzPts val="1000"/>
              <a:buNone/>
              <a:defRPr sz="1000">
                <a:solidFill>
                  <a:schemeClr val="lt2"/>
                </a:solidFill>
              </a:defRPr>
            </a:lvl9pPr>
          </a:lstStyle>
          <a:p>
            <a:endParaRPr/>
          </a:p>
        </p:txBody>
      </p:sp>
      <p:sp>
        <p:nvSpPr>
          <p:cNvPr id="77" name="Google Shape;77;p14"/>
          <p:cNvSpPr txBox="1">
            <a:spLocks noGrp="1"/>
          </p:cNvSpPr>
          <p:nvPr>
            <p:ph type="ctrTitle" idx="5"/>
          </p:nvPr>
        </p:nvSpPr>
        <p:spPr>
          <a:xfrm>
            <a:off x="6320500" y="3569331"/>
            <a:ext cx="2129700" cy="384900"/>
          </a:xfrm>
          <a:prstGeom prst="rect">
            <a:avLst/>
          </a:prstGeom>
          <a:ln>
            <a:noFill/>
          </a:ln>
        </p:spPr>
        <p:txBody>
          <a:bodyPr spcFirstLastPara="1" wrap="square" lIns="91425" tIns="91425" rIns="91425" bIns="91425" anchor="b" anchorCtr="0">
            <a:noAutofit/>
          </a:bodyPr>
          <a:lstStyle>
            <a:lvl1pPr lvl="0" rtl="0">
              <a:spcBef>
                <a:spcPts val="0"/>
              </a:spcBef>
              <a:spcAft>
                <a:spcPts val="0"/>
              </a:spcAft>
              <a:buClr>
                <a:srgbClr val="000000"/>
              </a:buClr>
              <a:buSzPts val="1600"/>
              <a:buNone/>
              <a:defRPr sz="1600" b="1">
                <a:solidFill>
                  <a:srgbClr val="000000"/>
                </a:solidFill>
                <a:latin typeface="Work Sans"/>
                <a:ea typeface="Work Sans"/>
                <a:cs typeface="Work Sans"/>
                <a:sym typeface="Work Sans"/>
              </a:defRPr>
            </a:lvl1pPr>
            <a:lvl2pPr lvl="1"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2pPr>
            <a:lvl3pPr lvl="2"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3pPr>
            <a:lvl4pPr lvl="3"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4pPr>
            <a:lvl5pPr lvl="4"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5pPr>
            <a:lvl6pPr lvl="5"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6pPr>
            <a:lvl7pPr lvl="6"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7pPr>
            <a:lvl8pPr lvl="7"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8pPr>
            <a:lvl9pPr lvl="8"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9pPr>
          </a:lstStyle>
          <a:p>
            <a:endParaRPr/>
          </a:p>
        </p:txBody>
      </p:sp>
      <p:sp>
        <p:nvSpPr>
          <p:cNvPr id="78" name="Google Shape;78;p14"/>
          <p:cNvSpPr txBox="1">
            <a:spLocks noGrp="1"/>
          </p:cNvSpPr>
          <p:nvPr>
            <p:ph type="ctrTitle" idx="6"/>
          </p:nvPr>
        </p:nvSpPr>
        <p:spPr>
          <a:xfrm>
            <a:off x="604675" y="341600"/>
            <a:ext cx="6679200" cy="9462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000000"/>
              </a:buClr>
              <a:buSzPts val="2800"/>
              <a:buNone/>
              <a:defRPr b="0">
                <a:solidFill>
                  <a:schemeClr val="dk1"/>
                </a:solidFill>
                <a:latin typeface="Work Sans ExtraBold"/>
                <a:ea typeface="Work Sans ExtraBold"/>
                <a:cs typeface="Work Sans ExtraBold"/>
                <a:sym typeface="Work Sans ExtraBold"/>
              </a:defRPr>
            </a:lvl1pPr>
            <a:lvl2pPr lvl="1" algn="r" rtl="0">
              <a:spcBef>
                <a:spcPts val="0"/>
              </a:spcBef>
              <a:spcAft>
                <a:spcPts val="0"/>
              </a:spcAft>
              <a:buClr>
                <a:srgbClr val="000000"/>
              </a:buClr>
              <a:buSzPts val="1800"/>
              <a:buNone/>
              <a:defRPr sz="1800">
                <a:solidFill>
                  <a:srgbClr val="000000"/>
                </a:solidFill>
              </a:defRPr>
            </a:lvl2pPr>
            <a:lvl3pPr lvl="2" algn="r" rtl="0">
              <a:spcBef>
                <a:spcPts val="0"/>
              </a:spcBef>
              <a:spcAft>
                <a:spcPts val="0"/>
              </a:spcAft>
              <a:buClr>
                <a:srgbClr val="000000"/>
              </a:buClr>
              <a:buSzPts val="1800"/>
              <a:buNone/>
              <a:defRPr sz="1800">
                <a:solidFill>
                  <a:srgbClr val="000000"/>
                </a:solidFill>
              </a:defRPr>
            </a:lvl3pPr>
            <a:lvl4pPr lvl="3" algn="r" rtl="0">
              <a:spcBef>
                <a:spcPts val="0"/>
              </a:spcBef>
              <a:spcAft>
                <a:spcPts val="0"/>
              </a:spcAft>
              <a:buClr>
                <a:srgbClr val="000000"/>
              </a:buClr>
              <a:buSzPts val="1800"/>
              <a:buNone/>
              <a:defRPr sz="1800">
                <a:solidFill>
                  <a:srgbClr val="000000"/>
                </a:solidFill>
              </a:defRPr>
            </a:lvl4pPr>
            <a:lvl5pPr lvl="4" algn="r" rtl="0">
              <a:spcBef>
                <a:spcPts val="0"/>
              </a:spcBef>
              <a:spcAft>
                <a:spcPts val="0"/>
              </a:spcAft>
              <a:buClr>
                <a:srgbClr val="000000"/>
              </a:buClr>
              <a:buSzPts val="1800"/>
              <a:buNone/>
              <a:defRPr sz="1800">
                <a:solidFill>
                  <a:srgbClr val="000000"/>
                </a:solidFill>
              </a:defRPr>
            </a:lvl5pPr>
            <a:lvl6pPr lvl="5" algn="r" rtl="0">
              <a:spcBef>
                <a:spcPts val="0"/>
              </a:spcBef>
              <a:spcAft>
                <a:spcPts val="0"/>
              </a:spcAft>
              <a:buClr>
                <a:srgbClr val="000000"/>
              </a:buClr>
              <a:buSzPts val="1800"/>
              <a:buNone/>
              <a:defRPr sz="1800">
                <a:solidFill>
                  <a:srgbClr val="000000"/>
                </a:solidFill>
              </a:defRPr>
            </a:lvl6pPr>
            <a:lvl7pPr lvl="6" algn="r" rtl="0">
              <a:spcBef>
                <a:spcPts val="0"/>
              </a:spcBef>
              <a:spcAft>
                <a:spcPts val="0"/>
              </a:spcAft>
              <a:buClr>
                <a:srgbClr val="000000"/>
              </a:buClr>
              <a:buSzPts val="1800"/>
              <a:buNone/>
              <a:defRPr sz="1800">
                <a:solidFill>
                  <a:srgbClr val="000000"/>
                </a:solidFill>
              </a:defRPr>
            </a:lvl7pPr>
            <a:lvl8pPr lvl="7" algn="r" rtl="0">
              <a:spcBef>
                <a:spcPts val="0"/>
              </a:spcBef>
              <a:spcAft>
                <a:spcPts val="0"/>
              </a:spcAft>
              <a:buClr>
                <a:srgbClr val="000000"/>
              </a:buClr>
              <a:buSzPts val="1800"/>
              <a:buNone/>
              <a:defRPr sz="1800">
                <a:solidFill>
                  <a:srgbClr val="000000"/>
                </a:solidFill>
              </a:defRPr>
            </a:lvl8pPr>
            <a:lvl9pPr lvl="8" algn="r" rtl="0">
              <a:spcBef>
                <a:spcPts val="0"/>
              </a:spcBef>
              <a:spcAft>
                <a:spcPts val="0"/>
              </a:spcAft>
              <a:buClr>
                <a:srgbClr val="000000"/>
              </a:buClr>
              <a:buSzPts val="1800"/>
              <a:buNone/>
              <a:defRPr sz="1800">
                <a:solidFill>
                  <a:srgbClr val="000000"/>
                </a:solidFill>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wo Columns">
  <p:cSld name="CUSTOM_19_2">
    <p:spTree>
      <p:nvGrpSpPr>
        <p:cNvPr id="1" name="Shape 79"/>
        <p:cNvGrpSpPr/>
        <p:nvPr/>
      </p:nvGrpSpPr>
      <p:grpSpPr>
        <a:xfrm>
          <a:off x="0" y="0"/>
          <a:ext cx="0" cy="0"/>
          <a:chOff x="0" y="0"/>
          <a:chExt cx="0" cy="0"/>
        </a:xfrm>
      </p:grpSpPr>
      <p:sp>
        <p:nvSpPr>
          <p:cNvPr id="80" name="Google Shape;80;p15"/>
          <p:cNvSpPr txBox="1">
            <a:spLocks noGrp="1"/>
          </p:cNvSpPr>
          <p:nvPr>
            <p:ph type="subTitle" idx="1"/>
          </p:nvPr>
        </p:nvSpPr>
        <p:spPr>
          <a:xfrm>
            <a:off x="624750" y="2832975"/>
            <a:ext cx="1764900" cy="1112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000000"/>
              </a:buClr>
              <a:buSzPts val="1000"/>
              <a:buNone/>
              <a:defRPr sz="1100">
                <a:solidFill>
                  <a:srgbClr val="000000"/>
                </a:solidFill>
              </a:defRPr>
            </a:lvl1pPr>
            <a:lvl2pPr lvl="1" algn="ctr" rtl="0">
              <a:lnSpc>
                <a:spcPct val="100000"/>
              </a:lnSpc>
              <a:spcBef>
                <a:spcPts val="0"/>
              </a:spcBef>
              <a:spcAft>
                <a:spcPts val="0"/>
              </a:spcAft>
              <a:buClr>
                <a:srgbClr val="000000"/>
              </a:buClr>
              <a:buSzPts val="1000"/>
              <a:buNone/>
              <a:defRPr sz="1000">
                <a:solidFill>
                  <a:srgbClr val="000000"/>
                </a:solidFill>
              </a:defRPr>
            </a:lvl2pPr>
            <a:lvl3pPr lvl="2" algn="ctr" rtl="0">
              <a:lnSpc>
                <a:spcPct val="100000"/>
              </a:lnSpc>
              <a:spcBef>
                <a:spcPts val="0"/>
              </a:spcBef>
              <a:spcAft>
                <a:spcPts val="0"/>
              </a:spcAft>
              <a:buClr>
                <a:srgbClr val="000000"/>
              </a:buClr>
              <a:buSzPts val="1000"/>
              <a:buNone/>
              <a:defRPr sz="1000">
                <a:solidFill>
                  <a:srgbClr val="000000"/>
                </a:solidFill>
              </a:defRPr>
            </a:lvl3pPr>
            <a:lvl4pPr lvl="3" algn="ctr" rtl="0">
              <a:lnSpc>
                <a:spcPct val="100000"/>
              </a:lnSpc>
              <a:spcBef>
                <a:spcPts val="0"/>
              </a:spcBef>
              <a:spcAft>
                <a:spcPts val="0"/>
              </a:spcAft>
              <a:buClr>
                <a:srgbClr val="000000"/>
              </a:buClr>
              <a:buSzPts val="1000"/>
              <a:buNone/>
              <a:defRPr sz="1000">
                <a:solidFill>
                  <a:srgbClr val="000000"/>
                </a:solidFill>
              </a:defRPr>
            </a:lvl4pPr>
            <a:lvl5pPr lvl="4" algn="ctr" rtl="0">
              <a:lnSpc>
                <a:spcPct val="100000"/>
              </a:lnSpc>
              <a:spcBef>
                <a:spcPts val="0"/>
              </a:spcBef>
              <a:spcAft>
                <a:spcPts val="0"/>
              </a:spcAft>
              <a:buClr>
                <a:srgbClr val="000000"/>
              </a:buClr>
              <a:buSzPts val="1000"/>
              <a:buNone/>
              <a:defRPr sz="1000">
                <a:solidFill>
                  <a:srgbClr val="000000"/>
                </a:solidFill>
              </a:defRPr>
            </a:lvl5pPr>
            <a:lvl6pPr lvl="5" algn="ctr" rtl="0">
              <a:lnSpc>
                <a:spcPct val="100000"/>
              </a:lnSpc>
              <a:spcBef>
                <a:spcPts val="0"/>
              </a:spcBef>
              <a:spcAft>
                <a:spcPts val="0"/>
              </a:spcAft>
              <a:buClr>
                <a:srgbClr val="000000"/>
              </a:buClr>
              <a:buSzPts val="1000"/>
              <a:buNone/>
              <a:defRPr sz="1000">
                <a:solidFill>
                  <a:srgbClr val="000000"/>
                </a:solidFill>
              </a:defRPr>
            </a:lvl6pPr>
            <a:lvl7pPr lvl="6" algn="ctr" rtl="0">
              <a:lnSpc>
                <a:spcPct val="100000"/>
              </a:lnSpc>
              <a:spcBef>
                <a:spcPts val="0"/>
              </a:spcBef>
              <a:spcAft>
                <a:spcPts val="0"/>
              </a:spcAft>
              <a:buClr>
                <a:srgbClr val="000000"/>
              </a:buClr>
              <a:buSzPts val="1000"/>
              <a:buNone/>
              <a:defRPr sz="1000">
                <a:solidFill>
                  <a:srgbClr val="000000"/>
                </a:solidFill>
              </a:defRPr>
            </a:lvl7pPr>
            <a:lvl8pPr lvl="7" algn="ctr" rtl="0">
              <a:lnSpc>
                <a:spcPct val="100000"/>
              </a:lnSpc>
              <a:spcBef>
                <a:spcPts val="0"/>
              </a:spcBef>
              <a:spcAft>
                <a:spcPts val="0"/>
              </a:spcAft>
              <a:buClr>
                <a:srgbClr val="000000"/>
              </a:buClr>
              <a:buSzPts val="1000"/>
              <a:buNone/>
              <a:defRPr sz="1000">
                <a:solidFill>
                  <a:srgbClr val="000000"/>
                </a:solidFill>
              </a:defRPr>
            </a:lvl8pPr>
            <a:lvl9pPr lvl="8" algn="ctr" rtl="0">
              <a:lnSpc>
                <a:spcPct val="100000"/>
              </a:lnSpc>
              <a:spcBef>
                <a:spcPts val="0"/>
              </a:spcBef>
              <a:spcAft>
                <a:spcPts val="0"/>
              </a:spcAft>
              <a:buClr>
                <a:srgbClr val="000000"/>
              </a:buClr>
              <a:buSzPts val="1000"/>
              <a:buNone/>
              <a:defRPr sz="1000">
                <a:solidFill>
                  <a:srgbClr val="000000"/>
                </a:solidFill>
              </a:defRPr>
            </a:lvl9pPr>
          </a:lstStyle>
          <a:p>
            <a:endParaRPr/>
          </a:p>
        </p:txBody>
      </p:sp>
      <p:sp>
        <p:nvSpPr>
          <p:cNvPr id="81" name="Google Shape;81;p15"/>
          <p:cNvSpPr txBox="1">
            <a:spLocks noGrp="1"/>
          </p:cNvSpPr>
          <p:nvPr>
            <p:ph type="subTitle" idx="2"/>
          </p:nvPr>
        </p:nvSpPr>
        <p:spPr>
          <a:xfrm>
            <a:off x="2993175" y="2832975"/>
            <a:ext cx="1764900" cy="1112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000000"/>
              </a:buClr>
              <a:buSzPts val="1000"/>
              <a:buNone/>
              <a:defRPr sz="1100">
                <a:solidFill>
                  <a:srgbClr val="000000"/>
                </a:solidFill>
              </a:defRPr>
            </a:lvl1pPr>
            <a:lvl2pPr lvl="1" algn="ctr" rtl="0">
              <a:lnSpc>
                <a:spcPct val="100000"/>
              </a:lnSpc>
              <a:spcBef>
                <a:spcPts val="0"/>
              </a:spcBef>
              <a:spcAft>
                <a:spcPts val="0"/>
              </a:spcAft>
              <a:buClr>
                <a:srgbClr val="000000"/>
              </a:buClr>
              <a:buSzPts val="1000"/>
              <a:buNone/>
              <a:defRPr sz="1000">
                <a:solidFill>
                  <a:srgbClr val="000000"/>
                </a:solidFill>
              </a:defRPr>
            </a:lvl2pPr>
            <a:lvl3pPr lvl="2" algn="ctr" rtl="0">
              <a:lnSpc>
                <a:spcPct val="100000"/>
              </a:lnSpc>
              <a:spcBef>
                <a:spcPts val="0"/>
              </a:spcBef>
              <a:spcAft>
                <a:spcPts val="0"/>
              </a:spcAft>
              <a:buClr>
                <a:srgbClr val="000000"/>
              </a:buClr>
              <a:buSzPts val="1000"/>
              <a:buNone/>
              <a:defRPr sz="1000">
                <a:solidFill>
                  <a:srgbClr val="000000"/>
                </a:solidFill>
              </a:defRPr>
            </a:lvl3pPr>
            <a:lvl4pPr lvl="3" algn="ctr" rtl="0">
              <a:lnSpc>
                <a:spcPct val="100000"/>
              </a:lnSpc>
              <a:spcBef>
                <a:spcPts val="0"/>
              </a:spcBef>
              <a:spcAft>
                <a:spcPts val="0"/>
              </a:spcAft>
              <a:buClr>
                <a:srgbClr val="000000"/>
              </a:buClr>
              <a:buSzPts val="1000"/>
              <a:buNone/>
              <a:defRPr sz="1000">
                <a:solidFill>
                  <a:srgbClr val="000000"/>
                </a:solidFill>
              </a:defRPr>
            </a:lvl4pPr>
            <a:lvl5pPr lvl="4" algn="ctr" rtl="0">
              <a:lnSpc>
                <a:spcPct val="100000"/>
              </a:lnSpc>
              <a:spcBef>
                <a:spcPts val="0"/>
              </a:spcBef>
              <a:spcAft>
                <a:spcPts val="0"/>
              </a:spcAft>
              <a:buClr>
                <a:srgbClr val="000000"/>
              </a:buClr>
              <a:buSzPts val="1000"/>
              <a:buNone/>
              <a:defRPr sz="1000">
                <a:solidFill>
                  <a:srgbClr val="000000"/>
                </a:solidFill>
              </a:defRPr>
            </a:lvl5pPr>
            <a:lvl6pPr lvl="5" algn="ctr" rtl="0">
              <a:lnSpc>
                <a:spcPct val="100000"/>
              </a:lnSpc>
              <a:spcBef>
                <a:spcPts val="0"/>
              </a:spcBef>
              <a:spcAft>
                <a:spcPts val="0"/>
              </a:spcAft>
              <a:buClr>
                <a:srgbClr val="000000"/>
              </a:buClr>
              <a:buSzPts val="1000"/>
              <a:buNone/>
              <a:defRPr sz="1000">
                <a:solidFill>
                  <a:srgbClr val="000000"/>
                </a:solidFill>
              </a:defRPr>
            </a:lvl6pPr>
            <a:lvl7pPr lvl="6" algn="ctr" rtl="0">
              <a:lnSpc>
                <a:spcPct val="100000"/>
              </a:lnSpc>
              <a:spcBef>
                <a:spcPts val="0"/>
              </a:spcBef>
              <a:spcAft>
                <a:spcPts val="0"/>
              </a:spcAft>
              <a:buClr>
                <a:srgbClr val="000000"/>
              </a:buClr>
              <a:buSzPts val="1000"/>
              <a:buNone/>
              <a:defRPr sz="1000">
                <a:solidFill>
                  <a:srgbClr val="000000"/>
                </a:solidFill>
              </a:defRPr>
            </a:lvl7pPr>
            <a:lvl8pPr lvl="7" algn="ctr" rtl="0">
              <a:lnSpc>
                <a:spcPct val="100000"/>
              </a:lnSpc>
              <a:spcBef>
                <a:spcPts val="0"/>
              </a:spcBef>
              <a:spcAft>
                <a:spcPts val="0"/>
              </a:spcAft>
              <a:buClr>
                <a:srgbClr val="000000"/>
              </a:buClr>
              <a:buSzPts val="1000"/>
              <a:buNone/>
              <a:defRPr sz="1000">
                <a:solidFill>
                  <a:srgbClr val="000000"/>
                </a:solidFill>
              </a:defRPr>
            </a:lvl8pPr>
            <a:lvl9pPr lvl="8" algn="ctr" rtl="0">
              <a:lnSpc>
                <a:spcPct val="100000"/>
              </a:lnSpc>
              <a:spcBef>
                <a:spcPts val="0"/>
              </a:spcBef>
              <a:spcAft>
                <a:spcPts val="0"/>
              </a:spcAft>
              <a:buClr>
                <a:srgbClr val="000000"/>
              </a:buClr>
              <a:buSzPts val="1000"/>
              <a:buNone/>
              <a:defRPr sz="1000">
                <a:solidFill>
                  <a:srgbClr val="000000"/>
                </a:solidFill>
              </a:defRPr>
            </a:lvl9pPr>
          </a:lstStyle>
          <a:p>
            <a:endParaRPr/>
          </a:p>
        </p:txBody>
      </p:sp>
      <p:sp>
        <p:nvSpPr>
          <p:cNvPr id="82" name="Google Shape;82;p15"/>
          <p:cNvSpPr txBox="1">
            <a:spLocks noGrp="1"/>
          </p:cNvSpPr>
          <p:nvPr>
            <p:ph type="ctrTitle"/>
          </p:nvPr>
        </p:nvSpPr>
        <p:spPr>
          <a:xfrm>
            <a:off x="624750" y="2524375"/>
            <a:ext cx="1451700" cy="384900"/>
          </a:xfrm>
          <a:prstGeom prst="rect">
            <a:avLst/>
          </a:prstGeom>
          <a:ln>
            <a:noFill/>
          </a:ln>
        </p:spPr>
        <p:txBody>
          <a:bodyPr spcFirstLastPara="1" wrap="square" lIns="91425" tIns="91425" rIns="91425" bIns="91425" anchor="b" anchorCtr="0">
            <a:noAutofit/>
          </a:bodyPr>
          <a:lstStyle>
            <a:lvl1pPr lvl="0" rtl="0">
              <a:spcBef>
                <a:spcPts val="0"/>
              </a:spcBef>
              <a:spcAft>
                <a:spcPts val="0"/>
              </a:spcAft>
              <a:buClr>
                <a:srgbClr val="000000"/>
              </a:buClr>
              <a:buSzPts val="1600"/>
              <a:buNone/>
              <a:defRPr sz="1600" b="1">
                <a:solidFill>
                  <a:srgbClr val="000000"/>
                </a:solidFill>
                <a:latin typeface="Work Sans"/>
                <a:ea typeface="Work Sans"/>
                <a:cs typeface="Work Sans"/>
                <a:sym typeface="Work Sans"/>
              </a:defRPr>
            </a:lvl1pPr>
            <a:lvl2pPr lvl="1"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2pPr>
            <a:lvl3pPr lvl="2"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3pPr>
            <a:lvl4pPr lvl="3"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4pPr>
            <a:lvl5pPr lvl="4"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5pPr>
            <a:lvl6pPr lvl="5"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6pPr>
            <a:lvl7pPr lvl="6"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7pPr>
            <a:lvl8pPr lvl="7"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8pPr>
            <a:lvl9pPr lvl="8"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9pPr>
          </a:lstStyle>
          <a:p>
            <a:endParaRPr/>
          </a:p>
        </p:txBody>
      </p:sp>
      <p:sp>
        <p:nvSpPr>
          <p:cNvPr id="83" name="Google Shape;83;p15"/>
          <p:cNvSpPr txBox="1">
            <a:spLocks noGrp="1"/>
          </p:cNvSpPr>
          <p:nvPr>
            <p:ph type="ctrTitle" idx="3"/>
          </p:nvPr>
        </p:nvSpPr>
        <p:spPr>
          <a:xfrm>
            <a:off x="2993188" y="2524375"/>
            <a:ext cx="1147800" cy="384900"/>
          </a:xfrm>
          <a:prstGeom prst="rect">
            <a:avLst/>
          </a:prstGeom>
          <a:ln>
            <a:noFill/>
          </a:ln>
        </p:spPr>
        <p:txBody>
          <a:bodyPr spcFirstLastPara="1" wrap="square" lIns="91425" tIns="91425" rIns="91425" bIns="91425" anchor="b" anchorCtr="0">
            <a:noAutofit/>
          </a:bodyPr>
          <a:lstStyle>
            <a:lvl1pPr lvl="0" rtl="0">
              <a:spcBef>
                <a:spcPts val="0"/>
              </a:spcBef>
              <a:spcAft>
                <a:spcPts val="0"/>
              </a:spcAft>
              <a:buClr>
                <a:srgbClr val="000000"/>
              </a:buClr>
              <a:buSzPts val="1600"/>
              <a:buNone/>
              <a:defRPr sz="1600" b="1">
                <a:solidFill>
                  <a:srgbClr val="000000"/>
                </a:solidFill>
                <a:latin typeface="Work Sans"/>
                <a:ea typeface="Work Sans"/>
                <a:cs typeface="Work Sans"/>
                <a:sym typeface="Work Sans"/>
              </a:defRPr>
            </a:lvl1pPr>
            <a:lvl2pPr lvl="1"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2pPr>
            <a:lvl3pPr lvl="2"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3pPr>
            <a:lvl4pPr lvl="3"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4pPr>
            <a:lvl5pPr lvl="4"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5pPr>
            <a:lvl6pPr lvl="5"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6pPr>
            <a:lvl7pPr lvl="6"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7pPr>
            <a:lvl8pPr lvl="7"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8pPr>
            <a:lvl9pPr lvl="8" algn="ctr" rtl="0">
              <a:spcBef>
                <a:spcPts val="0"/>
              </a:spcBef>
              <a:spcAft>
                <a:spcPts val="0"/>
              </a:spcAft>
              <a:buClr>
                <a:srgbClr val="000000"/>
              </a:buClr>
              <a:buSzPts val="1600"/>
              <a:buFont typeface="Work Sans ExtraBold"/>
              <a:buNone/>
              <a:defRPr sz="1600">
                <a:solidFill>
                  <a:srgbClr val="000000"/>
                </a:solidFill>
                <a:latin typeface="Work Sans ExtraBold"/>
                <a:ea typeface="Work Sans ExtraBold"/>
                <a:cs typeface="Work Sans ExtraBold"/>
                <a:sym typeface="Work Sans ExtraBold"/>
              </a:defRPr>
            </a:lvl9pPr>
          </a:lstStyle>
          <a:p>
            <a:endParaRPr/>
          </a:p>
        </p:txBody>
      </p:sp>
      <p:sp>
        <p:nvSpPr>
          <p:cNvPr id="84" name="Google Shape;84;p15"/>
          <p:cNvSpPr txBox="1">
            <a:spLocks noGrp="1"/>
          </p:cNvSpPr>
          <p:nvPr>
            <p:ph type="ctrTitle" idx="4"/>
          </p:nvPr>
        </p:nvSpPr>
        <p:spPr>
          <a:xfrm>
            <a:off x="604675" y="341600"/>
            <a:ext cx="6679200" cy="9462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000000"/>
              </a:buClr>
              <a:buSzPts val="2800"/>
              <a:buNone/>
              <a:defRPr b="0">
                <a:solidFill>
                  <a:schemeClr val="dk1"/>
                </a:solidFill>
                <a:latin typeface="Work Sans ExtraBold"/>
                <a:ea typeface="Work Sans ExtraBold"/>
                <a:cs typeface="Work Sans ExtraBold"/>
                <a:sym typeface="Work Sans ExtraBold"/>
              </a:defRPr>
            </a:lvl1pPr>
            <a:lvl2pPr lvl="1" algn="r" rtl="0">
              <a:spcBef>
                <a:spcPts val="0"/>
              </a:spcBef>
              <a:spcAft>
                <a:spcPts val="0"/>
              </a:spcAft>
              <a:buClr>
                <a:srgbClr val="000000"/>
              </a:buClr>
              <a:buSzPts val="1800"/>
              <a:buNone/>
              <a:defRPr sz="1800">
                <a:solidFill>
                  <a:srgbClr val="000000"/>
                </a:solidFill>
              </a:defRPr>
            </a:lvl2pPr>
            <a:lvl3pPr lvl="2" algn="r" rtl="0">
              <a:spcBef>
                <a:spcPts val="0"/>
              </a:spcBef>
              <a:spcAft>
                <a:spcPts val="0"/>
              </a:spcAft>
              <a:buClr>
                <a:srgbClr val="000000"/>
              </a:buClr>
              <a:buSzPts val="1800"/>
              <a:buNone/>
              <a:defRPr sz="1800">
                <a:solidFill>
                  <a:srgbClr val="000000"/>
                </a:solidFill>
              </a:defRPr>
            </a:lvl3pPr>
            <a:lvl4pPr lvl="3" algn="r" rtl="0">
              <a:spcBef>
                <a:spcPts val="0"/>
              </a:spcBef>
              <a:spcAft>
                <a:spcPts val="0"/>
              </a:spcAft>
              <a:buClr>
                <a:srgbClr val="000000"/>
              </a:buClr>
              <a:buSzPts val="1800"/>
              <a:buNone/>
              <a:defRPr sz="1800">
                <a:solidFill>
                  <a:srgbClr val="000000"/>
                </a:solidFill>
              </a:defRPr>
            </a:lvl4pPr>
            <a:lvl5pPr lvl="4" algn="r" rtl="0">
              <a:spcBef>
                <a:spcPts val="0"/>
              </a:spcBef>
              <a:spcAft>
                <a:spcPts val="0"/>
              </a:spcAft>
              <a:buClr>
                <a:srgbClr val="000000"/>
              </a:buClr>
              <a:buSzPts val="1800"/>
              <a:buNone/>
              <a:defRPr sz="1800">
                <a:solidFill>
                  <a:srgbClr val="000000"/>
                </a:solidFill>
              </a:defRPr>
            </a:lvl5pPr>
            <a:lvl6pPr lvl="5" algn="r" rtl="0">
              <a:spcBef>
                <a:spcPts val="0"/>
              </a:spcBef>
              <a:spcAft>
                <a:spcPts val="0"/>
              </a:spcAft>
              <a:buClr>
                <a:srgbClr val="000000"/>
              </a:buClr>
              <a:buSzPts val="1800"/>
              <a:buNone/>
              <a:defRPr sz="1800">
                <a:solidFill>
                  <a:srgbClr val="000000"/>
                </a:solidFill>
              </a:defRPr>
            </a:lvl6pPr>
            <a:lvl7pPr lvl="6" algn="r" rtl="0">
              <a:spcBef>
                <a:spcPts val="0"/>
              </a:spcBef>
              <a:spcAft>
                <a:spcPts val="0"/>
              </a:spcAft>
              <a:buClr>
                <a:srgbClr val="000000"/>
              </a:buClr>
              <a:buSzPts val="1800"/>
              <a:buNone/>
              <a:defRPr sz="1800">
                <a:solidFill>
                  <a:srgbClr val="000000"/>
                </a:solidFill>
              </a:defRPr>
            </a:lvl7pPr>
            <a:lvl8pPr lvl="7" algn="r" rtl="0">
              <a:spcBef>
                <a:spcPts val="0"/>
              </a:spcBef>
              <a:spcAft>
                <a:spcPts val="0"/>
              </a:spcAft>
              <a:buClr>
                <a:srgbClr val="000000"/>
              </a:buClr>
              <a:buSzPts val="1800"/>
              <a:buNone/>
              <a:defRPr sz="1800">
                <a:solidFill>
                  <a:srgbClr val="000000"/>
                </a:solidFill>
              </a:defRPr>
            </a:lvl8pPr>
            <a:lvl9pPr lvl="8" algn="r" rtl="0">
              <a:spcBef>
                <a:spcPts val="0"/>
              </a:spcBef>
              <a:spcAft>
                <a:spcPts val="0"/>
              </a:spcAft>
              <a:buClr>
                <a:srgbClr val="000000"/>
              </a:buClr>
              <a:buSzPts val="1800"/>
              <a:buNone/>
              <a:defRPr sz="1800">
                <a:solidFill>
                  <a:srgbClr val="000000"/>
                </a:solidFill>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ig title">
  <p:cSld name="CUSTOM_22">
    <p:spTree>
      <p:nvGrpSpPr>
        <p:cNvPr id="1" name="Shape 85"/>
        <p:cNvGrpSpPr/>
        <p:nvPr/>
      </p:nvGrpSpPr>
      <p:grpSpPr>
        <a:xfrm>
          <a:off x="0" y="0"/>
          <a:ext cx="0" cy="0"/>
          <a:chOff x="0" y="0"/>
          <a:chExt cx="0" cy="0"/>
        </a:xfrm>
      </p:grpSpPr>
      <p:sp>
        <p:nvSpPr>
          <p:cNvPr id="86" name="Google Shape;86;p16"/>
          <p:cNvSpPr txBox="1">
            <a:spLocks noGrp="1"/>
          </p:cNvSpPr>
          <p:nvPr>
            <p:ph type="ctrTitle"/>
          </p:nvPr>
        </p:nvSpPr>
        <p:spPr>
          <a:xfrm>
            <a:off x="624432" y="637525"/>
            <a:ext cx="3985500" cy="946200"/>
          </a:xfrm>
          <a:prstGeom prst="rect">
            <a:avLst/>
          </a:prstGeom>
        </p:spPr>
        <p:txBody>
          <a:bodyPr spcFirstLastPara="1" wrap="square" lIns="91425" tIns="91425" rIns="91425" bIns="91425" anchor="ctr" anchorCtr="0">
            <a:noAutofit/>
          </a:bodyPr>
          <a:lstStyle>
            <a:lvl1pPr lvl="0" rtl="0">
              <a:spcBef>
                <a:spcPts val="0"/>
              </a:spcBef>
              <a:spcAft>
                <a:spcPts val="0"/>
              </a:spcAft>
              <a:buClr>
                <a:schemeClr val="lt2"/>
              </a:buClr>
              <a:buSzPts val="4800"/>
              <a:buNone/>
              <a:defRPr sz="4800" b="0">
                <a:solidFill>
                  <a:schemeClr val="lt2"/>
                </a:solidFill>
                <a:latin typeface="Work Sans ExtraBold"/>
                <a:ea typeface="Work Sans ExtraBold"/>
                <a:cs typeface="Work Sans ExtraBold"/>
                <a:sym typeface="Work Sans ExtraBold"/>
              </a:defRPr>
            </a:lvl1pPr>
            <a:lvl2pPr lvl="1" rtl="0">
              <a:spcBef>
                <a:spcPts val="0"/>
              </a:spcBef>
              <a:spcAft>
                <a:spcPts val="0"/>
              </a:spcAft>
              <a:buClr>
                <a:schemeClr val="lt2"/>
              </a:buClr>
              <a:buSzPts val="1800"/>
              <a:buNone/>
              <a:defRPr sz="1800">
                <a:solidFill>
                  <a:schemeClr val="lt2"/>
                </a:solidFill>
              </a:defRPr>
            </a:lvl2pPr>
            <a:lvl3pPr lvl="2" rtl="0">
              <a:spcBef>
                <a:spcPts val="0"/>
              </a:spcBef>
              <a:spcAft>
                <a:spcPts val="0"/>
              </a:spcAft>
              <a:buClr>
                <a:schemeClr val="lt2"/>
              </a:buClr>
              <a:buSzPts val="1800"/>
              <a:buNone/>
              <a:defRPr sz="1800">
                <a:solidFill>
                  <a:schemeClr val="lt2"/>
                </a:solidFill>
              </a:defRPr>
            </a:lvl3pPr>
            <a:lvl4pPr lvl="3" rtl="0">
              <a:spcBef>
                <a:spcPts val="0"/>
              </a:spcBef>
              <a:spcAft>
                <a:spcPts val="0"/>
              </a:spcAft>
              <a:buClr>
                <a:schemeClr val="lt2"/>
              </a:buClr>
              <a:buSzPts val="1800"/>
              <a:buNone/>
              <a:defRPr sz="1800">
                <a:solidFill>
                  <a:schemeClr val="lt2"/>
                </a:solidFill>
              </a:defRPr>
            </a:lvl4pPr>
            <a:lvl5pPr lvl="4" rtl="0">
              <a:spcBef>
                <a:spcPts val="0"/>
              </a:spcBef>
              <a:spcAft>
                <a:spcPts val="0"/>
              </a:spcAft>
              <a:buClr>
                <a:schemeClr val="lt2"/>
              </a:buClr>
              <a:buSzPts val="1800"/>
              <a:buNone/>
              <a:defRPr sz="1800">
                <a:solidFill>
                  <a:schemeClr val="lt2"/>
                </a:solidFill>
              </a:defRPr>
            </a:lvl5pPr>
            <a:lvl6pPr lvl="5" rtl="0">
              <a:spcBef>
                <a:spcPts val="0"/>
              </a:spcBef>
              <a:spcAft>
                <a:spcPts val="0"/>
              </a:spcAft>
              <a:buClr>
                <a:schemeClr val="lt2"/>
              </a:buClr>
              <a:buSzPts val="1800"/>
              <a:buNone/>
              <a:defRPr sz="1800">
                <a:solidFill>
                  <a:schemeClr val="lt2"/>
                </a:solidFill>
              </a:defRPr>
            </a:lvl6pPr>
            <a:lvl7pPr lvl="6" rtl="0">
              <a:spcBef>
                <a:spcPts val="0"/>
              </a:spcBef>
              <a:spcAft>
                <a:spcPts val="0"/>
              </a:spcAft>
              <a:buClr>
                <a:schemeClr val="lt2"/>
              </a:buClr>
              <a:buSzPts val="1800"/>
              <a:buNone/>
              <a:defRPr sz="1800">
                <a:solidFill>
                  <a:schemeClr val="lt2"/>
                </a:solidFill>
              </a:defRPr>
            </a:lvl7pPr>
            <a:lvl8pPr lvl="7" rtl="0">
              <a:spcBef>
                <a:spcPts val="0"/>
              </a:spcBef>
              <a:spcAft>
                <a:spcPts val="0"/>
              </a:spcAft>
              <a:buClr>
                <a:schemeClr val="lt2"/>
              </a:buClr>
              <a:buSzPts val="1800"/>
              <a:buNone/>
              <a:defRPr sz="1800">
                <a:solidFill>
                  <a:schemeClr val="lt2"/>
                </a:solidFill>
              </a:defRPr>
            </a:lvl8pPr>
            <a:lvl9pPr lvl="8" rtl="0">
              <a:spcBef>
                <a:spcPts val="0"/>
              </a:spcBef>
              <a:spcAft>
                <a:spcPts val="0"/>
              </a:spcAft>
              <a:buClr>
                <a:schemeClr val="lt2"/>
              </a:buClr>
              <a:buSzPts val="1800"/>
              <a:buNone/>
              <a:defRPr sz="1800">
                <a:solidFill>
                  <a:schemeClr val="lt2"/>
                </a:solidFill>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title">
  <p:cSld name="CUSTOM_22_1">
    <p:spTree>
      <p:nvGrpSpPr>
        <p:cNvPr id="1" name="Shape 87"/>
        <p:cNvGrpSpPr/>
        <p:nvPr/>
      </p:nvGrpSpPr>
      <p:grpSpPr>
        <a:xfrm>
          <a:off x="0" y="0"/>
          <a:ext cx="0" cy="0"/>
          <a:chOff x="0" y="0"/>
          <a:chExt cx="0" cy="0"/>
        </a:xfrm>
      </p:grpSpPr>
      <p:sp>
        <p:nvSpPr>
          <p:cNvPr id="88" name="Google Shape;88;p17"/>
          <p:cNvSpPr txBox="1">
            <a:spLocks noGrp="1"/>
          </p:cNvSpPr>
          <p:nvPr>
            <p:ph type="ctrTitle"/>
          </p:nvPr>
        </p:nvSpPr>
        <p:spPr>
          <a:xfrm>
            <a:off x="604675" y="1474850"/>
            <a:ext cx="2490900" cy="9462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dk1"/>
              </a:buClr>
              <a:buSzPts val="3600"/>
              <a:buNone/>
              <a:defRPr sz="3600" b="0">
                <a:solidFill>
                  <a:schemeClr val="dk1"/>
                </a:solidFill>
                <a:latin typeface="Work Sans ExtraBold"/>
                <a:ea typeface="Work Sans ExtraBold"/>
                <a:cs typeface="Work Sans ExtraBold"/>
                <a:sym typeface="Work Sans ExtraBold"/>
              </a:defRPr>
            </a:lvl1pPr>
            <a:lvl2pPr lvl="1" rtl="0">
              <a:spcBef>
                <a:spcPts val="0"/>
              </a:spcBef>
              <a:spcAft>
                <a:spcPts val="0"/>
              </a:spcAft>
              <a:buClr>
                <a:schemeClr val="dk1"/>
              </a:buClr>
              <a:buSzPts val="3600"/>
              <a:buNone/>
              <a:defRPr sz="3600">
                <a:solidFill>
                  <a:schemeClr val="dk1"/>
                </a:solidFill>
              </a:defRPr>
            </a:lvl2pPr>
            <a:lvl3pPr lvl="2" rtl="0">
              <a:spcBef>
                <a:spcPts val="0"/>
              </a:spcBef>
              <a:spcAft>
                <a:spcPts val="0"/>
              </a:spcAft>
              <a:buClr>
                <a:schemeClr val="dk1"/>
              </a:buClr>
              <a:buSzPts val="3600"/>
              <a:buNone/>
              <a:defRPr sz="3600">
                <a:solidFill>
                  <a:schemeClr val="dk1"/>
                </a:solidFill>
              </a:defRPr>
            </a:lvl3pPr>
            <a:lvl4pPr lvl="3" rtl="0">
              <a:spcBef>
                <a:spcPts val="0"/>
              </a:spcBef>
              <a:spcAft>
                <a:spcPts val="0"/>
              </a:spcAft>
              <a:buClr>
                <a:schemeClr val="dk1"/>
              </a:buClr>
              <a:buSzPts val="3600"/>
              <a:buNone/>
              <a:defRPr sz="3600">
                <a:solidFill>
                  <a:schemeClr val="dk1"/>
                </a:solidFill>
              </a:defRPr>
            </a:lvl4pPr>
            <a:lvl5pPr lvl="4" rtl="0">
              <a:spcBef>
                <a:spcPts val="0"/>
              </a:spcBef>
              <a:spcAft>
                <a:spcPts val="0"/>
              </a:spcAft>
              <a:buClr>
                <a:schemeClr val="dk1"/>
              </a:buClr>
              <a:buSzPts val="3600"/>
              <a:buNone/>
              <a:defRPr sz="3600">
                <a:solidFill>
                  <a:schemeClr val="dk1"/>
                </a:solidFill>
              </a:defRPr>
            </a:lvl5pPr>
            <a:lvl6pPr lvl="5" rtl="0">
              <a:spcBef>
                <a:spcPts val="0"/>
              </a:spcBef>
              <a:spcAft>
                <a:spcPts val="0"/>
              </a:spcAft>
              <a:buClr>
                <a:schemeClr val="dk1"/>
              </a:buClr>
              <a:buSzPts val="3600"/>
              <a:buNone/>
              <a:defRPr sz="3600">
                <a:solidFill>
                  <a:schemeClr val="dk1"/>
                </a:solidFill>
              </a:defRPr>
            </a:lvl6pPr>
            <a:lvl7pPr lvl="6" rtl="0">
              <a:spcBef>
                <a:spcPts val="0"/>
              </a:spcBef>
              <a:spcAft>
                <a:spcPts val="0"/>
              </a:spcAft>
              <a:buClr>
                <a:schemeClr val="dk1"/>
              </a:buClr>
              <a:buSzPts val="3600"/>
              <a:buNone/>
              <a:defRPr sz="3600">
                <a:solidFill>
                  <a:schemeClr val="dk1"/>
                </a:solidFill>
              </a:defRPr>
            </a:lvl7pPr>
            <a:lvl8pPr lvl="7" rtl="0">
              <a:spcBef>
                <a:spcPts val="0"/>
              </a:spcBef>
              <a:spcAft>
                <a:spcPts val="0"/>
              </a:spcAft>
              <a:buClr>
                <a:schemeClr val="dk1"/>
              </a:buClr>
              <a:buSzPts val="3600"/>
              <a:buNone/>
              <a:defRPr sz="3600">
                <a:solidFill>
                  <a:schemeClr val="dk1"/>
                </a:solidFill>
              </a:defRPr>
            </a:lvl8pPr>
            <a:lvl9pPr lvl="8" rtl="0">
              <a:spcBef>
                <a:spcPts val="0"/>
              </a:spcBef>
              <a:spcAft>
                <a:spcPts val="0"/>
              </a:spcAft>
              <a:buClr>
                <a:schemeClr val="dk1"/>
              </a:buClr>
              <a:buSzPts val="3600"/>
              <a:buNone/>
              <a:defRPr sz="3600">
                <a:solidFill>
                  <a:schemeClr val="dk1"/>
                </a:solidFill>
              </a:defRPr>
            </a:lvl9pPr>
          </a:lstStyle>
          <a:p>
            <a:endParaRPr/>
          </a:p>
        </p:txBody>
      </p:sp>
      <p:sp>
        <p:nvSpPr>
          <p:cNvPr id="89" name="Google Shape;89;p17"/>
          <p:cNvSpPr txBox="1">
            <a:spLocks noGrp="1"/>
          </p:cNvSpPr>
          <p:nvPr>
            <p:ph type="title" idx="2" hasCustomPrompt="1"/>
          </p:nvPr>
        </p:nvSpPr>
        <p:spPr>
          <a:xfrm>
            <a:off x="599115" y="485082"/>
            <a:ext cx="2417100" cy="577800"/>
          </a:xfrm>
          <a:prstGeom prst="rect">
            <a:avLst/>
          </a:prstGeom>
        </p:spPr>
        <p:txBody>
          <a:bodyPr spcFirstLastPara="1" wrap="square" lIns="91425" tIns="91425" rIns="91425" bIns="91425" anchor="ctr" anchorCtr="0">
            <a:noAutofit/>
          </a:bodyPr>
          <a:lstStyle>
            <a:lvl1pPr lvl="0" rtl="0">
              <a:spcBef>
                <a:spcPts val="0"/>
              </a:spcBef>
              <a:spcAft>
                <a:spcPts val="0"/>
              </a:spcAft>
              <a:buClr>
                <a:srgbClr val="000000"/>
              </a:buClr>
              <a:buSzPts val="6000"/>
              <a:buFont typeface="Work Sans ExtraBold"/>
              <a:buNone/>
              <a:defRPr sz="6000" b="0">
                <a:solidFill>
                  <a:schemeClr val="accent4"/>
                </a:solidFill>
                <a:latin typeface="Work Sans ExtraBold"/>
                <a:ea typeface="Work Sans ExtraBold"/>
                <a:cs typeface="Work Sans ExtraBold"/>
                <a:sym typeface="Work Sans ExtraBold"/>
              </a:defRPr>
            </a:lvl1pPr>
            <a:lvl2pPr lvl="1" rtl="0">
              <a:spcBef>
                <a:spcPts val="0"/>
              </a:spcBef>
              <a:spcAft>
                <a:spcPts val="0"/>
              </a:spcAft>
              <a:buClr>
                <a:srgbClr val="000000"/>
              </a:buClr>
              <a:buSzPts val="4800"/>
              <a:buFont typeface="Work Sans ExtraBold"/>
              <a:buNone/>
              <a:defRPr sz="4800">
                <a:solidFill>
                  <a:srgbClr val="000000"/>
                </a:solidFill>
                <a:latin typeface="Work Sans ExtraBold"/>
                <a:ea typeface="Work Sans ExtraBold"/>
                <a:cs typeface="Work Sans ExtraBold"/>
                <a:sym typeface="Work Sans ExtraBold"/>
              </a:defRPr>
            </a:lvl2pPr>
            <a:lvl3pPr lvl="2" rtl="0">
              <a:spcBef>
                <a:spcPts val="0"/>
              </a:spcBef>
              <a:spcAft>
                <a:spcPts val="0"/>
              </a:spcAft>
              <a:buClr>
                <a:srgbClr val="000000"/>
              </a:buClr>
              <a:buSzPts val="4800"/>
              <a:buFont typeface="Work Sans ExtraBold"/>
              <a:buNone/>
              <a:defRPr sz="4800">
                <a:solidFill>
                  <a:srgbClr val="000000"/>
                </a:solidFill>
                <a:latin typeface="Work Sans ExtraBold"/>
                <a:ea typeface="Work Sans ExtraBold"/>
                <a:cs typeface="Work Sans ExtraBold"/>
                <a:sym typeface="Work Sans ExtraBold"/>
              </a:defRPr>
            </a:lvl3pPr>
            <a:lvl4pPr lvl="3" rtl="0">
              <a:spcBef>
                <a:spcPts val="0"/>
              </a:spcBef>
              <a:spcAft>
                <a:spcPts val="0"/>
              </a:spcAft>
              <a:buClr>
                <a:srgbClr val="000000"/>
              </a:buClr>
              <a:buSzPts val="4800"/>
              <a:buFont typeface="Work Sans ExtraBold"/>
              <a:buNone/>
              <a:defRPr sz="4800">
                <a:solidFill>
                  <a:srgbClr val="000000"/>
                </a:solidFill>
                <a:latin typeface="Work Sans ExtraBold"/>
                <a:ea typeface="Work Sans ExtraBold"/>
                <a:cs typeface="Work Sans ExtraBold"/>
                <a:sym typeface="Work Sans ExtraBold"/>
              </a:defRPr>
            </a:lvl4pPr>
            <a:lvl5pPr lvl="4" rtl="0">
              <a:spcBef>
                <a:spcPts val="0"/>
              </a:spcBef>
              <a:spcAft>
                <a:spcPts val="0"/>
              </a:spcAft>
              <a:buClr>
                <a:srgbClr val="000000"/>
              </a:buClr>
              <a:buSzPts val="4800"/>
              <a:buFont typeface="Work Sans ExtraBold"/>
              <a:buNone/>
              <a:defRPr sz="4800">
                <a:solidFill>
                  <a:srgbClr val="000000"/>
                </a:solidFill>
                <a:latin typeface="Work Sans ExtraBold"/>
                <a:ea typeface="Work Sans ExtraBold"/>
                <a:cs typeface="Work Sans ExtraBold"/>
                <a:sym typeface="Work Sans ExtraBold"/>
              </a:defRPr>
            </a:lvl5pPr>
            <a:lvl6pPr lvl="5" rtl="0">
              <a:spcBef>
                <a:spcPts val="0"/>
              </a:spcBef>
              <a:spcAft>
                <a:spcPts val="0"/>
              </a:spcAft>
              <a:buClr>
                <a:srgbClr val="000000"/>
              </a:buClr>
              <a:buSzPts val="4800"/>
              <a:buFont typeface="Work Sans ExtraBold"/>
              <a:buNone/>
              <a:defRPr sz="4800">
                <a:solidFill>
                  <a:srgbClr val="000000"/>
                </a:solidFill>
                <a:latin typeface="Work Sans ExtraBold"/>
                <a:ea typeface="Work Sans ExtraBold"/>
                <a:cs typeface="Work Sans ExtraBold"/>
                <a:sym typeface="Work Sans ExtraBold"/>
              </a:defRPr>
            </a:lvl6pPr>
            <a:lvl7pPr lvl="6" rtl="0">
              <a:spcBef>
                <a:spcPts val="0"/>
              </a:spcBef>
              <a:spcAft>
                <a:spcPts val="0"/>
              </a:spcAft>
              <a:buClr>
                <a:srgbClr val="000000"/>
              </a:buClr>
              <a:buSzPts val="4800"/>
              <a:buFont typeface="Work Sans ExtraBold"/>
              <a:buNone/>
              <a:defRPr sz="4800">
                <a:solidFill>
                  <a:srgbClr val="000000"/>
                </a:solidFill>
                <a:latin typeface="Work Sans ExtraBold"/>
                <a:ea typeface="Work Sans ExtraBold"/>
                <a:cs typeface="Work Sans ExtraBold"/>
                <a:sym typeface="Work Sans ExtraBold"/>
              </a:defRPr>
            </a:lvl7pPr>
            <a:lvl8pPr lvl="7" rtl="0">
              <a:spcBef>
                <a:spcPts val="0"/>
              </a:spcBef>
              <a:spcAft>
                <a:spcPts val="0"/>
              </a:spcAft>
              <a:buClr>
                <a:srgbClr val="000000"/>
              </a:buClr>
              <a:buSzPts val="4800"/>
              <a:buFont typeface="Work Sans ExtraBold"/>
              <a:buNone/>
              <a:defRPr sz="4800">
                <a:solidFill>
                  <a:srgbClr val="000000"/>
                </a:solidFill>
                <a:latin typeface="Work Sans ExtraBold"/>
                <a:ea typeface="Work Sans ExtraBold"/>
                <a:cs typeface="Work Sans ExtraBold"/>
                <a:sym typeface="Work Sans ExtraBold"/>
              </a:defRPr>
            </a:lvl8pPr>
            <a:lvl9pPr lvl="8" rtl="0">
              <a:spcBef>
                <a:spcPts val="0"/>
              </a:spcBef>
              <a:spcAft>
                <a:spcPts val="0"/>
              </a:spcAft>
              <a:buClr>
                <a:srgbClr val="000000"/>
              </a:buClr>
              <a:buSzPts val="4800"/>
              <a:buFont typeface="Work Sans ExtraBold"/>
              <a:buNone/>
              <a:defRPr sz="4800">
                <a:solidFill>
                  <a:srgbClr val="000000"/>
                </a:solidFill>
                <a:latin typeface="Work Sans ExtraBold"/>
                <a:ea typeface="Work Sans ExtraBold"/>
                <a:cs typeface="Work Sans ExtraBold"/>
                <a:sym typeface="Work Sans ExtraBold"/>
              </a:defRPr>
            </a:lvl9pPr>
          </a:lstStyle>
          <a:p>
            <a:r>
              <a:t>xx%</a:t>
            </a:r>
          </a:p>
        </p:txBody>
      </p:sp>
      <p:sp>
        <p:nvSpPr>
          <p:cNvPr id="90" name="Google Shape;90;p17"/>
          <p:cNvSpPr txBox="1">
            <a:spLocks noGrp="1"/>
          </p:cNvSpPr>
          <p:nvPr>
            <p:ph type="subTitle" idx="1"/>
          </p:nvPr>
        </p:nvSpPr>
        <p:spPr>
          <a:xfrm>
            <a:off x="624750" y="2613950"/>
            <a:ext cx="1818000" cy="1112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000000"/>
              </a:buClr>
              <a:buSzPts val="1000"/>
              <a:buNone/>
              <a:defRPr sz="1100">
                <a:solidFill>
                  <a:srgbClr val="000000"/>
                </a:solidFill>
              </a:defRPr>
            </a:lvl1pPr>
            <a:lvl2pPr lvl="1" algn="ctr" rtl="0">
              <a:lnSpc>
                <a:spcPct val="100000"/>
              </a:lnSpc>
              <a:spcBef>
                <a:spcPts val="0"/>
              </a:spcBef>
              <a:spcAft>
                <a:spcPts val="0"/>
              </a:spcAft>
              <a:buClr>
                <a:srgbClr val="000000"/>
              </a:buClr>
              <a:buSzPts val="1000"/>
              <a:buNone/>
              <a:defRPr sz="1000">
                <a:solidFill>
                  <a:srgbClr val="000000"/>
                </a:solidFill>
              </a:defRPr>
            </a:lvl2pPr>
            <a:lvl3pPr lvl="2" algn="ctr" rtl="0">
              <a:lnSpc>
                <a:spcPct val="100000"/>
              </a:lnSpc>
              <a:spcBef>
                <a:spcPts val="0"/>
              </a:spcBef>
              <a:spcAft>
                <a:spcPts val="0"/>
              </a:spcAft>
              <a:buClr>
                <a:srgbClr val="000000"/>
              </a:buClr>
              <a:buSzPts val="1000"/>
              <a:buNone/>
              <a:defRPr sz="1000">
                <a:solidFill>
                  <a:srgbClr val="000000"/>
                </a:solidFill>
              </a:defRPr>
            </a:lvl3pPr>
            <a:lvl4pPr lvl="3" algn="ctr" rtl="0">
              <a:lnSpc>
                <a:spcPct val="100000"/>
              </a:lnSpc>
              <a:spcBef>
                <a:spcPts val="0"/>
              </a:spcBef>
              <a:spcAft>
                <a:spcPts val="0"/>
              </a:spcAft>
              <a:buClr>
                <a:srgbClr val="000000"/>
              </a:buClr>
              <a:buSzPts val="1000"/>
              <a:buNone/>
              <a:defRPr sz="1000">
                <a:solidFill>
                  <a:srgbClr val="000000"/>
                </a:solidFill>
              </a:defRPr>
            </a:lvl4pPr>
            <a:lvl5pPr lvl="4" algn="ctr" rtl="0">
              <a:lnSpc>
                <a:spcPct val="100000"/>
              </a:lnSpc>
              <a:spcBef>
                <a:spcPts val="0"/>
              </a:spcBef>
              <a:spcAft>
                <a:spcPts val="0"/>
              </a:spcAft>
              <a:buClr>
                <a:srgbClr val="000000"/>
              </a:buClr>
              <a:buSzPts val="1000"/>
              <a:buNone/>
              <a:defRPr sz="1000">
                <a:solidFill>
                  <a:srgbClr val="000000"/>
                </a:solidFill>
              </a:defRPr>
            </a:lvl5pPr>
            <a:lvl6pPr lvl="5" algn="ctr" rtl="0">
              <a:lnSpc>
                <a:spcPct val="100000"/>
              </a:lnSpc>
              <a:spcBef>
                <a:spcPts val="0"/>
              </a:spcBef>
              <a:spcAft>
                <a:spcPts val="0"/>
              </a:spcAft>
              <a:buClr>
                <a:srgbClr val="000000"/>
              </a:buClr>
              <a:buSzPts val="1000"/>
              <a:buNone/>
              <a:defRPr sz="1000">
                <a:solidFill>
                  <a:srgbClr val="000000"/>
                </a:solidFill>
              </a:defRPr>
            </a:lvl6pPr>
            <a:lvl7pPr lvl="6" algn="ctr" rtl="0">
              <a:lnSpc>
                <a:spcPct val="100000"/>
              </a:lnSpc>
              <a:spcBef>
                <a:spcPts val="0"/>
              </a:spcBef>
              <a:spcAft>
                <a:spcPts val="0"/>
              </a:spcAft>
              <a:buClr>
                <a:srgbClr val="000000"/>
              </a:buClr>
              <a:buSzPts val="1000"/>
              <a:buNone/>
              <a:defRPr sz="1000">
                <a:solidFill>
                  <a:srgbClr val="000000"/>
                </a:solidFill>
              </a:defRPr>
            </a:lvl7pPr>
            <a:lvl8pPr lvl="7" algn="ctr" rtl="0">
              <a:lnSpc>
                <a:spcPct val="100000"/>
              </a:lnSpc>
              <a:spcBef>
                <a:spcPts val="0"/>
              </a:spcBef>
              <a:spcAft>
                <a:spcPts val="0"/>
              </a:spcAft>
              <a:buClr>
                <a:srgbClr val="000000"/>
              </a:buClr>
              <a:buSzPts val="1000"/>
              <a:buNone/>
              <a:defRPr sz="1000">
                <a:solidFill>
                  <a:srgbClr val="000000"/>
                </a:solidFill>
              </a:defRPr>
            </a:lvl8pPr>
            <a:lvl9pPr lvl="8" algn="ctr" rtl="0">
              <a:lnSpc>
                <a:spcPct val="100000"/>
              </a:lnSpc>
              <a:spcBef>
                <a:spcPts val="0"/>
              </a:spcBef>
              <a:spcAft>
                <a:spcPts val="0"/>
              </a:spcAft>
              <a:buClr>
                <a:srgbClr val="000000"/>
              </a:buClr>
              <a:buSzPts val="1000"/>
              <a:buNone/>
              <a:defRPr sz="1000">
                <a:solidFill>
                  <a:srgbClr val="000000"/>
                </a:solidFill>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Numbers">
  <p:cSld name="CUSTOM_23">
    <p:spTree>
      <p:nvGrpSpPr>
        <p:cNvPr id="1" name="Shape 91"/>
        <p:cNvGrpSpPr/>
        <p:nvPr/>
      </p:nvGrpSpPr>
      <p:grpSpPr>
        <a:xfrm>
          <a:off x="0" y="0"/>
          <a:ext cx="0" cy="0"/>
          <a:chOff x="0" y="0"/>
          <a:chExt cx="0" cy="0"/>
        </a:xfrm>
      </p:grpSpPr>
      <p:sp>
        <p:nvSpPr>
          <p:cNvPr id="92" name="Google Shape;92;p18"/>
          <p:cNvSpPr txBox="1">
            <a:spLocks noGrp="1"/>
          </p:cNvSpPr>
          <p:nvPr>
            <p:ph type="ctrTitle"/>
          </p:nvPr>
        </p:nvSpPr>
        <p:spPr>
          <a:xfrm>
            <a:off x="604675" y="341600"/>
            <a:ext cx="6679200" cy="9462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000000"/>
              </a:buClr>
              <a:buSzPts val="2800"/>
              <a:buNone/>
              <a:defRPr b="0">
                <a:solidFill>
                  <a:schemeClr val="dk1"/>
                </a:solidFill>
                <a:latin typeface="Work Sans ExtraBold"/>
                <a:ea typeface="Work Sans ExtraBold"/>
                <a:cs typeface="Work Sans ExtraBold"/>
                <a:sym typeface="Work Sans ExtraBold"/>
              </a:defRPr>
            </a:lvl1pPr>
            <a:lvl2pPr lvl="1" algn="r" rtl="0">
              <a:spcBef>
                <a:spcPts val="0"/>
              </a:spcBef>
              <a:spcAft>
                <a:spcPts val="0"/>
              </a:spcAft>
              <a:buClr>
                <a:srgbClr val="000000"/>
              </a:buClr>
              <a:buSzPts val="1800"/>
              <a:buNone/>
              <a:defRPr sz="1800">
                <a:solidFill>
                  <a:srgbClr val="000000"/>
                </a:solidFill>
              </a:defRPr>
            </a:lvl2pPr>
            <a:lvl3pPr lvl="2" algn="r" rtl="0">
              <a:spcBef>
                <a:spcPts val="0"/>
              </a:spcBef>
              <a:spcAft>
                <a:spcPts val="0"/>
              </a:spcAft>
              <a:buClr>
                <a:srgbClr val="000000"/>
              </a:buClr>
              <a:buSzPts val="1800"/>
              <a:buNone/>
              <a:defRPr sz="1800">
                <a:solidFill>
                  <a:srgbClr val="000000"/>
                </a:solidFill>
              </a:defRPr>
            </a:lvl3pPr>
            <a:lvl4pPr lvl="3" algn="r" rtl="0">
              <a:spcBef>
                <a:spcPts val="0"/>
              </a:spcBef>
              <a:spcAft>
                <a:spcPts val="0"/>
              </a:spcAft>
              <a:buClr>
                <a:srgbClr val="000000"/>
              </a:buClr>
              <a:buSzPts val="1800"/>
              <a:buNone/>
              <a:defRPr sz="1800">
                <a:solidFill>
                  <a:srgbClr val="000000"/>
                </a:solidFill>
              </a:defRPr>
            </a:lvl4pPr>
            <a:lvl5pPr lvl="4" algn="r" rtl="0">
              <a:spcBef>
                <a:spcPts val="0"/>
              </a:spcBef>
              <a:spcAft>
                <a:spcPts val="0"/>
              </a:spcAft>
              <a:buClr>
                <a:srgbClr val="000000"/>
              </a:buClr>
              <a:buSzPts val="1800"/>
              <a:buNone/>
              <a:defRPr sz="1800">
                <a:solidFill>
                  <a:srgbClr val="000000"/>
                </a:solidFill>
              </a:defRPr>
            </a:lvl5pPr>
            <a:lvl6pPr lvl="5" algn="r" rtl="0">
              <a:spcBef>
                <a:spcPts val="0"/>
              </a:spcBef>
              <a:spcAft>
                <a:spcPts val="0"/>
              </a:spcAft>
              <a:buClr>
                <a:srgbClr val="000000"/>
              </a:buClr>
              <a:buSzPts val="1800"/>
              <a:buNone/>
              <a:defRPr sz="1800">
                <a:solidFill>
                  <a:srgbClr val="000000"/>
                </a:solidFill>
              </a:defRPr>
            </a:lvl6pPr>
            <a:lvl7pPr lvl="6" algn="r" rtl="0">
              <a:spcBef>
                <a:spcPts val="0"/>
              </a:spcBef>
              <a:spcAft>
                <a:spcPts val="0"/>
              </a:spcAft>
              <a:buClr>
                <a:srgbClr val="000000"/>
              </a:buClr>
              <a:buSzPts val="1800"/>
              <a:buNone/>
              <a:defRPr sz="1800">
                <a:solidFill>
                  <a:srgbClr val="000000"/>
                </a:solidFill>
              </a:defRPr>
            </a:lvl7pPr>
            <a:lvl8pPr lvl="7" algn="r" rtl="0">
              <a:spcBef>
                <a:spcPts val="0"/>
              </a:spcBef>
              <a:spcAft>
                <a:spcPts val="0"/>
              </a:spcAft>
              <a:buClr>
                <a:srgbClr val="000000"/>
              </a:buClr>
              <a:buSzPts val="1800"/>
              <a:buNone/>
              <a:defRPr sz="1800">
                <a:solidFill>
                  <a:srgbClr val="000000"/>
                </a:solidFill>
              </a:defRPr>
            </a:lvl8pPr>
            <a:lvl9pPr lvl="8" algn="r" rtl="0">
              <a:spcBef>
                <a:spcPts val="0"/>
              </a:spcBef>
              <a:spcAft>
                <a:spcPts val="0"/>
              </a:spcAft>
              <a:buClr>
                <a:srgbClr val="000000"/>
              </a:buClr>
              <a:buSzPts val="1800"/>
              <a:buNone/>
              <a:defRPr sz="1800">
                <a:solidFill>
                  <a:srgbClr val="000000"/>
                </a:solidFill>
              </a:defRPr>
            </a:lvl9pPr>
          </a:lstStyle>
          <a:p>
            <a:endParaRPr/>
          </a:p>
        </p:txBody>
      </p:sp>
      <p:sp>
        <p:nvSpPr>
          <p:cNvPr id="93" name="Google Shape;93;p18"/>
          <p:cNvSpPr txBox="1">
            <a:spLocks noGrp="1"/>
          </p:cNvSpPr>
          <p:nvPr>
            <p:ph type="subTitle" idx="1"/>
          </p:nvPr>
        </p:nvSpPr>
        <p:spPr>
          <a:xfrm>
            <a:off x="720000" y="2655075"/>
            <a:ext cx="2014800" cy="4650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rgbClr val="000000"/>
              </a:buClr>
              <a:buSzPts val="1000"/>
              <a:buNone/>
              <a:defRPr sz="1100">
                <a:solidFill>
                  <a:schemeClr val="dk1"/>
                </a:solidFill>
              </a:defRPr>
            </a:lvl1pPr>
            <a:lvl2pPr lvl="1" algn="r" rtl="0">
              <a:lnSpc>
                <a:spcPct val="100000"/>
              </a:lnSpc>
              <a:spcBef>
                <a:spcPts val="0"/>
              </a:spcBef>
              <a:spcAft>
                <a:spcPts val="0"/>
              </a:spcAft>
              <a:buClr>
                <a:srgbClr val="000000"/>
              </a:buClr>
              <a:buSzPts val="1000"/>
              <a:buNone/>
              <a:defRPr sz="1000">
                <a:solidFill>
                  <a:srgbClr val="000000"/>
                </a:solidFill>
              </a:defRPr>
            </a:lvl2pPr>
            <a:lvl3pPr lvl="2" algn="r" rtl="0">
              <a:lnSpc>
                <a:spcPct val="100000"/>
              </a:lnSpc>
              <a:spcBef>
                <a:spcPts val="0"/>
              </a:spcBef>
              <a:spcAft>
                <a:spcPts val="0"/>
              </a:spcAft>
              <a:buClr>
                <a:srgbClr val="000000"/>
              </a:buClr>
              <a:buSzPts val="1000"/>
              <a:buNone/>
              <a:defRPr sz="1000">
                <a:solidFill>
                  <a:srgbClr val="000000"/>
                </a:solidFill>
              </a:defRPr>
            </a:lvl3pPr>
            <a:lvl4pPr lvl="3" algn="r" rtl="0">
              <a:lnSpc>
                <a:spcPct val="100000"/>
              </a:lnSpc>
              <a:spcBef>
                <a:spcPts val="0"/>
              </a:spcBef>
              <a:spcAft>
                <a:spcPts val="0"/>
              </a:spcAft>
              <a:buClr>
                <a:srgbClr val="000000"/>
              </a:buClr>
              <a:buSzPts val="1000"/>
              <a:buNone/>
              <a:defRPr sz="1000">
                <a:solidFill>
                  <a:srgbClr val="000000"/>
                </a:solidFill>
              </a:defRPr>
            </a:lvl4pPr>
            <a:lvl5pPr lvl="4" algn="r" rtl="0">
              <a:lnSpc>
                <a:spcPct val="100000"/>
              </a:lnSpc>
              <a:spcBef>
                <a:spcPts val="0"/>
              </a:spcBef>
              <a:spcAft>
                <a:spcPts val="0"/>
              </a:spcAft>
              <a:buClr>
                <a:srgbClr val="000000"/>
              </a:buClr>
              <a:buSzPts val="1000"/>
              <a:buNone/>
              <a:defRPr sz="1000">
                <a:solidFill>
                  <a:srgbClr val="000000"/>
                </a:solidFill>
              </a:defRPr>
            </a:lvl5pPr>
            <a:lvl6pPr lvl="5" algn="r" rtl="0">
              <a:lnSpc>
                <a:spcPct val="100000"/>
              </a:lnSpc>
              <a:spcBef>
                <a:spcPts val="0"/>
              </a:spcBef>
              <a:spcAft>
                <a:spcPts val="0"/>
              </a:spcAft>
              <a:buClr>
                <a:srgbClr val="000000"/>
              </a:buClr>
              <a:buSzPts val="1000"/>
              <a:buNone/>
              <a:defRPr sz="1000">
                <a:solidFill>
                  <a:srgbClr val="000000"/>
                </a:solidFill>
              </a:defRPr>
            </a:lvl6pPr>
            <a:lvl7pPr lvl="6" algn="r" rtl="0">
              <a:lnSpc>
                <a:spcPct val="100000"/>
              </a:lnSpc>
              <a:spcBef>
                <a:spcPts val="0"/>
              </a:spcBef>
              <a:spcAft>
                <a:spcPts val="0"/>
              </a:spcAft>
              <a:buClr>
                <a:srgbClr val="000000"/>
              </a:buClr>
              <a:buSzPts val="1000"/>
              <a:buNone/>
              <a:defRPr sz="1000">
                <a:solidFill>
                  <a:srgbClr val="000000"/>
                </a:solidFill>
              </a:defRPr>
            </a:lvl7pPr>
            <a:lvl8pPr lvl="7" algn="r" rtl="0">
              <a:lnSpc>
                <a:spcPct val="100000"/>
              </a:lnSpc>
              <a:spcBef>
                <a:spcPts val="0"/>
              </a:spcBef>
              <a:spcAft>
                <a:spcPts val="0"/>
              </a:spcAft>
              <a:buClr>
                <a:srgbClr val="000000"/>
              </a:buClr>
              <a:buSzPts val="1000"/>
              <a:buNone/>
              <a:defRPr sz="1000">
                <a:solidFill>
                  <a:srgbClr val="000000"/>
                </a:solidFill>
              </a:defRPr>
            </a:lvl8pPr>
            <a:lvl9pPr lvl="8" algn="r" rtl="0">
              <a:lnSpc>
                <a:spcPct val="100000"/>
              </a:lnSpc>
              <a:spcBef>
                <a:spcPts val="0"/>
              </a:spcBef>
              <a:spcAft>
                <a:spcPts val="0"/>
              </a:spcAft>
              <a:buClr>
                <a:srgbClr val="000000"/>
              </a:buClr>
              <a:buSzPts val="1000"/>
              <a:buNone/>
              <a:defRPr sz="1000">
                <a:solidFill>
                  <a:srgbClr val="000000"/>
                </a:solidFill>
              </a:defRPr>
            </a:lvl9pPr>
          </a:lstStyle>
          <a:p>
            <a:endParaRPr/>
          </a:p>
        </p:txBody>
      </p:sp>
      <p:sp>
        <p:nvSpPr>
          <p:cNvPr id="94" name="Google Shape;94;p18"/>
          <p:cNvSpPr txBox="1">
            <a:spLocks noGrp="1"/>
          </p:cNvSpPr>
          <p:nvPr>
            <p:ph type="title" idx="2" hasCustomPrompt="1"/>
          </p:nvPr>
        </p:nvSpPr>
        <p:spPr>
          <a:xfrm>
            <a:off x="317829" y="2190057"/>
            <a:ext cx="2417100" cy="577800"/>
          </a:xfrm>
          <a:prstGeom prst="rect">
            <a:avLst/>
          </a:prstGeom>
        </p:spPr>
        <p:txBody>
          <a:bodyPr spcFirstLastPara="1" wrap="square" lIns="91425" tIns="91425" rIns="91425" bIns="91425" anchor="ctr" anchorCtr="0">
            <a:noAutofit/>
          </a:bodyPr>
          <a:lstStyle>
            <a:lvl1pPr lvl="0" algn="r" rtl="0">
              <a:spcBef>
                <a:spcPts val="0"/>
              </a:spcBef>
              <a:spcAft>
                <a:spcPts val="0"/>
              </a:spcAft>
              <a:buClr>
                <a:schemeClr val="dk1"/>
              </a:buClr>
              <a:buSzPts val="3600"/>
              <a:buFont typeface="Work Sans ExtraBold"/>
              <a:buNone/>
              <a:defRPr sz="3600" b="1">
                <a:solidFill>
                  <a:schemeClr val="dk1"/>
                </a:solidFill>
                <a:latin typeface="Work Sans"/>
                <a:ea typeface="Work Sans"/>
                <a:cs typeface="Work Sans"/>
                <a:sym typeface="Work Sans"/>
              </a:defRPr>
            </a:lvl1pPr>
            <a:lvl2pPr lvl="1" algn="r" rtl="0">
              <a:spcBef>
                <a:spcPts val="0"/>
              </a:spcBef>
              <a:spcAft>
                <a:spcPts val="0"/>
              </a:spcAft>
              <a:buClr>
                <a:schemeClr val="dk1"/>
              </a:buClr>
              <a:buSzPts val="3600"/>
              <a:buFont typeface="Work Sans ExtraBold"/>
              <a:buNone/>
              <a:defRPr sz="3600">
                <a:solidFill>
                  <a:schemeClr val="dk1"/>
                </a:solidFill>
                <a:latin typeface="Work Sans ExtraBold"/>
                <a:ea typeface="Work Sans ExtraBold"/>
                <a:cs typeface="Work Sans ExtraBold"/>
                <a:sym typeface="Work Sans ExtraBold"/>
              </a:defRPr>
            </a:lvl2pPr>
            <a:lvl3pPr lvl="2" algn="r" rtl="0">
              <a:spcBef>
                <a:spcPts val="0"/>
              </a:spcBef>
              <a:spcAft>
                <a:spcPts val="0"/>
              </a:spcAft>
              <a:buClr>
                <a:schemeClr val="dk1"/>
              </a:buClr>
              <a:buSzPts val="3600"/>
              <a:buFont typeface="Work Sans ExtraBold"/>
              <a:buNone/>
              <a:defRPr sz="3600">
                <a:solidFill>
                  <a:schemeClr val="dk1"/>
                </a:solidFill>
                <a:latin typeface="Work Sans ExtraBold"/>
                <a:ea typeface="Work Sans ExtraBold"/>
                <a:cs typeface="Work Sans ExtraBold"/>
                <a:sym typeface="Work Sans ExtraBold"/>
              </a:defRPr>
            </a:lvl3pPr>
            <a:lvl4pPr lvl="3" algn="r" rtl="0">
              <a:spcBef>
                <a:spcPts val="0"/>
              </a:spcBef>
              <a:spcAft>
                <a:spcPts val="0"/>
              </a:spcAft>
              <a:buClr>
                <a:schemeClr val="dk1"/>
              </a:buClr>
              <a:buSzPts val="3600"/>
              <a:buFont typeface="Work Sans ExtraBold"/>
              <a:buNone/>
              <a:defRPr sz="3600">
                <a:solidFill>
                  <a:schemeClr val="dk1"/>
                </a:solidFill>
                <a:latin typeface="Work Sans ExtraBold"/>
                <a:ea typeface="Work Sans ExtraBold"/>
                <a:cs typeface="Work Sans ExtraBold"/>
                <a:sym typeface="Work Sans ExtraBold"/>
              </a:defRPr>
            </a:lvl4pPr>
            <a:lvl5pPr lvl="4" algn="r" rtl="0">
              <a:spcBef>
                <a:spcPts val="0"/>
              </a:spcBef>
              <a:spcAft>
                <a:spcPts val="0"/>
              </a:spcAft>
              <a:buClr>
                <a:schemeClr val="dk1"/>
              </a:buClr>
              <a:buSzPts val="3600"/>
              <a:buFont typeface="Work Sans ExtraBold"/>
              <a:buNone/>
              <a:defRPr sz="3600">
                <a:solidFill>
                  <a:schemeClr val="dk1"/>
                </a:solidFill>
                <a:latin typeface="Work Sans ExtraBold"/>
                <a:ea typeface="Work Sans ExtraBold"/>
                <a:cs typeface="Work Sans ExtraBold"/>
                <a:sym typeface="Work Sans ExtraBold"/>
              </a:defRPr>
            </a:lvl5pPr>
            <a:lvl6pPr lvl="5" algn="r" rtl="0">
              <a:spcBef>
                <a:spcPts val="0"/>
              </a:spcBef>
              <a:spcAft>
                <a:spcPts val="0"/>
              </a:spcAft>
              <a:buClr>
                <a:schemeClr val="dk1"/>
              </a:buClr>
              <a:buSzPts val="3600"/>
              <a:buFont typeface="Work Sans ExtraBold"/>
              <a:buNone/>
              <a:defRPr sz="3600">
                <a:solidFill>
                  <a:schemeClr val="dk1"/>
                </a:solidFill>
                <a:latin typeface="Work Sans ExtraBold"/>
                <a:ea typeface="Work Sans ExtraBold"/>
                <a:cs typeface="Work Sans ExtraBold"/>
                <a:sym typeface="Work Sans ExtraBold"/>
              </a:defRPr>
            </a:lvl6pPr>
            <a:lvl7pPr lvl="6" algn="r" rtl="0">
              <a:spcBef>
                <a:spcPts val="0"/>
              </a:spcBef>
              <a:spcAft>
                <a:spcPts val="0"/>
              </a:spcAft>
              <a:buClr>
                <a:schemeClr val="dk1"/>
              </a:buClr>
              <a:buSzPts val="3600"/>
              <a:buFont typeface="Work Sans ExtraBold"/>
              <a:buNone/>
              <a:defRPr sz="3600">
                <a:solidFill>
                  <a:schemeClr val="dk1"/>
                </a:solidFill>
                <a:latin typeface="Work Sans ExtraBold"/>
                <a:ea typeface="Work Sans ExtraBold"/>
                <a:cs typeface="Work Sans ExtraBold"/>
                <a:sym typeface="Work Sans ExtraBold"/>
              </a:defRPr>
            </a:lvl7pPr>
            <a:lvl8pPr lvl="7" algn="r" rtl="0">
              <a:spcBef>
                <a:spcPts val="0"/>
              </a:spcBef>
              <a:spcAft>
                <a:spcPts val="0"/>
              </a:spcAft>
              <a:buClr>
                <a:schemeClr val="dk1"/>
              </a:buClr>
              <a:buSzPts val="3600"/>
              <a:buFont typeface="Work Sans ExtraBold"/>
              <a:buNone/>
              <a:defRPr sz="3600">
                <a:solidFill>
                  <a:schemeClr val="dk1"/>
                </a:solidFill>
                <a:latin typeface="Work Sans ExtraBold"/>
                <a:ea typeface="Work Sans ExtraBold"/>
                <a:cs typeface="Work Sans ExtraBold"/>
                <a:sym typeface="Work Sans ExtraBold"/>
              </a:defRPr>
            </a:lvl8pPr>
            <a:lvl9pPr lvl="8" algn="r" rtl="0">
              <a:spcBef>
                <a:spcPts val="0"/>
              </a:spcBef>
              <a:spcAft>
                <a:spcPts val="0"/>
              </a:spcAft>
              <a:buClr>
                <a:schemeClr val="dk1"/>
              </a:buClr>
              <a:buSzPts val="3600"/>
              <a:buFont typeface="Work Sans ExtraBold"/>
              <a:buNone/>
              <a:defRPr sz="3600">
                <a:solidFill>
                  <a:schemeClr val="dk1"/>
                </a:solidFill>
                <a:latin typeface="Work Sans ExtraBold"/>
                <a:ea typeface="Work Sans ExtraBold"/>
                <a:cs typeface="Work Sans ExtraBold"/>
                <a:sym typeface="Work Sans ExtraBold"/>
              </a:defRPr>
            </a:lvl9pPr>
          </a:lstStyle>
          <a:p>
            <a:r>
              <a:t>xx%</a:t>
            </a:r>
          </a:p>
        </p:txBody>
      </p:sp>
      <p:sp>
        <p:nvSpPr>
          <p:cNvPr id="95" name="Google Shape;95;p18"/>
          <p:cNvSpPr txBox="1">
            <a:spLocks noGrp="1"/>
          </p:cNvSpPr>
          <p:nvPr>
            <p:ph type="subTitle" idx="3"/>
          </p:nvPr>
        </p:nvSpPr>
        <p:spPr>
          <a:xfrm>
            <a:off x="720000" y="4212100"/>
            <a:ext cx="2014800" cy="5778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rgbClr val="000000"/>
              </a:buClr>
              <a:buSzPts val="1000"/>
              <a:buNone/>
              <a:defRPr sz="1100">
                <a:solidFill>
                  <a:schemeClr val="dk1"/>
                </a:solidFill>
              </a:defRPr>
            </a:lvl1pPr>
            <a:lvl2pPr lvl="1" algn="r" rtl="0">
              <a:lnSpc>
                <a:spcPct val="100000"/>
              </a:lnSpc>
              <a:spcBef>
                <a:spcPts val="0"/>
              </a:spcBef>
              <a:spcAft>
                <a:spcPts val="0"/>
              </a:spcAft>
              <a:buClr>
                <a:srgbClr val="000000"/>
              </a:buClr>
              <a:buSzPts val="1000"/>
              <a:buNone/>
              <a:defRPr sz="1000">
                <a:solidFill>
                  <a:srgbClr val="000000"/>
                </a:solidFill>
              </a:defRPr>
            </a:lvl2pPr>
            <a:lvl3pPr lvl="2" algn="r" rtl="0">
              <a:lnSpc>
                <a:spcPct val="100000"/>
              </a:lnSpc>
              <a:spcBef>
                <a:spcPts val="0"/>
              </a:spcBef>
              <a:spcAft>
                <a:spcPts val="0"/>
              </a:spcAft>
              <a:buClr>
                <a:srgbClr val="000000"/>
              </a:buClr>
              <a:buSzPts val="1000"/>
              <a:buNone/>
              <a:defRPr sz="1000">
                <a:solidFill>
                  <a:srgbClr val="000000"/>
                </a:solidFill>
              </a:defRPr>
            </a:lvl3pPr>
            <a:lvl4pPr lvl="3" algn="r" rtl="0">
              <a:lnSpc>
                <a:spcPct val="100000"/>
              </a:lnSpc>
              <a:spcBef>
                <a:spcPts val="0"/>
              </a:spcBef>
              <a:spcAft>
                <a:spcPts val="0"/>
              </a:spcAft>
              <a:buClr>
                <a:srgbClr val="000000"/>
              </a:buClr>
              <a:buSzPts val="1000"/>
              <a:buNone/>
              <a:defRPr sz="1000">
                <a:solidFill>
                  <a:srgbClr val="000000"/>
                </a:solidFill>
              </a:defRPr>
            </a:lvl4pPr>
            <a:lvl5pPr lvl="4" algn="r" rtl="0">
              <a:lnSpc>
                <a:spcPct val="100000"/>
              </a:lnSpc>
              <a:spcBef>
                <a:spcPts val="0"/>
              </a:spcBef>
              <a:spcAft>
                <a:spcPts val="0"/>
              </a:spcAft>
              <a:buClr>
                <a:srgbClr val="000000"/>
              </a:buClr>
              <a:buSzPts val="1000"/>
              <a:buNone/>
              <a:defRPr sz="1000">
                <a:solidFill>
                  <a:srgbClr val="000000"/>
                </a:solidFill>
              </a:defRPr>
            </a:lvl5pPr>
            <a:lvl6pPr lvl="5" algn="r" rtl="0">
              <a:lnSpc>
                <a:spcPct val="100000"/>
              </a:lnSpc>
              <a:spcBef>
                <a:spcPts val="0"/>
              </a:spcBef>
              <a:spcAft>
                <a:spcPts val="0"/>
              </a:spcAft>
              <a:buClr>
                <a:srgbClr val="000000"/>
              </a:buClr>
              <a:buSzPts val="1000"/>
              <a:buNone/>
              <a:defRPr sz="1000">
                <a:solidFill>
                  <a:srgbClr val="000000"/>
                </a:solidFill>
              </a:defRPr>
            </a:lvl6pPr>
            <a:lvl7pPr lvl="6" algn="r" rtl="0">
              <a:lnSpc>
                <a:spcPct val="100000"/>
              </a:lnSpc>
              <a:spcBef>
                <a:spcPts val="0"/>
              </a:spcBef>
              <a:spcAft>
                <a:spcPts val="0"/>
              </a:spcAft>
              <a:buClr>
                <a:srgbClr val="000000"/>
              </a:buClr>
              <a:buSzPts val="1000"/>
              <a:buNone/>
              <a:defRPr sz="1000">
                <a:solidFill>
                  <a:srgbClr val="000000"/>
                </a:solidFill>
              </a:defRPr>
            </a:lvl7pPr>
            <a:lvl8pPr lvl="7" algn="r" rtl="0">
              <a:lnSpc>
                <a:spcPct val="100000"/>
              </a:lnSpc>
              <a:spcBef>
                <a:spcPts val="0"/>
              </a:spcBef>
              <a:spcAft>
                <a:spcPts val="0"/>
              </a:spcAft>
              <a:buClr>
                <a:srgbClr val="000000"/>
              </a:buClr>
              <a:buSzPts val="1000"/>
              <a:buNone/>
              <a:defRPr sz="1000">
                <a:solidFill>
                  <a:srgbClr val="000000"/>
                </a:solidFill>
              </a:defRPr>
            </a:lvl8pPr>
            <a:lvl9pPr lvl="8" algn="r" rtl="0">
              <a:lnSpc>
                <a:spcPct val="100000"/>
              </a:lnSpc>
              <a:spcBef>
                <a:spcPts val="0"/>
              </a:spcBef>
              <a:spcAft>
                <a:spcPts val="0"/>
              </a:spcAft>
              <a:buClr>
                <a:srgbClr val="000000"/>
              </a:buClr>
              <a:buSzPts val="1000"/>
              <a:buNone/>
              <a:defRPr sz="1000">
                <a:solidFill>
                  <a:srgbClr val="000000"/>
                </a:solidFill>
              </a:defRPr>
            </a:lvl9pPr>
          </a:lstStyle>
          <a:p>
            <a:endParaRPr/>
          </a:p>
        </p:txBody>
      </p:sp>
      <p:sp>
        <p:nvSpPr>
          <p:cNvPr id="96" name="Google Shape;96;p18"/>
          <p:cNvSpPr txBox="1">
            <a:spLocks noGrp="1"/>
          </p:cNvSpPr>
          <p:nvPr>
            <p:ph type="title" idx="4" hasCustomPrompt="1"/>
          </p:nvPr>
        </p:nvSpPr>
        <p:spPr>
          <a:xfrm>
            <a:off x="317829" y="3747082"/>
            <a:ext cx="2417100" cy="577800"/>
          </a:xfrm>
          <a:prstGeom prst="rect">
            <a:avLst/>
          </a:prstGeom>
        </p:spPr>
        <p:txBody>
          <a:bodyPr spcFirstLastPara="1" wrap="square" lIns="91425" tIns="91425" rIns="91425" bIns="91425" anchor="ctr" anchorCtr="0">
            <a:noAutofit/>
          </a:bodyPr>
          <a:lstStyle>
            <a:lvl1pPr lvl="0" algn="r" rtl="0">
              <a:spcBef>
                <a:spcPts val="0"/>
              </a:spcBef>
              <a:spcAft>
                <a:spcPts val="0"/>
              </a:spcAft>
              <a:buClr>
                <a:schemeClr val="dk1"/>
              </a:buClr>
              <a:buSzPts val="3600"/>
              <a:buFont typeface="Work Sans ExtraBold"/>
              <a:buNone/>
              <a:defRPr sz="3600" b="1">
                <a:solidFill>
                  <a:schemeClr val="dk1"/>
                </a:solidFill>
                <a:latin typeface="Work Sans"/>
                <a:ea typeface="Work Sans"/>
                <a:cs typeface="Work Sans"/>
                <a:sym typeface="Work Sans"/>
              </a:defRPr>
            </a:lvl1pPr>
            <a:lvl2pPr lvl="1" algn="r" rtl="0">
              <a:spcBef>
                <a:spcPts val="0"/>
              </a:spcBef>
              <a:spcAft>
                <a:spcPts val="0"/>
              </a:spcAft>
              <a:buClr>
                <a:schemeClr val="dk1"/>
              </a:buClr>
              <a:buSzPts val="3600"/>
              <a:buFont typeface="Work Sans ExtraBold"/>
              <a:buNone/>
              <a:defRPr sz="3600">
                <a:solidFill>
                  <a:schemeClr val="dk1"/>
                </a:solidFill>
                <a:latin typeface="Work Sans ExtraBold"/>
                <a:ea typeface="Work Sans ExtraBold"/>
                <a:cs typeface="Work Sans ExtraBold"/>
                <a:sym typeface="Work Sans ExtraBold"/>
              </a:defRPr>
            </a:lvl2pPr>
            <a:lvl3pPr lvl="2" algn="r" rtl="0">
              <a:spcBef>
                <a:spcPts val="0"/>
              </a:spcBef>
              <a:spcAft>
                <a:spcPts val="0"/>
              </a:spcAft>
              <a:buClr>
                <a:schemeClr val="dk1"/>
              </a:buClr>
              <a:buSzPts val="3600"/>
              <a:buFont typeface="Work Sans ExtraBold"/>
              <a:buNone/>
              <a:defRPr sz="3600">
                <a:solidFill>
                  <a:schemeClr val="dk1"/>
                </a:solidFill>
                <a:latin typeface="Work Sans ExtraBold"/>
                <a:ea typeface="Work Sans ExtraBold"/>
                <a:cs typeface="Work Sans ExtraBold"/>
                <a:sym typeface="Work Sans ExtraBold"/>
              </a:defRPr>
            </a:lvl3pPr>
            <a:lvl4pPr lvl="3" algn="r" rtl="0">
              <a:spcBef>
                <a:spcPts val="0"/>
              </a:spcBef>
              <a:spcAft>
                <a:spcPts val="0"/>
              </a:spcAft>
              <a:buClr>
                <a:schemeClr val="dk1"/>
              </a:buClr>
              <a:buSzPts val="3600"/>
              <a:buFont typeface="Work Sans ExtraBold"/>
              <a:buNone/>
              <a:defRPr sz="3600">
                <a:solidFill>
                  <a:schemeClr val="dk1"/>
                </a:solidFill>
                <a:latin typeface="Work Sans ExtraBold"/>
                <a:ea typeface="Work Sans ExtraBold"/>
                <a:cs typeface="Work Sans ExtraBold"/>
                <a:sym typeface="Work Sans ExtraBold"/>
              </a:defRPr>
            </a:lvl4pPr>
            <a:lvl5pPr lvl="4" algn="r" rtl="0">
              <a:spcBef>
                <a:spcPts val="0"/>
              </a:spcBef>
              <a:spcAft>
                <a:spcPts val="0"/>
              </a:spcAft>
              <a:buClr>
                <a:schemeClr val="dk1"/>
              </a:buClr>
              <a:buSzPts val="3600"/>
              <a:buFont typeface="Work Sans ExtraBold"/>
              <a:buNone/>
              <a:defRPr sz="3600">
                <a:solidFill>
                  <a:schemeClr val="dk1"/>
                </a:solidFill>
                <a:latin typeface="Work Sans ExtraBold"/>
                <a:ea typeface="Work Sans ExtraBold"/>
                <a:cs typeface="Work Sans ExtraBold"/>
                <a:sym typeface="Work Sans ExtraBold"/>
              </a:defRPr>
            </a:lvl5pPr>
            <a:lvl6pPr lvl="5" algn="r" rtl="0">
              <a:spcBef>
                <a:spcPts val="0"/>
              </a:spcBef>
              <a:spcAft>
                <a:spcPts val="0"/>
              </a:spcAft>
              <a:buClr>
                <a:schemeClr val="dk1"/>
              </a:buClr>
              <a:buSzPts val="3600"/>
              <a:buFont typeface="Work Sans ExtraBold"/>
              <a:buNone/>
              <a:defRPr sz="3600">
                <a:solidFill>
                  <a:schemeClr val="dk1"/>
                </a:solidFill>
                <a:latin typeface="Work Sans ExtraBold"/>
                <a:ea typeface="Work Sans ExtraBold"/>
                <a:cs typeface="Work Sans ExtraBold"/>
                <a:sym typeface="Work Sans ExtraBold"/>
              </a:defRPr>
            </a:lvl6pPr>
            <a:lvl7pPr lvl="6" algn="r" rtl="0">
              <a:spcBef>
                <a:spcPts val="0"/>
              </a:spcBef>
              <a:spcAft>
                <a:spcPts val="0"/>
              </a:spcAft>
              <a:buClr>
                <a:schemeClr val="dk1"/>
              </a:buClr>
              <a:buSzPts val="3600"/>
              <a:buFont typeface="Work Sans ExtraBold"/>
              <a:buNone/>
              <a:defRPr sz="3600">
                <a:solidFill>
                  <a:schemeClr val="dk1"/>
                </a:solidFill>
                <a:latin typeface="Work Sans ExtraBold"/>
                <a:ea typeface="Work Sans ExtraBold"/>
                <a:cs typeface="Work Sans ExtraBold"/>
                <a:sym typeface="Work Sans ExtraBold"/>
              </a:defRPr>
            </a:lvl7pPr>
            <a:lvl8pPr lvl="7" algn="r" rtl="0">
              <a:spcBef>
                <a:spcPts val="0"/>
              </a:spcBef>
              <a:spcAft>
                <a:spcPts val="0"/>
              </a:spcAft>
              <a:buClr>
                <a:schemeClr val="dk1"/>
              </a:buClr>
              <a:buSzPts val="3600"/>
              <a:buFont typeface="Work Sans ExtraBold"/>
              <a:buNone/>
              <a:defRPr sz="3600">
                <a:solidFill>
                  <a:schemeClr val="dk1"/>
                </a:solidFill>
                <a:latin typeface="Work Sans ExtraBold"/>
                <a:ea typeface="Work Sans ExtraBold"/>
                <a:cs typeface="Work Sans ExtraBold"/>
                <a:sym typeface="Work Sans ExtraBold"/>
              </a:defRPr>
            </a:lvl8pPr>
            <a:lvl9pPr lvl="8" algn="r" rtl="0">
              <a:spcBef>
                <a:spcPts val="0"/>
              </a:spcBef>
              <a:spcAft>
                <a:spcPts val="0"/>
              </a:spcAft>
              <a:buClr>
                <a:schemeClr val="dk1"/>
              </a:buClr>
              <a:buSzPts val="3600"/>
              <a:buFont typeface="Work Sans ExtraBold"/>
              <a:buNone/>
              <a:defRPr sz="3600">
                <a:solidFill>
                  <a:schemeClr val="dk1"/>
                </a:solidFill>
                <a:latin typeface="Work Sans ExtraBold"/>
                <a:ea typeface="Work Sans ExtraBold"/>
                <a:cs typeface="Work Sans ExtraBold"/>
                <a:sym typeface="Work Sans ExtraBold"/>
              </a:defRPr>
            </a:lvl9pPr>
          </a:lstStyle>
          <a:p>
            <a:r>
              <a:t>xx%</a:t>
            </a:r>
          </a:p>
        </p:txBody>
      </p:sp>
      <p:sp>
        <p:nvSpPr>
          <p:cNvPr id="97" name="Google Shape;97;p18"/>
          <p:cNvSpPr txBox="1">
            <a:spLocks noGrp="1"/>
          </p:cNvSpPr>
          <p:nvPr>
            <p:ph type="subTitle" idx="5"/>
          </p:nvPr>
        </p:nvSpPr>
        <p:spPr>
          <a:xfrm>
            <a:off x="6358828" y="2655075"/>
            <a:ext cx="1881300" cy="465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000000"/>
              </a:buClr>
              <a:buSzPts val="1000"/>
              <a:buNone/>
              <a:defRPr sz="1100">
                <a:solidFill>
                  <a:schemeClr val="dk1"/>
                </a:solidFill>
              </a:defRPr>
            </a:lvl1pPr>
            <a:lvl2pPr lvl="1" rtl="0">
              <a:lnSpc>
                <a:spcPct val="100000"/>
              </a:lnSpc>
              <a:spcBef>
                <a:spcPts val="0"/>
              </a:spcBef>
              <a:spcAft>
                <a:spcPts val="0"/>
              </a:spcAft>
              <a:buClr>
                <a:srgbClr val="000000"/>
              </a:buClr>
              <a:buSzPts val="1000"/>
              <a:buNone/>
              <a:defRPr sz="1000">
                <a:solidFill>
                  <a:srgbClr val="000000"/>
                </a:solidFill>
              </a:defRPr>
            </a:lvl2pPr>
            <a:lvl3pPr lvl="2" rtl="0">
              <a:lnSpc>
                <a:spcPct val="100000"/>
              </a:lnSpc>
              <a:spcBef>
                <a:spcPts val="0"/>
              </a:spcBef>
              <a:spcAft>
                <a:spcPts val="0"/>
              </a:spcAft>
              <a:buClr>
                <a:srgbClr val="000000"/>
              </a:buClr>
              <a:buSzPts val="1000"/>
              <a:buNone/>
              <a:defRPr sz="1000">
                <a:solidFill>
                  <a:srgbClr val="000000"/>
                </a:solidFill>
              </a:defRPr>
            </a:lvl3pPr>
            <a:lvl4pPr lvl="3" rtl="0">
              <a:lnSpc>
                <a:spcPct val="100000"/>
              </a:lnSpc>
              <a:spcBef>
                <a:spcPts val="0"/>
              </a:spcBef>
              <a:spcAft>
                <a:spcPts val="0"/>
              </a:spcAft>
              <a:buClr>
                <a:srgbClr val="000000"/>
              </a:buClr>
              <a:buSzPts val="1000"/>
              <a:buNone/>
              <a:defRPr sz="1000">
                <a:solidFill>
                  <a:srgbClr val="000000"/>
                </a:solidFill>
              </a:defRPr>
            </a:lvl4pPr>
            <a:lvl5pPr lvl="4" rtl="0">
              <a:lnSpc>
                <a:spcPct val="100000"/>
              </a:lnSpc>
              <a:spcBef>
                <a:spcPts val="0"/>
              </a:spcBef>
              <a:spcAft>
                <a:spcPts val="0"/>
              </a:spcAft>
              <a:buClr>
                <a:srgbClr val="000000"/>
              </a:buClr>
              <a:buSzPts val="1000"/>
              <a:buNone/>
              <a:defRPr sz="1000">
                <a:solidFill>
                  <a:srgbClr val="000000"/>
                </a:solidFill>
              </a:defRPr>
            </a:lvl5pPr>
            <a:lvl6pPr lvl="5" rtl="0">
              <a:lnSpc>
                <a:spcPct val="100000"/>
              </a:lnSpc>
              <a:spcBef>
                <a:spcPts val="0"/>
              </a:spcBef>
              <a:spcAft>
                <a:spcPts val="0"/>
              </a:spcAft>
              <a:buClr>
                <a:srgbClr val="000000"/>
              </a:buClr>
              <a:buSzPts val="1000"/>
              <a:buNone/>
              <a:defRPr sz="1000">
                <a:solidFill>
                  <a:srgbClr val="000000"/>
                </a:solidFill>
              </a:defRPr>
            </a:lvl6pPr>
            <a:lvl7pPr lvl="6" rtl="0">
              <a:lnSpc>
                <a:spcPct val="100000"/>
              </a:lnSpc>
              <a:spcBef>
                <a:spcPts val="0"/>
              </a:spcBef>
              <a:spcAft>
                <a:spcPts val="0"/>
              </a:spcAft>
              <a:buClr>
                <a:srgbClr val="000000"/>
              </a:buClr>
              <a:buSzPts val="1000"/>
              <a:buNone/>
              <a:defRPr sz="1000">
                <a:solidFill>
                  <a:srgbClr val="000000"/>
                </a:solidFill>
              </a:defRPr>
            </a:lvl7pPr>
            <a:lvl8pPr lvl="7" rtl="0">
              <a:lnSpc>
                <a:spcPct val="100000"/>
              </a:lnSpc>
              <a:spcBef>
                <a:spcPts val="0"/>
              </a:spcBef>
              <a:spcAft>
                <a:spcPts val="0"/>
              </a:spcAft>
              <a:buClr>
                <a:srgbClr val="000000"/>
              </a:buClr>
              <a:buSzPts val="1000"/>
              <a:buNone/>
              <a:defRPr sz="1000">
                <a:solidFill>
                  <a:srgbClr val="000000"/>
                </a:solidFill>
              </a:defRPr>
            </a:lvl8pPr>
            <a:lvl9pPr lvl="8" rtl="0">
              <a:lnSpc>
                <a:spcPct val="100000"/>
              </a:lnSpc>
              <a:spcBef>
                <a:spcPts val="0"/>
              </a:spcBef>
              <a:spcAft>
                <a:spcPts val="0"/>
              </a:spcAft>
              <a:buClr>
                <a:srgbClr val="000000"/>
              </a:buClr>
              <a:buSzPts val="1000"/>
              <a:buNone/>
              <a:defRPr sz="1000">
                <a:solidFill>
                  <a:srgbClr val="000000"/>
                </a:solidFill>
              </a:defRPr>
            </a:lvl9pPr>
          </a:lstStyle>
          <a:p>
            <a:endParaRPr/>
          </a:p>
        </p:txBody>
      </p:sp>
      <p:sp>
        <p:nvSpPr>
          <p:cNvPr id="98" name="Google Shape;98;p18"/>
          <p:cNvSpPr txBox="1">
            <a:spLocks noGrp="1"/>
          </p:cNvSpPr>
          <p:nvPr>
            <p:ph type="title" idx="6" hasCustomPrompt="1"/>
          </p:nvPr>
        </p:nvSpPr>
        <p:spPr>
          <a:xfrm>
            <a:off x="6358837" y="2190057"/>
            <a:ext cx="2417100" cy="577800"/>
          </a:xfrm>
          <a:prstGeom prst="rect">
            <a:avLst/>
          </a:prstGeom>
        </p:spPr>
        <p:txBody>
          <a:bodyPr spcFirstLastPara="1" wrap="square" lIns="91425" tIns="91425" rIns="91425" bIns="91425" anchor="ctr" anchorCtr="0">
            <a:noAutofit/>
          </a:bodyPr>
          <a:lstStyle>
            <a:lvl1pPr lvl="0" rtl="0">
              <a:spcBef>
                <a:spcPts val="0"/>
              </a:spcBef>
              <a:spcAft>
                <a:spcPts val="0"/>
              </a:spcAft>
              <a:buClr>
                <a:schemeClr val="dk1"/>
              </a:buClr>
              <a:buSzPts val="3600"/>
              <a:buFont typeface="Work Sans ExtraBold"/>
              <a:buNone/>
              <a:defRPr sz="3600" b="1">
                <a:solidFill>
                  <a:schemeClr val="dk1"/>
                </a:solidFill>
                <a:latin typeface="Work Sans"/>
                <a:ea typeface="Work Sans"/>
                <a:cs typeface="Work Sans"/>
                <a:sym typeface="Work Sans"/>
              </a:defRPr>
            </a:lvl1pPr>
            <a:lvl2pPr lvl="1" rtl="0">
              <a:spcBef>
                <a:spcPts val="0"/>
              </a:spcBef>
              <a:spcAft>
                <a:spcPts val="0"/>
              </a:spcAft>
              <a:buClr>
                <a:schemeClr val="dk1"/>
              </a:buClr>
              <a:buSzPts val="3600"/>
              <a:buFont typeface="Work Sans ExtraBold"/>
              <a:buNone/>
              <a:defRPr sz="3600">
                <a:solidFill>
                  <a:schemeClr val="dk1"/>
                </a:solidFill>
                <a:latin typeface="Work Sans ExtraBold"/>
                <a:ea typeface="Work Sans ExtraBold"/>
                <a:cs typeface="Work Sans ExtraBold"/>
                <a:sym typeface="Work Sans ExtraBold"/>
              </a:defRPr>
            </a:lvl2pPr>
            <a:lvl3pPr lvl="2" rtl="0">
              <a:spcBef>
                <a:spcPts val="0"/>
              </a:spcBef>
              <a:spcAft>
                <a:spcPts val="0"/>
              </a:spcAft>
              <a:buClr>
                <a:schemeClr val="dk1"/>
              </a:buClr>
              <a:buSzPts val="3600"/>
              <a:buFont typeface="Work Sans ExtraBold"/>
              <a:buNone/>
              <a:defRPr sz="3600">
                <a:solidFill>
                  <a:schemeClr val="dk1"/>
                </a:solidFill>
                <a:latin typeface="Work Sans ExtraBold"/>
                <a:ea typeface="Work Sans ExtraBold"/>
                <a:cs typeface="Work Sans ExtraBold"/>
                <a:sym typeface="Work Sans ExtraBold"/>
              </a:defRPr>
            </a:lvl3pPr>
            <a:lvl4pPr lvl="3" rtl="0">
              <a:spcBef>
                <a:spcPts val="0"/>
              </a:spcBef>
              <a:spcAft>
                <a:spcPts val="0"/>
              </a:spcAft>
              <a:buClr>
                <a:schemeClr val="dk1"/>
              </a:buClr>
              <a:buSzPts val="3600"/>
              <a:buFont typeface="Work Sans ExtraBold"/>
              <a:buNone/>
              <a:defRPr sz="3600">
                <a:solidFill>
                  <a:schemeClr val="dk1"/>
                </a:solidFill>
                <a:latin typeface="Work Sans ExtraBold"/>
                <a:ea typeface="Work Sans ExtraBold"/>
                <a:cs typeface="Work Sans ExtraBold"/>
                <a:sym typeface="Work Sans ExtraBold"/>
              </a:defRPr>
            </a:lvl4pPr>
            <a:lvl5pPr lvl="4" rtl="0">
              <a:spcBef>
                <a:spcPts val="0"/>
              </a:spcBef>
              <a:spcAft>
                <a:spcPts val="0"/>
              </a:spcAft>
              <a:buClr>
                <a:schemeClr val="dk1"/>
              </a:buClr>
              <a:buSzPts val="3600"/>
              <a:buFont typeface="Work Sans ExtraBold"/>
              <a:buNone/>
              <a:defRPr sz="3600">
                <a:solidFill>
                  <a:schemeClr val="dk1"/>
                </a:solidFill>
                <a:latin typeface="Work Sans ExtraBold"/>
                <a:ea typeface="Work Sans ExtraBold"/>
                <a:cs typeface="Work Sans ExtraBold"/>
                <a:sym typeface="Work Sans ExtraBold"/>
              </a:defRPr>
            </a:lvl5pPr>
            <a:lvl6pPr lvl="5" rtl="0">
              <a:spcBef>
                <a:spcPts val="0"/>
              </a:spcBef>
              <a:spcAft>
                <a:spcPts val="0"/>
              </a:spcAft>
              <a:buClr>
                <a:schemeClr val="dk1"/>
              </a:buClr>
              <a:buSzPts val="3600"/>
              <a:buFont typeface="Work Sans ExtraBold"/>
              <a:buNone/>
              <a:defRPr sz="3600">
                <a:solidFill>
                  <a:schemeClr val="dk1"/>
                </a:solidFill>
                <a:latin typeface="Work Sans ExtraBold"/>
                <a:ea typeface="Work Sans ExtraBold"/>
                <a:cs typeface="Work Sans ExtraBold"/>
                <a:sym typeface="Work Sans ExtraBold"/>
              </a:defRPr>
            </a:lvl6pPr>
            <a:lvl7pPr lvl="6" rtl="0">
              <a:spcBef>
                <a:spcPts val="0"/>
              </a:spcBef>
              <a:spcAft>
                <a:spcPts val="0"/>
              </a:spcAft>
              <a:buClr>
                <a:schemeClr val="dk1"/>
              </a:buClr>
              <a:buSzPts val="3600"/>
              <a:buFont typeface="Work Sans ExtraBold"/>
              <a:buNone/>
              <a:defRPr sz="3600">
                <a:solidFill>
                  <a:schemeClr val="dk1"/>
                </a:solidFill>
                <a:latin typeface="Work Sans ExtraBold"/>
                <a:ea typeface="Work Sans ExtraBold"/>
                <a:cs typeface="Work Sans ExtraBold"/>
                <a:sym typeface="Work Sans ExtraBold"/>
              </a:defRPr>
            </a:lvl7pPr>
            <a:lvl8pPr lvl="7" rtl="0">
              <a:spcBef>
                <a:spcPts val="0"/>
              </a:spcBef>
              <a:spcAft>
                <a:spcPts val="0"/>
              </a:spcAft>
              <a:buClr>
                <a:schemeClr val="dk1"/>
              </a:buClr>
              <a:buSzPts val="3600"/>
              <a:buFont typeface="Work Sans ExtraBold"/>
              <a:buNone/>
              <a:defRPr sz="3600">
                <a:solidFill>
                  <a:schemeClr val="dk1"/>
                </a:solidFill>
                <a:latin typeface="Work Sans ExtraBold"/>
                <a:ea typeface="Work Sans ExtraBold"/>
                <a:cs typeface="Work Sans ExtraBold"/>
                <a:sym typeface="Work Sans ExtraBold"/>
              </a:defRPr>
            </a:lvl8pPr>
            <a:lvl9pPr lvl="8" rtl="0">
              <a:spcBef>
                <a:spcPts val="0"/>
              </a:spcBef>
              <a:spcAft>
                <a:spcPts val="0"/>
              </a:spcAft>
              <a:buClr>
                <a:schemeClr val="dk1"/>
              </a:buClr>
              <a:buSzPts val="3600"/>
              <a:buFont typeface="Work Sans ExtraBold"/>
              <a:buNone/>
              <a:defRPr sz="3600">
                <a:solidFill>
                  <a:schemeClr val="dk1"/>
                </a:solidFill>
                <a:latin typeface="Work Sans ExtraBold"/>
                <a:ea typeface="Work Sans ExtraBold"/>
                <a:cs typeface="Work Sans ExtraBold"/>
                <a:sym typeface="Work Sans ExtraBold"/>
              </a:defRPr>
            </a:lvl9pPr>
          </a:lstStyle>
          <a:p>
            <a:r>
              <a:t>xx%</a:t>
            </a:r>
          </a:p>
        </p:txBody>
      </p:sp>
      <p:sp>
        <p:nvSpPr>
          <p:cNvPr id="99" name="Google Shape;99;p18"/>
          <p:cNvSpPr txBox="1">
            <a:spLocks noGrp="1"/>
          </p:cNvSpPr>
          <p:nvPr>
            <p:ph type="subTitle" idx="7"/>
          </p:nvPr>
        </p:nvSpPr>
        <p:spPr>
          <a:xfrm>
            <a:off x="6358828" y="4212100"/>
            <a:ext cx="1881300" cy="577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000000"/>
              </a:buClr>
              <a:buSzPts val="1000"/>
              <a:buNone/>
              <a:defRPr sz="1100">
                <a:solidFill>
                  <a:schemeClr val="dk1"/>
                </a:solidFill>
              </a:defRPr>
            </a:lvl1pPr>
            <a:lvl2pPr lvl="1" rtl="0">
              <a:lnSpc>
                <a:spcPct val="100000"/>
              </a:lnSpc>
              <a:spcBef>
                <a:spcPts val="0"/>
              </a:spcBef>
              <a:spcAft>
                <a:spcPts val="0"/>
              </a:spcAft>
              <a:buClr>
                <a:srgbClr val="000000"/>
              </a:buClr>
              <a:buSzPts val="1000"/>
              <a:buNone/>
              <a:defRPr sz="1000">
                <a:solidFill>
                  <a:srgbClr val="000000"/>
                </a:solidFill>
              </a:defRPr>
            </a:lvl2pPr>
            <a:lvl3pPr lvl="2" rtl="0">
              <a:lnSpc>
                <a:spcPct val="100000"/>
              </a:lnSpc>
              <a:spcBef>
                <a:spcPts val="0"/>
              </a:spcBef>
              <a:spcAft>
                <a:spcPts val="0"/>
              </a:spcAft>
              <a:buClr>
                <a:srgbClr val="000000"/>
              </a:buClr>
              <a:buSzPts val="1000"/>
              <a:buNone/>
              <a:defRPr sz="1000">
                <a:solidFill>
                  <a:srgbClr val="000000"/>
                </a:solidFill>
              </a:defRPr>
            </a:lvl3pPr>
            <a:lvl4pPr lvl="3" rtl="0">
              <a:lnSpc>
                <a:spcPct val="100000"/>
              </a:lnSpc>
              <a:spcBef>
                <a:spcPts val="0"/>
              </a:spcBef>
              <a:spcAft>
                <a:spcPts val="0"/>
              </a:spcAft>
              <a:buClr>
                <a:srgbClr val="000000"/>
              </a:buClr>
              <a:buSzPts val="1000"/>
              <a:buNone/>
              <a:defRPr sz="1000">
                <a:solidFill>
                  <a:srgbClr val="000000"/>
                </a:solidFill>
              </a:defRPr>
            </a:lvl4pPr>
            <a:lvl5pPr lvl="4" rtl="0">
              <a:lnSpc>
                <a:spcPct val="100000"/>
              </a:lnSpc>
              <a:spcBef>
                <a:spcPts val="0"/>
              </a:spcBef>
              <a:spcAft>
                <a:spcPts val="0"/>
              </a:spcAft>
              <a:buClr>
                <a:srgbClr val="000000"/>
              </a:buClr>
              <a:buSzPts val="1000"/>
              <a:buNone/>
              <a:defRPr sz="1000">
                <a:solidFill>
                  <a:srgbClr val="000000"/>
                </a:solidFill>
              </a:defRPr>
            </a:lvl5pPr>
            <a:lvl6pPr lvl="5" rtl="0">
              <a:lnSpc>
                <a:spcPct val="100000"/>
              </a:lnSpc>
              <a:spcBef>
                <a:spcPts val="0"/>
              </a:spcBef>
              <a:spcAft>
                <a:spcPts val="0"/>
              </a:spcAft>
              <a:buClr>
                <a:srgbClr val="000000"/>
              </a:buClr>
              <a:buSzPts val="1000"/>
              <a:buNone/>
              <a:defRPr sz="1000">
                <a:solidFill>
                  <a:srgbClr val="000000"/>
                </a:solidFill>
              </a:defRPr>
            </a:lvl6pPr>
            <a:lvl7pPr lvl="6" rtl="0">
              <a:lnSpc>
                <a:spcPct val="100000"/>
              </a:lnSpc>
              <a:spcBef>
                <a:spcPts val="0"/>
              </a:spcBef>
              <a:spcAft>
                <a:spcPts val="0"/>
              </a:spcAft>
              <a:buClr>
                <a:srgbClr val="000000"/>
              </a:buClr>
              <a:buSzPts val="1000"/>
              <a:buNone/>
              <a:defRPr sz="1000">
                <a:solidFill>
                  <a:srgbClr val="000000"/>
                </a:solidFill>
              </a:defRPr>
            </a:lvl7pPr>
            <a:lvl8pPr lvl="7" rtl="0">
              <a:lnSpc>
                <a:spcPct val="100000"/>
              </a:lnSpc>
              <a:spcBef>
                <a:spcPts val="0"/>
              </a:spcBef>
              <a:spcAft>
                <a:spcPts val="0"/>
              </a:spcAft>
              <a:buClr>
                <a:srgbClr val="000000"/>
              </a:buClr>
              <a:buSzPts val="1000"/>
              <a:buNone/>
              <a:defRPr sz="1000">
                <a:solidFill>
                  <a:srgbClr val="000000"/>
                </a:solidFill>
              </a:defRPr>
            </a:lvl8pPr>
            <a:lvl9pPr lvl="8" rtl="0">
              <a:lnSpc>
                <a:spcPct val="100000"/>
              </a:lnSpc>
              <a:spcBef>
                <a:spcPts val="0"/>
              </a:spcBef>
              <a:spcAft>
                <a:spcPts val="0"/>
              </a:spcAft>
              <a:buClr>
                <a:srgbClr val="000000"/>
              </a:buClr>
              <a:buSzPts val="1000"/>
              <a:buNone/>
              <a:defRPr sz="1000">
                <a:solidFill>
                  <a:srgbClr val="000000"/>
                </a:solidFill>
              </a:defRPr>
            </a:lvl9pPr>
          </a:lstStyle>
          <a:p>
            <a:endParaRPr/>
          </a:p>
        </p:txBody>
      </p:sp>
      <p:sp>
        <p:nvSpPr>
          <p:cNvPr id="100" name="Google Shape;100;p18"/>
          <p:cNvSpPr txBox="1">
            <a:spLocks noGrp="1"/>
          </p:cNvSpPr>
          <p:nvPr>
            <p:ph type="title" idx="8" hasCustomPrompt="1"/>
          </p:nvPr>
        </p:nvSpPr>
        <p:spPr>
          <a:xfrm>
            <a:off x="6358837" y="3747082"/>
            <a:ext cx="2417100" cy="577800"/>
          </a:xfrm>
          <a:prstGeom prst="rect">
            <a:avLst/>
          </a:prstGeom>
        </p:spPr>
        <p:txBody>
          <a:bodyPr spcFirstLastPara="1" wrap="square" lIns="91425" tIns="91425" rIns="91425" bIns="91425" anchor="ctr" anchorCtr="0">
            <a:noAutofit/>
          </a:bodyPr>
          <a:lstStyle>
            <a:lvl1pPr lvl="0" rtl="0">
              <a:spcBef>
                <a:spcPts val="0"/>
              </a:spcBef>
              <a:spcAft>
                <a:spcPts val="0"/>
              </a:spcAft>
              <a:buClr>
                <a:schemeClr val="dk1"/>
              </a:buClr>
              <a:buSzPts val="3600"/>
              <a:buFont typeface="Work Sans ExtraBold"/>
              <a:buNone/>
              <a:defRPr sz="3600" b="1">
                <a:solidFill>
                  <a:schemeClr val="dk1"/>
                </a:solidFill>
                <a:latin typeface="Work Sans"/>
                <a:ea typeface="Work Sans"/>
                <a:cs typeface="Work Sans"/>
                <a:sym typeface="Work Sans"/>
              </a:defRPr>
            </a:lvl1pPr>
            <a:lvl2pPr lvl="1" rtl="0">
              <a:spcBef>
                <a:spcPts val="0"/>
              </a:spcBef>
              <a:spcAft>
                <a:spcPts val="0"/>
              </a:spcAft>
              <a:buClr>
                <a:schemeClr val="dk1"/>
              </a:buClr>
              <a:buSzPts val="3600"/>
              <a:buFont typeface="Work Sans ExtraBold"/>
              <a:buNone/>
              <a:defRPr sz="3600">
                <a:solidFill>
                  <a:schemeClr val="dk1"/>
                </a:solidFill>
                <a:latin typeface="Work Sans ExtraBold"/>
                <a:ea typeface="Work Sans ExtraBold"/>
                <a:cs typeface="Work Sans ExtraBold"/>
                <a:sym typeface="Work Sans ExtraBold"/>
              </a:defRPr>
            </a:lvl2pPr>
            <a:lvl3pPr lvl="2" rtl="0">
              <a:spcBef>
                <a:spcPts val="0"/>
              </a:spcBef>
              <a:spcAft>
                <a:spcPts val="0"/>
              </a:spcAft>
              <a:buClr>
                <a:schemeClr val="dk1"/>
              </a:buClr>
              <a:buSzPts val="3600"/>
              <a:buFont typeface="Work Sans ExtraBold"/>
              <a:buNone/>
              <a:defRPr sz="3600">
                <a:solidFill>
                  <a:schemeClr val="dk1"/>
                </a:solidFill>
                <a:latin typeface="Work Sans ExtraBold"/>
                <a:ea typeface="Work Sans ExtraBold"/>
                <a:cs typeface="Work Sans ExtraBold"/>
                <a:sym typeface="Work Sans ExtraBold"/>
              </a:defRPr>
            </a:lvl3pPr>
            <a:lvl4pPr lvl="3" rtl="0">
              <a:spcBef>
                <a:spcPts val="0"/>
              </a:spcBef>
              <a:spcAft>
                <a:spcPts val="0"/>
              </a:spcAft>
              <a:buClr>
                <a:schemeClr val="dk1"/>
              </a:buClr>
              <a:buSzPts val="3600"/>
              <a:buFont typeface="Work Sans ExtraBold"/>
              <a:buNone/>
              <a:defRPr sz="3600">
                <a:solidFill>
                  <a:schemeClr val="dk1"/>
                </a:solidFill>
                <a:latin typeface="Work Sans ExtraBold"/>
                <a:ea typeface="Work Sans ExtraBold"/>
                <a:cs typeface="Work Sans ExtraBold"/>
                <a:sym typeface="Work Sans ExtraBold"/>
              </a:defRPr>
            </a:lvl4pPr>
            <a:lvl5pPr lvl="4" rtl="0">
              <a:spcBef>
                <a:spcPts val="0"/>
              </a:spcBef>
              <a:spcAft>
                <a:spcPts val="0"/>
              </a:spcAft>
              <a:buClr>
                <a:schemeClr val="dk1"/>
              </a:buClr>
              <a:buSzPts val="3600"/>
              <a:buFont typeface="Work Sans ExtraBold"/>
              <a:buNone/>
              <a:defRPr sz="3600">
                <a:solidFill>
                  <a:schemeClr val="dk1"/>
                </a:solidFill>
                <a:latin typeface="Work Sans ExtraBold"/>
                <a:ea typeface="Work Sans ExtraBold"/>
                <a:cs typeface="Work Sans ExtraBold"/>
                <a:sym typeface="Work Sans ExtraBold"/>
              </a:defRPr>
            </a:lvl5pPr>
            <a:lvl6pPr lvl="5" rtl="0">
              <a:spcBef>
                <a:spcPts val="0"/>
              </a:spcBef>
              <a:spcAft>
                <a:spcPts val="0"/>
              </a:spcAft>
              <a:buClr>
                <a:schemeClr val="dk1"/>
              </a:buClr>
              <a:buSzPts val="3600"/>
              <a:buFont typeface="Work Sans ExtraBold"/>
              <a:buNone/>
              <a:defRPr sz="3600">
                <a:solidFill>
                  <a:schemeClr val="dk1"/>
                </a:solidFill>
                <a:latin typeface="Work Sans ExtraBold"/>
                <a:ea typeface="Work Sans ExtraBold"/>
                <a:cs typeface="Work Sans ExtraBold"/>
                <a:sym typeface="Work Sans ExtraBold"/>
              </a:defRPr>
            </a:lvl6pPr>
            <a:lvl7pPr lvl="6" rtl="0">
              <a:spcBef>
                <a:spcPts val="0"/>
              </a:spcBef>
              <a:spcAft>
                <a:spcPts val="0"/>
              </a:spcAft>
              <a:buClr>
                <a:schemeClr val="dk1"/>
              </a:buClr>
              <a:buSzPts val="3600"/>
              <a:buFont typeface="Work Sans ExtraBold"/>
              <a:buNone/>
              <a:defRPr sz="3600">
                <a:solidFill>
                  <a:schemeClr val="dk1"/>
                </a:solidFill>
                <a:latin typeface="Work Sans ExtraBold"/>
                <a:ea typeface="Work Sans ExtraBold"/>
                <a:cs typeface="Work Sans ExtraBold"/>
                <a:sym typeface="Work Sans ExtraBold"/>
              </a:defRPr>
            </a:lvl7pPr>
            <a:lvl8pPr lvl="7" rtl="0">
              <a:spcBef>
                <a:spcPts val="0"/>
              </a:spcBef>
              <a:spcAft>
                <a:spcPts val="0"/>
              </a:spcAft>
              <a:buClr>
                <a:schemeClr val="dk1"/>
              </a:buClr>
              <a:buSzPts val="3600"/>
              <a:buFont typeface="Work Sans ExtraBold"/>
              <a:buNone/>
              <a:defRPr sz="3600">
                <a:solidFill>
                  <a:schemeClr val="dk1"/>
                </a:solidFill>
                <a:latin typeface="Work Sans ExtraBold"/>
                <a:ea typeface="Work Sans ExtraBold"/>
                <a:cs typeface="Work Sans ExtraBold"/>
                <a:sym typeface="Work Sans ExtraBold"/>
              </a:defRPr>
            </a:lvl8pPr>
            <a:lvl9pPr lvl="8" rtl="0">
              <a:spcBef>
                <a:spcPts val="0"/>
              </a:spcBef>
              <a:spcAft>
                <a:spcPts val="0"/>
              </a:spcAft>
              <a:buClr>
                <a:schemeClr val="dk1"/>
              </a:buClr>
              <a:buSzPts val="3600"/>
              <a:buFont typeface="Work Sans ExtraBold"/>
              <a:buNone/>
              <a:defRPr sz="3600">
                <a:solidFill>
                  <a:schemeClr val="dk1"/>
                </a:solidFill>
                <a:latin typeface="Work Sans ExtraBold"/>
                <a:ea typeface="Work Sans ExtraBold"/>
                <a:cs typeface="Work Sans ExtraBold"/>
                <a:sym typeface="Work Sans ExtraBold"/>
              </a:defRPr>
            </a:lvl9pPr>
          </a:lstStyle>
          <a:p>
            <a:r>
              <a:t>xx%</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lank slide">
  <p:cSld name="CUSTOM_24">
    <p:bg>
      <p:bgPr>
        <a:noFill/>
        <a:effectLst/>
      </p:bgPr>
    </p:bg>
    <p:spTree>
      <p:nvGrpSpPr>
        <p:cNvPr id="1" name="Shape 122"/>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able of contents">
  <p:cSld name="CUSTOM_12">
    <p:spTree>
      <p:nvGrpSpPr>
        <p:cNvPr id="1" name="Shape 11"/>
        <p:cNvGrpSpPr/>
        <p:nvPr/>
      </p:nvGrpSpPr>
      <p:grpSpPr>
        <a:xfrm>
          <a:off x="0" y="0"/>
          <a:ext cx="0" cy="0"/>
          <a:chOff x="0" y="0"/>
          <a:chExt cx="0" cy="0"/>
        </a:xfrm>
      </p:grpSpPr>
      <p:sp>
        <p:nvSpPr>
          <p:cNvPr id="12" name="Google Shape;12;p3"/>
          <p:cNvSpPr txBox="1">
            <a:spLocks noGrp="1"/>
          </p:cNvSpPr>
          <p:nvPr>
            <p:ph type="ctrTitle"/>
          </p:nvPr>
        </p:nvSpPr>
        <p:spPr>
          <a:xfrm>
            <a:off x="1053498" y="1734138"/>
            <a:ext cx="2251800" cy="5778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000000"/>
              </a:buClr>
              <a:buSzPts val="1200"/>
              <a:buFont typeface="Work Sans ExtraBold"/>
              <a:buNone/>
              <a:defRPr sz="1200" b="1">
                <a:solidFill>
                  <a:schemeClr val="accent4"/>
                </a:solidFill>
                <a:latin typeface="Work Sans"/>
                <a:ea typeface="Work Sans"/>
                <a:cs typeface="Work Sans"/>
                <a:sym typeface="Work Sans"/>
              </a:defRPr>
            </a:lvl1pPr>
            <a:lvl2pPr lvl="1" rtl="0">
              <a:spcBef>
                <a:spcPts val="0"/>
              </a:spcBef>
              <a:spcAft>
                <a:spcPts val="0"/>
              </a:spcAft>
              <a:buClr>
                <a:srgbClr val="000000"/>
              </a:buClr>
              <a:buSzPts val="1200"/>
              <a:buFont typeface="Work Sans ExtraBold"/>
              <a:buNone/>
              <a:defRPr sz="1200">
                <a:solidFill>
                  <a:srgbClr val="000000"/>
                </a:solidFill>
                <a:latin typeface="Work Sans ExtraBold"/>
                <a:ea typeface="Work Sans ExtraBold"/>
                <a:cs typeface="Work Sans ExtraBold"/>
                <a:sym typeface="Work Sans ExtraBold"/>
              </a:defRPr>
            </a:lvl2pPr>
            <a:lvl3pPr lvl="2" rtl="0">
              <a:spcBef>
                <a:spcPts val="0"/>
              </a:spcBef>
              <a:spcAft>
                <a:spcPts val="0"/>
              </a:spcAft>
              <a:buClr>
                <a:srgbClr val="000000"/>
              </a:buClr>
              <a:buSzPts val="1200"/>
              <a:buFont typeface="Work Sans ExtraBold"/>
              <a:buNone/>
              <a:defRPr sz="1200">
                <a:solidFill>
                  <a:srgbClr val="000000"/>
                </a:solidFill>
                <a:latin typeface="Work Sans ExtraBold"/>
                <a:ea typeface="Work Sans ExtraBold"/>
                <a:cs typeface="Work Sans ExtraBold"/>
                <a:sym typeface="Work Sans ExtraBold"/>
              </a:defRPr>
            </a:lvl3pPr>
            <a:lvl4pPr lvl="3" rtl="0">
              <a:spcBef>
                <a:spcPts val="0"/>
              </a:spcBef>
              <a:spcAft>
                <a:spcPts val="0"/>
              </a:spcAft>
              <a:buClr>
                <a:srgbClr val="000000"/>
              </a:buClr>
              <a:buSzPts val="1200"/>
              <a:buFont typeface="Work Sans ExtraBold"/>
              <a:buNone/>
              <a:defRPr sz="1200">
                <a:solidFill>
                  <a:srgbClr val="000000"/>
                </a:solidFill>
                <a:latin typeface="Work Sans ExtraBold"/>
                <a:ea typeface="Work Sans ExtraBold"/>
                <a:cs typeface="Work Sans ExtraBold"/>
                <a:sym typeface="Work Sans ExtraBold"/>
              </a:defRPr>
            </a:lvl4pPr>
            <a:lvl5pPr lvl="4" rtl="0">
              <a:spcBef>
                <a:spcPts val="0"/>
              </a:spcBef>
              <a:spcAft>
                <a:spcPts val="0"/>
              </a:spcAft>
              <a:buClr>
                <a:srgbClr val="000000"/>
              </a:buClr>
              <a:buSzPts val="1200"/>
              <a:buFont typeface="Work Sans ExtraBold"/>
              <a:buNone/>
              <a:defRPr sz="1200">
                <a:solidFill>
                  <a:srgbClr val="000000"/>
                </a:solidFill>
                <a:latin typeface="Work Sans ExtraBold"/>
                <a:ea typeface="Work Sans ExtraBold"/>
                <a:cs typeface="Work Sans ExtraBold"/>
                <a:sym typeface="Work Sans ExtraBold"/>
              </a:defRPr>
            </a:lvl5pPr>
            <a:lvl6pPr lvl="5" rtl="0">
              <a:spcBef>
                <a:spcPts val="0"/>
              </a:spcBef>
              <a:spcAft>
                <a:spcPts val="0"/>
              </a:spcAft>
              <a:buClr>
                <a:srgbClr val="000000"/>
              </a:buClr>
              <a:buSzPts val="1200"/>
              <a:buFont typeface="Work Sans ExtraBold"/>
              <a:buNone/>
              <a:defRPr sz="1200">
                <a:solidFill>
                  <a:srgbClr val="000000"/>
                </a:solidFill>
                <a:latin typeface="Work Sans ExtraBold"/>
                <a:ea typeface="Work Sans ExtraBold"/>
                <a:cs typeface="Work Sans ExtraBold"/>
                <a:sym typeface="Work Sans ExtraBold"/>
              </a:defRPr>
            </a:lvl6pPr>
            <a:lvl7pPr lvl="6" rtl="0">
              <a:spcBef>
                <a:spcPts val="0"/>
              </a:spcBef>
              <a:spcAft>
                <a:spcPts val="0"/>
              </a:spcAft>
              <a:buClr>
                <a:srgbClr val="000000"/>
              </a:buClr>
              <a:buSzPts val="1200"/>
              <a:buFont typeface="Work Sans ExtraBold"/>
              <a:buNone/>
              <a:defRPr sz="1200">
                <a:solidFill>
                  <a:srgbClr val="000000"/>
                </a:solidFill>
                <a:latin typeface="Work Sans ExtraBold"/>
                <a:ea typeface="Work Sans ExtraBold"/>
                <a:cs typeface="Work Sans ExtraBold"/>
                <a:sym typeface="Work Sans ExtraBold"/>
              </a:defRPr>
            </a:lvl7pPr>
            <a:lvl8pPr lvl="7" rtl="0">
              <a:spcBef>
                <a:spcPts val="0"/>
              </a:spcBef>
              <a:spcAft>
                <a:spcPts val="0"/>
              </a:spcAft>
              <a:buClr>
                <a:srgbClr val="000000"/>
              </a:buClr>
              <a:buSzPts val="1200"/>
              <a:buFont typeface="Work Sans ExtraBold"/>
              <a:buNone/>
              <a:defRPr sz="1200">
                <a:solidFill>
                  <a:srgbClr val="000000"/>
                </a:solidFill>
                <a:latin typeface="Work Sans ExtraBold"/>
                <a:ea typeface="Work Sans ExtraBold"/>
                <a:cs typeface="Work Sans ExtraBold"/>
                <a:sym typeface="Work Sans ExtraBold"/>
              </a:defRPr>
            </a:lvl8pPr>
            <a:lvl9pPr lvl="8" rtl="0">
              <a:spcBef>
                <a:spcPts val="0"/>
              </a:spcBef>
              <a:spcAft>
                <a:spcPts val="0"/>
              </a:spcAft>
              <a:buClr>
                <a:srgbClr val="000000"/>
              </a:buClr>
              <a:buSzPts val="1200"/>
              <a:buFont typeface="Work Sans ExtraBold"/>
              <a:buNone/>
              <a:defRPr sz="1200">
                <a:solidFill>
                  <a:srgbClr val="000000"/>
                </a:solidFill>
                <a:latin typeface="Work Sans ExtraBold"/>
                <a:ea typeface="Work Sans ExtraBold"/>
                <a:cs typeface="Work Sans ExtraBold"/>
                <a:sym typeface="Work Sans ExtraBold"/>
              </a:defRPr>
            </a:lvl9pPr>
          </a:lstStyle>
          <a:p>
            <a:endParaRPr/>
          </a:p>
        </p:txBody>
      </p:sp>
      <p:sp>
        <p:nvSpPr>
          <p:cNvPr id="13" name="Google Shape;13;p3"/>
          <p:cNvSpPr txBox="1">
            <a:spLocks noGrp="1"/>
          </p:cNvSpPr>
          <p:nvPr>
            <p:ph type="subTitle" idx="1"/>
          </p:nvPr>
        </p:nvSpPr>
        <p:spPr>
          <a:xfrm>
            <a:off x="1053498" y="2158711"/>
            <a:ext cx="1906500" cy="572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000000"/>
              </a:buClr>
              <a:buSzPts val="1000"/>
              <a:buNone/>
              <a:defRPr sz="1000">
                <a:solidFill>
                  <a:srgbClr val="000000"/>
                </a:solidFill>
              </a:defRPr>
            </a:lvl1pPr>
            <a:lvl2pPr lvl="1" rtl="0">
              <a:lnSpc>
                <a:spcPct val="100000"/>
              </a:lnSpc>
              <a:spcBef>
                <a:spcPts val="0"/>
              </a:spcBef>
              <a:spcAft>
                <a:spcPts val="0"/>
              </a:spcAft>
              <a:buClr>
                <a:srgbClr val="000000"/>
              </a:buClr>
              <a:buSzPts val="1000"/>
              <a:buNone/>
              <a:defRPr sz="1000">
                <a:solidFill>
                  <a:srgbClr val="000000"/>
                </a:solidFill>
              </a:defRPr>
            </a:lvl2pPr>
            <a:lvl3pPr lvl="2" rtl="0">
              <a:lnSpc>
                <a:spcPct val="100000"/>
              </a:lnSpc>
              <a:spcBef>
                <a:spcPts val="0"/>
              </a:spcBef>
              <a:spcAft>
                <a:spcPts val="0"/>
              </a:spcAft>
              <a:buClr>
                <a:srgbClr val="000000"/>
              </a:buClr>
              <a:buSzPts val="1000"/>
              <a:buNone/>
              <a:defRPr sz="1000">
                <a:solidFill>
                  <a:srgbClr val="000000"/>
                </a:solidFill>
              </a:defRPr>
            </a:lvl3pPr>
            <a:lvl4pPr lvl="3" rtl="0">
              <a:lnSpc>
                <a:spcPct val="100000"/>
              </a:lnSpc>
              <a:spcBef>
                <a:spcPts val="0"/>
              </a:spcBef>
              <a:spcAft>
                <a:spcPts val="0"/>
              </a:spcAft>
              <a:buClr>
                <a:srgbClr val="000000"/>
              </a:buClr>
              <a:buSzPts val="1000"/>
              <a:buNone/>
              <a:defRPr sz="1000">
                <a:solidFill>
                  <a:srgbClr val="000000"/>
                </a:solidFill>
              </a:defRPr>
            </a:lvl4pPr>
            <a:lvl5pPr lvl="4" rtl="0">
              <a:lnSpc>
                <a:spcPct val="100000"/>
              </a:lnSpc>
              <a:spcBef>
                <a:spcPts val="0"/>
              </a:spcBef>
              <a:spcAft>
                <a:spcPts val="0"/>
              </a:spcAft>
              <a:buClr>
                <a:srgbClr val="000000"/>
              </a:buClr>
              <a:buSzPts val="1000"/>
              <a:buNone/>
              <a:defRPr sz="1000">
                <a:solidFill>
                  <a:srgbClr val="000000"/>
                </a:solidFill>
              </a:defRPr>
            </a:lvl5pPr>
            <a:lvl6pPr lvl="5" rtl="0">
              <a:lnSpc>
                <a:spcPct val="100000"/>
              </a:lnSpc>
              <a:spcBef>
                <a:spcPts val="0"/>
              </a:spcBef>
              <a:spcAft>
                <a:spcPts val="0"/>
              </a:spcAft>
              <a:buClr>
                <a:srgbClr val="000000"/>
              </a:buClr>
              <a:buSzPts val="1000"/>
              <a:buNone/>
              <a:defRPr sz="1000">
                <a:solidFill>
                  <a:srgbClr val="000000"/>
                </a:solidFill>
              </a:defRPr>
            </a:lvl6pPr>
            <a:lvl7pPr lvl="6" rtl="0">
              <a:lnSpc>
                <a:spcPct val="100000"/>
              </a:lnSpc>
              <a:spcBef>
                <a:spcPts val="0"/>
              </a:spcBef>
              <a:spcAft>
                <a:spcPts val="0"/>
              </a:spcAft>
              <a:buClr>
                <a:srgbClr val="000000"/>
              </a:buClr>
              <a:buSzPts val="1000"/>
              <a:buNone/>
              <a:defRPr sz="1000">
                <a:solidFill>
                  <a:srgbClr val="000000"/>
                </a:solidFill>
              </a:defRPr>
            </a:lvl7pPr>
            <a:lvl8pPr lvl="7" rtl="0">
              <a:lnSpc>
                <a:spcPct val="100000"/>
              </a:lnSpc>
              <a:spcBef>
                <a:spcPts val="0"/>
              </a:spcBef>
              <a:spcAft>
                <a:spcPts val="0"/>
              </a:spcAft>
              <a:buClr>
                <a:srgbClr val="000000"/>
              </a:buClr>
              <a:buSzPts val="1000"/>
              <a:buNone/>
              <a:defRPr sz="1000">
                <a:solidFill>
                  <a:srgbClr val="000000"/>
                </a:solidFill>
              </a:defRPr>
            </a:lvl8pPr>
            <a:lvl9pPr lvl="8" rtl="0">
              <a:lnSpc>
                <a:spcPct val="100000"/>
              </a:lnSpc>
              <a:spcBef>
                <a:spcPts val="0"/>
              </a:spcBef>
              <a:spcAft>
                <a:spcPts val="0"/>
              </a:spcAft>
              <a:buClr>
                <a:srgbClr val="000000"/>
              </a:buClr>
              <a:buSzPts val="1000"/>
              <a:buNone/>
              <a:defRPr sz="1000">
                <a:solidFill>
                  <a:srgbClr val="000000"/>
                </a:solidFill>
              </a:defRPr>
            </a:lvl9pPr>
          </a:lstStyle>
          <a:p>
            <a:endParaRPr/>
          </a:p>
        </p:txBody>
      </p:sp>
      <p:sp>
        <p:nvSpPr>
          <p:cNvPr id="14" name="Google Shape;14;p3"/>
          <p:cNvSpPr txBox="1">
            <a:spLocks noGrp="1"/>
          </p:cNvSpPr>
          <p:nvPr>
            <p:ph type="title" idx="2" hasCustomPrompt="1"/>
          </p:nvPr>
        </p:nvSpPr>
        <p:spPr>
          <a:xfrm>
            <a:off x="1053498" y="1384648"/>
            <a:ext cx="1753800" cy="577800"/>
          </a:xfrm>
          <a:prstGeom prst="rect">
            <a:avLst/>
          </a:prstGeom>
        </p:spPr>
        <p:txBody>
          <a:bodyPr spcFirstLastPara="1" wrap="square" lIns="91425" tIns="91425" rIns="91425" bIns="91425" anchor="ctr" anchorCtr="0">
            <a:noAutofit/>
          </a:bodyPr>
          <a:lstStyle>
            <a:lvl1pPr lvl="0" rtl="0">
              <a:spcBef>
                <a:spcPts val="0"/>
              </a:spcBef>
              <a:spcAft>
                <a:spcPts val="0"/>
              </a:spcAft>
              <a:buClr>
                <a:srgbClr val="000000"/>
              </a:buClr>
              <a:buSzPts val="4800"/>
              <a:buFont typeface="Work Sans ExtraBold"/>
              <a:buNone/>
              <a:defRPr sz="4800" b="0">
                <a:solidFill>
                  <a:srgbClr val="000000"/>
                </a:solidFill>
                <a:latin typeface="Work Sans ExtraBold"/>
                <a:ea typeface="Work Sans ExtraBold"/>
                <a:cs typeface="Work Sans ExtraBold"/>
                <a:sym typeface="Work Sans ExtraBold"/>
              </a:defRPr>
            </a:lvl1pPr>
            <a:lvl2pPr lvl="1" rtl="0">
              <a:spcBef>
                <a:spcPts val="0"/>
              </a:spcBef>
              <a:spcAft>
                <a:spcPts val="0"/>
              </a:spcAft>
              <a:buClr>
                <a:srgbClr val="000000"/>
              </a:buClr>
              <a:buSzPts val="4800"/>
              <a:buFont typeface="Work Sans ExtraBold"/>
              <a:buNone/>
              <a:defRPr sz="4800">
                <a:solidFill>
                  <a:srgbClr val="000000"/>
                </a:solidFill>
                <a:latin typeface="Work Sans ExtraBold"/>
                <a:ea typeface="Work Sans ExtraBold"/>
                <a:cs typeface="Work Sans ExtraBold"/>
                <a:sym typeface="Work Sans ExtraBold"/>
              </a:defRPr>
            </a:lvl2pPr>
            <a:lvl3pPr lvl="2" rtl="0">
              <a:spcBef>
                <a:spcPts val="0"/>
              </a:spcBef>
              <a:spcAft>
                <a:spcPts val="0"/>
              </a:spcAft>
              <a:buClr>
                <a:srgbClr val="000000"/>
              </a:buClr>
              <a:buSzPts val="4800"/>
              <a:buFont typeface="Work Sans ExtraBold"/>
              <a:buNone/>
              <a:defRPr sz="4800">
                <a:solidFill>
                  <a:srgbClr val="000000"/>
                </a:solidFill>
                <a:latin typeface="Work Sans ExtraBold"/>
                <a:ea typeface="Work Sans ExtraBold"/>
                <a:cs typeface="Work Sans ExtraBold"/>
                <a:sym typeface="Work Sans ExtraBold"/>
              </a:defRPr>
            </a:lvl3pPr>
            <a:lvl4pPr lvl="3" rtl="0">
              <a:spcBef>
                <a:spcPts val="0"/>
              </a:spcBef>
              <a:spcAft>
                <a:spcPts val="0"/>
              </a:spcAft>
              <a:buClr>
                <a:srgbClr val="000000"/>
              </a:buClr>
              <a:buSzPts val="4800"/>
              <a:buFont typeface="Work Sans ExtraBold"/>
              <a:buNone/>
              <a:defRPr sz="4800">
                <a:solidFill>
                  <a:srgbClr val="000000"/>
                </a:solidFill>
                <a:latin typeface="Work Sans ExtraBold"/>
                <a:ea typeface="Work Sans ExtraBold"/>
                <a:cs typeface="Work Sans ExtraBold"/>
                <a:sym typeface="Work Sans ExtraBold"/>
              </a:defRPr>
            </a:lvl4pPr>
            <a:lvl5pPr lvl="4" rtl="0">
              <a:spcBef>
                <a:spcPts val="0"/>
              </a:spcBef>
              <a:spcAft>
                <a:spcPts val="0"/>
              </a:spcAft>
              <a:buClr>
                <a:srgbClr val="000000"/>
              </a:buClr>
              <a:buSzPts val="4800"/>
              <a:buFont typeface="Work Sans ExtraBold"/>
              <a:buNone/>
              <a:defRPr sz="4800">
                <a:solidFill>
                  <a:srgbClr val="000000"/>
                </a:solidFill>
                <a:latin typeface="Work Sans ExtraBold"/>
                <a:ea typeface="Work Sans ExtraBold"/>
                <a:cs typeface="Work Sans ExtraBold"/>
                <a:sym typeface="Work Sans ExtraBold"/>
              </a:defRPr>
            </a:lvl5pPr>
            <a:lvl6pPr lvl="5" rtl="0">
              <a:spcBef>
                <a:spcPts val="0"/>
              </a:spcBef>
              <a:spcAft>
                <a:spcPts val="0"/>
              </a:spcAft>
              <a:buClr>
                <a:srgbClr val="000000"/>
              </a:buClr>
              <a:buSzPts val="4800"/>
              <a:buFont typeface="Work Sans ExtraBold"/>
              <a:buNone/>
              <a:defRPr sz="4800">
                <a:solidFill>
                  <a:srgbClr val="000000"/>
                </a:solidFill>
                <a:latin typeface="Work Sans ExtraBold"/>
                <a:ea typeface="Work Sans ExtraBold"/>
                <a:cs typeface="Work Sans ExtraBold"/>
                <a:sym typeface="Work Sans ExtraBold"/>
              </a:defRPr>
            </a:lvl6pPr>
            <a:lvl7pPr lvl="6" rtl="0">
              <a:spcBef>
                <a:spcPts val="0"/>
              </a:spcBef>
              <a:spcAft>
                <a:spcPts val="0"/>
              </a:spcAft>
              <a:buClr>
                <a:srgbClr val="000000"/>
              </a:buClr>
              <a:buSzPts val="4800"/>
              <a:buFont typeface="Work Sans ExtraBold"/>
              <a:buNone/>
              <a:defRPr sz="4800">
                <a:solidFill>
                  <a:srgbClr val="000000"/>
                </a:solidFill>
                <a:latin typeface="Work Sans ExtraBold"/>
                <a:ea typeface="Work Sans ExtraBold"/>
                <a:cs typeface="Work Sans ExtraBold"/>
                <a:sym typeface="Work Sans ExtraBold"/>
              </a:defRPr>
            </a:lvl7pPr>
            <a:lvl8pPr lvl="7" rtl="0">
              <a:spcBef>
                <a:spcPts val="0"/>
              </a:spcBef>
              <a:spcAft>
                <a:spcPts val="0"/>
              </a:spcAft>
              <a:buClr>
                <a:srgbClr val="000000"/>
              </a:buClr>
              <a:buSzPts val="4800"/>
              <a:buFont typeface="Work Sans ExtraBold"/>
              <a:buNone/>
              <a:defRPr sz="4800">
                <a:solidFill>
                  <a:srgbClr val="000000"/>
                </a:solidFill>
                <a:latin typeface="Work Sans ExtraBold"/>
                <a:ea typeface="Work Sans ExtraBold"/>
                <a:cs typeface="Work Sans ExtraBold"/>
                <a:sym typeface="Work Sans ExtraBold"/>
              </a:defRPr>
            </a:lvl8pPr>
            <a:lvl9pPr lvl="8" rtl="0">
              <a:spcBef>
                <a:spcPts val="0"/>
              </a:spcBef>
              <a:spcAft>
                <a:spcPts val="0"/>
              </a:spcAft>
              <a:buClr>
                <a:srgbClr val="000000"/>
              </a:buClr>
              <a:buSzPts val="4800"/>
              <a:buFont typeface="Work Sans ExtraBold"/>
              <a:buNone/>
              <a:defRPr sz="4800">
                <a:solidFill>
                  <a:srgbClr val="000000"/>
                </a:solidFill>
                <a:latin typeface="Work Sans ExtraBold"/>
                <a:ea typeface="Work Sans ExtraBold"/>
                <a:cs typeface="Work Sans ExtraBold"/>
                <a:sym typeface="Work Sans ExtraBold"/>
              </a:defRPr>
            </a:lvl9pPr>
          </a:lstStyle>
          <a:p>
            <a:r>
              <a:t>xx%</a:t>
            </a:r>
          </a:p>
        </p:txBody>
      </p:sp>
      <p:sp>
        <p:nvSpPr>
          <p:cNvPr id="15" name="Google Shape;15;p3"/>
          <p:cNvSpPr txBox="1">
            <a:spLocks noGrp="1"/>
          </p:cNvSpPr>
          <p:nvPr>
            <p:ph type="ctrTitle" idx="3"/>
          </p:nvPr>
        </p:nvSpPr>
        <p:spPr>
          <a:xfrm>
            <a:off x="2834737" y="1734138"/>
            <a:ext cx="2251800" cy="5778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000000"/>
              </a:buClr>
              <a:buSzPts val="1200"/>
              <a:buFont typeface="Work Sans ExtraBold"/>
              <a:buNone/>
              <a:defRPr sz="1200" b="0">
                <a:solidFill>
                  <a:schemeClr val="accent4"/>
                </a:solidFill>
                <a:latin typeface="Work Sans ExtraBold"/>
                <a:ea typeface="Work Sans ExtraBold"/>
                <a:cs typeface="Work Sans ExtraBold"/>
                <a:sym typeface="Work Sans ExtraBold"/>
              </a:defRPr>
            </a:lvl1pPr>
            <a:lvl2pPr lvl="1" rtl="0">
              <a:spcBef>
                <a:spcPts val="0"/>
              </a:spcBef>
              <a:spcAft>
                <a:spcPts val="0"/>
              </a:spcAft>
              <a:buClr>
                <a:srgbClr val="000000"/>
              </a:buClr>
              <a:buSzPts val="1200"/>
              <a:buFont typeface="Work Sans ExtraBold"/>
              <a:buNone/>
              <a:defRPr sz="1200">
                <a:solidFill>
                  <a:srgbClr val="000000"/>
                </a:solidFill>
                <a:latin typeface="Work Sans ExtraBold"/>
                <a:ea typeface="Work Sans ExtraBold"/>
                <a:cs typeface="Work Sans ExtraBold"/>
                <a:sym typeface="Work Sans ExtraBold"/>
              </a:defRPr>
            </a:lvl2pPr>
            <a:lvl3pPr lvl="2" rtl="0">
              <a:spcBef>
                <a:spcPts val="0"/>
              </a:spcBef>
              <a:spcAft>
                <a:spcPts val="0"/>
              </a:spcAft>
              <a:buClr>
                <a:srgbClr val="000000"/>
              </a:buClr>
              <a:buSzPts val="1200"/>
              <a:buFont typeface="Work Sans ExtraBold"/>
              <a:buNone/>
              <a:defRPr sz="1200">
                <a:solidFill>
                  <a:srgbClr val="000000"/>
                </a:solidFill>
                <a:latin typeface="Work Sans ExtraBold"/>
                <a:ea typeface="Work Sans ExtraBold"/>
                <a:cs typeface="Work Sans ExtraBold"/>
                <a:sym typeface="Work Sans ExtraBold"/>
              </a:defRPr>
            </a:lvl3pPr>
            <a:lvl4pPr lvl="3" rtl="0">
              <a:spcBef>
                <a:spcPts val="0"/>
              </a:spcBef>
              <a:spcAft>
                <a:spcPts val="0"/>
              </a:spcAft>
              <a:buClr>
                <a:srgbClr val="000000"/>
              </a:buClr>
              <a:buSzPts val="1200"/>
              <a:buFont typeface="Work Sans ExtraBold"/>
              <a:buNone/>
              <a:defRPr sz="1200">
                <a:solidFill>
                  <a:srgbClr val="000000"/>
                </a:solidFill>
                <a:latin typeface="Work Sans ExtraBold"/>
                <a:ea typeface="Work Sans ExtraBold"/>
                <a:cs typeface="Work Sans ExtraBold"/>
                <a:sym typeface="Work Sans ExtraBold"/>
              </a:defRPr>
            </a:lvl4pPr>
            <a:lvl5pPr lvl="4" rtl="0">
              <a:spcBef>
                <a:spcPts val="0"/>
              </a:spcBef>
              <a:spcAft>
                <a:spcPts val="0"/>
              </a:spcAft>
              <a:buClr>
                <a:srgbClr val="000000"/>
              </a:buClr>
              <a:buSzPts val="1200"/>
              <a:buFont typeface="Work Sans ExtraBold"/>
              <a:buNone/>
              <a:defRPr sz="1200">
                <a:solidFill>
                  <a:srgbClr val="000000"/>
                </a:solidFill>
                <a:latin typeface="Work Sans ExtraBold"/>
                <a:ea typeface="Work Sans ExtraBold"/>
                <a:cs typeface="Work Sans ExtraBold"/>
                <a:sym typeface="Work Sans ExtraBold"/>
              </a:defRPr>
            </a:lvl5pPr>
            <a:lvl6pPr lvl="5" rtl="0">
              <a:spcBef>
                <a:spcPts val="0"/>
              </a:spcBef>
              <a:spcAft>
                <a:spcPts val="0"/>
              </a:spcAft>
              <a:buClr>
                <a:srgbClr val="000000"/>
              </a:buClr>
              <a:buSzPts val="1200"/>
              <a:buFont typeface="Work Sans ExtraBold"/>
              <a:buNone/>
              <a:defRPr sz="1200">
                <a:solidFill>
                  <a:srgbClr val="000000"/>
                </a:solidFill>
                <a:latin typeface="Work Sans ExtraBold"/>
                <a:ea typeface="Work Sans ExtraBold"/>
                <a:cs typeface="Work Sans ExtraBold"/>
                <a:sym typeface="Work Sans ExtraBold"/>
              </a:defRPr>
            </a:lvl6pPr>
            <a:lvl7pPr lvl="6" rtl="0">
              <a:spcBef>
                <a:spcPts val="0"/>
              </a:spcBef>
              <a:spcAft>
                <a:spcPts val="0"/>
              </a:spcAft>
              <a:buClr>
                <a:srgbClr val="000000"/>
              </a:buClr>
              <a:buSzPts val="1200"/>
              <a:buFont typeface="Work Sans ExtraBold"/>
              <a:buNone/>
              <a:defRPr sz="1200">
                <a:solidFill>
                  <a:srgbClr val="000000"/>
                </a:solidFill>
                <a:latin typeface="Work Sans ExtraBold"/>
                <a:ea typeface="Work Sans ExtraBold"/>
                <a:cs typeface="Work Sans ExtraBold"/>
                <a:sym typeface="Work Sans ExtraBold"/>
              </a:defRPr>
            </a:lvl7pPr>
            <a:lvl8pPr lvl="7" rtl="0">
              <a:spcBef>
                <a:spcPts val="0"/>
              </a:spcBef>
              <a:spcAft>
                <a:spcPts val="0"/>
              </a:spcAft>
              <a:buClr>
                <a:srgbClr val="000000"/>
              </a:buClr>
              <a:buSzPts val="1200"/>
              <a:buFont typeface="Work Sans ExtraBold"/>
              <a:buNone/>
              <a:defRPr sz="1200">
                <a:solidFill>
                  <a:srgbClr val="000000"/>
                </a:solidFill>
                <a:latin typeface="Work Sans ExtraBold"/>
                <a:ea typeface="Work Sans ExtraBold"/>
                <a:cs typeface="Work Sans ExtraBold"/>
                <a:sym typeface="Work Sans ExtraBold"/>
              </a:defRPr>
            </a:lvl8pPr>
            <a:lvl9pPr lvl="8" rtl="0">
              <a:spcBef>
                <a:spcPts val="0"/>
              </a:spcBef>
              <a:spcAft>
                <a:spcPts val="0"/>
              </a:spcAft>
              <a:buClr>
                <a:srgbClr val="000000"/>
              </a:buClr>
              <a:buSzPts val="1200"/>
              <a:buFont typeface="Work Sans ExtraBold"/>
              <a:buNone/>
              <a:defRPr sz="1200">
                <a:solidFill>
                  <a:srgbClr val="000000"/>
                </a:solidFill>
                <a:latin typeface="Work Sans ExtraBold"/>
                <a:ea typeface="Work Sans ExtraBold"/>
                <a:cs typeface="Work Sans ExtraBold"/>
                <a:sym typeface="Work Sans ExtraBold"/>
              </a:defRPr>
            </a:lvl9pPr>
          </a:lstStyle>
          <a:p>
            <a:endParaRPr/>
          </a:p>
        </p:txBody>
      </p:sp>
      <p:sp>
        <p:nvSpPr>
          <p:cNvPr id="16" name="Google Shape;16;p3"/>
          <p:cNvSpPr txBox="1">
            <a:spLocks noGrp="1"/>
          </p:cNvSpPr>
          <p:nvPr>
            <p:ph type="subTitle" idx="4"/>
          </p:nvPr>
        </p:nvSpPr>
        <p:spPr>
          <a:xfrm>
            <a:off x="2834737" y="2158711"/>
            <a:ext cx="1976700" cy="572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000000"/>
              </a:buClr>
              <a:buSzPts val="1000"/>
              <a:buNone/>
              <a:defRPr sz="1000">
                <a:solidFill>
                  <a:srgbClr val="000000"/>
                </a:solidFill>
              </a:defRPr>
            </a:lvl1pPr>
            <a:lvl2pPr lvl="1" rtl="0">
              <a:lnSpc>
                <a:spcPct val="100000"/>
              </a:lnSpc>
              <a:spcBef>
                <a:spcPts val="0"/>
              </a:spcBef>
              <a:spcAft>
                <a:spcPts val="0"/>
              </a:spcAft>
              <a:buClr>
                <a:srgbClr val="000000"/>
              </a:buClr>
              <a:buSzPts val="1000"/>
              <a:buNone/>
              <a:defRPr sz="1000">
                <a:solidFill>
                  <a:srgbClr val="000000"/>
                </a:solidFill>
              </a:defRPr>
            </a:lvl2pPr>
            <a:lvl3pPr lvl="2" rtl="0">
              <a:lnSpc>
                <a:spcPct val="100000"/>
              </a:lnSpc>
              <a:spcBef>
                <a:spcPts val="0"/>
              </a:spcBef>
              <a:spcAft>
                <a:spcPts val="0"/>
              </a:spcAft>
              <a:buClr>
                <a:srgbClr val="000000"/>
              </a:buClr>
              <a:buSzPts val="1000"/>
              <a:buNone/>
              <a:defRPr sz="1000">
                <a:solidFill>
                  <a:srgbClr val="000000"/>
                </a:solidFill>
              </a:defRPr>
            </a:lvl3pPr>
            <a:lvl4pPr lvl="3" rtl="0">
              <a:lnSpc>
                <a:spcPct val="100000"/>
              </a:lnSpc>
              <a:spcBef>
                <a:spcPts val="0"/>
              </a:spcBef>
              <a:spcAft>
                <a:spcPts val="0"/>
              </a:spcAft>
              <a:buClr>
                <a:srgbClr val="000000"/>
              </a:buClr>
              <a:buSzPts val="1000"/>
              <a:buNone/>
              <a:defRPr sz="1000">
                <a:solidFill>
                  <a:srgbClr val="000000"/>
                </a:solidFill>
              </a:defRPr>
            </a:lvl4pPr>
            <a:lvl5pPr lvl="4" rtl="0">
              <a:lnSpc>
                <a:spcPct val="100000"/>
              </a:lnSpc>
              <a:spcBef>
                <a:spcPts val="0"/>
              </a:spcBef>
              <a:spcAft>
                <a:spcPts val="0"/>
              </a:spcAft>
              <a:buClr>
                <a:srgbClr val="000000"/>
              </a:buClr>
              <a:buSzPts val="1000"/>
              <a:buNone/>
              <a:defRPr sz="1000">
                <a:solidFill>
                  <a:srgbClr val="000000"/>
                </a:solidFill>
              </a:defRPr>
            </a:lvl5pPr>
            <a:lvl6pPr lvl="5" rtl="0">
              <a:lnSpc>
                <a:spcPct val="100000"/>
              </a:lnSpc>
              <a:spcBef>
                <a:spcPts val="0"/>
              </a:spcBef>
              <a:spcAft>
                <a:spcPts val="0"/>
              </a:spcAft>
              <a:buClr>
                <a:srgbClr val="000000"/>
              </a:buClr>
              <a:buSzPts val="1000"/>
              <a:buNone/>
              <a:defRPr sz="1000">
                <a:solidFill>
                  <a:srgbClr val="000000"/>
                </a:solidFill>
              </a:defRPr>
            </a:lvl6pPr>
            <a:lvl7pPr lvl="6" rtl="0">
              <a:lnSpc>
                <a:spcPct val="100000"/>
              </a:lnSpc>
              <a:spcBef>
                <a:spcPts val="0"/>
              </a:spcBef>
              <a:spcAft>
                <a:spcPts val="0"/>
              </a:spcAft>
              <a:buClr>
                <a:srgbClr val="000000"/>
              </a:buClr>
              <a:buSzPts val="1000"/>
              <a:buNone/>
              <a:defRPr sz="1000">
                <a:solidFill>
                  <a:srgbClr val="000000"/>
                </a:solidFill>
              </a:defRPr>
            </a:lvl7pPr>
            <a:lvl8pPr lvl="7" rtl="0">
              <a:lnSpc>
                <a:spcPct val="100000"/>
              </a:lnSpc>
              <a:spcBef>
                <a:spcPts val="0"/>
              </a:spcBef>
              <a:spcAft>
                <a:spcPts val="0"/>
              </a:spcAft>
              <a:buClr>
                <a:srgbClr val="000000"/>
              </a:buClr>
              <a:buSzPts val="1000"/>
              <a:buNone/>
              <a:defRPr sz="1000">
                <a:solidFill>
                  <a:srgbClr val="000000"/>
                </a:solidFill>
              </a:defRPr>
            </a:lvl8pPr>
            <a:lvl9pPr lvl="8" rtl="0">
              <a:lnSpc>
                <a:spcPct val="100000"/>
              </a:lnSpc>
              <a:spcBef>
                <a:spcPts val="0"/>
              </a:spcBef>
              <a:spcAft>
                <a:spcPts val="0"/>
              </a:spcAft>
              <a:buClr>
                <a:srgbClr val="000000"/>
              </a:buClr>
              <a:buSzPts val="1000"/>
              <a:buNone/>
              <a:defRPr sz="1000">
                <a:solidFill>
                  <a:srgbClr val="000000"/>
                </a:solidFill>
              </a:defRPr>
            </a:lvl9pPr>
          </a:lstStyle>
          <a:p>
            <a:endParaRPr/>
          </a:p>
        </p:txBody>
      </p:sp>
      <p:sp>
        <p:nvSpPr>
          <p:cNvPr id="17" name="Google Shape;17;p3"/>
          <p:cNvSpPr txBox="1">
            <a:spLocks noGrp="1"/>
          </p:cNvSpPr>
          <p:nvPr>
            <p:ph type="title" idx="5" hasCustomPrompt="1"/>
          </p:nvPr>
        </p:nvSpPr>
        <p:spPr>
          <a:xfrm>
            <a:off x="2834737" y="1384648"/>
            <a:ext cx="1753800" cy="577800"/>
          </a:xfrm>
          <a:prstGeom prst="rect">
            <a:avLst/>
          </a:prstGeom>
        </p:spPr>
        <p:txBody>
          <a:bodyPr spcFirstLastPara="1" wrap="square" lIns="91425" tIns="91425" rIns="91425" bIns="91425" anchor="ctr" anchorCtr="0">
            <a:noAutofit/>
          </a:bodyPr>
          <a:lstStyle>
            <a:lvl1pPr lvl="0" rtl="0">
              <a:spcBef>
                <a:spcPts val="0"/>
              </a:spcBef>
              <a:spcAft>
                <a:spcPts val="0"/>
              </a:spcAft>
              <a:buClr>
                <a:srgbClr val="000000"/>
              </a:buClr>
              <a:buSzPts val="4800"/>
              <a:buFont typeface="Work Sans ExtraBold"/>
              <a:buNone/>
              <a:defRPr sz="4800" b="0">
                <a:solidFill>
                  <a:srgbClr val="000000"/>
                </a:solidFill>
                <a:latin typeface="Work Sans ExtraBold"/>
                <a:ea typeface="Work Sans ExtraBold"/>
                <a:cs typeface="Work Sans ExtraBold"/>
                <a:sym typeface="Work Sans ExtraBold"/>
              </a:defRPr>
            </a:lvl1pPr>
            <a:lvl2pPr lvl="1" rtl="0">
              <a:spcBef>
                <a:spcPts val="0"/>
              </a:spcBef>
              <a:spcAft>
                <a:spcPts val="0"/>
              </a:spcAft>
              <a:buClr>
                <a:srgbClr val="000000"/>
              </a:buClr>
              <a:buSzPts val="4800"/>
              <a:buFont typeface="Work Sans ExtraBold"/>
              <a:buNone/>
              <a:defRPr sz="4800">
                <a:solidFill>
                  <a:srgbClr val="000000"/>
                </a:solidFill>
                <a:latin typeface="Work Sans ExtraBold"/>
                <a:ea typeface="Work Sans ExtraBold"/>
                <a:cs typeface="Work Sans ExtraBold"/>
                <a:sym typeface="Work Sans ExtraBold"/>
              </a:defRPr>
            </a:lvl2pPr>
            <a:lvl3pPr lvl="2" rtl="0">
              <a:spcBef>
                <a:spcPts val="0"/>
              </a:spcBef>
              <a:spcAft>
                <a:spcPts val="0"/>
              </a:spcAft>
              <a:buClr>
                <a:srgbClr val="000000"/>
              </a:buClr>
              <a:buSzPts val="4800"/>
              <a:buFont typeface="Work Sans ExtraBold"/>
              <a:buNone/>
              <a:defRPr sz="4800">
                <a:solidFill>
                  <a:srgbClr val="000000"/>
                </a:solidFill>
                <a:latin typeface="Work Sans ExtraBold"/>
                <a:ea typeface="Work Sans ExtraBold"/>
                <a:cs typeface="Work Sans ExtraBold"/>
                <a:sym typeface="Work Sans ExtraBold"/>
              </a:defRPr>
            </a:lvl3pPr>
            <a:lvl4pPr lvl="3" rtl="0">
              <a:spcBef>
                <a:spcPts val="0"/>
              </a:spcBef>
              <a:spcAft>
                <a:spcPts val="0"/>
              </a:spcAft>
              <a:buClr>
                <a:srgbClr val="000000"/>
              </a:buClr>
              <a:buSzPts val="4800"/>
              <a:buFont typeface="Work Sans ExtraBold"/>
              <a:buNone/>
              <a:defRPr sz="4800">
                <a:solidFill>
                  <a:srgbClr val="000000"/>
                </a:solidFill>
                <a:latin typeface="Work Sans ExtraBold"/>
                <a:ea typeface="Work Sans ExtraBold"/>
                <a:cs typeface="Work Sans ExtraBold"/>
                <a:sym typeface="Work Sans ExtraBold"/>
              </a:defRPr>
            </a:lvl4pPr>
            <a:lvl5pPr lvl="4" rtl="0">
              <a:spcBef>
                <a:spcPts val="0"/>
              </a:spcBef>
              <a:spcAft>
                <a:spcPts val="0"/>
              </a:spcAft>
              <a:buClr>
                <a:srgbClr val="000000"/>
              </a:buClr>
              <a:buSzPts val="4800"/>
              <a:buFont typeface="Work Sans ExtraBold"/>
              <a:buNone/>
              <a:defRPr sz="4800">
                <a:solidFill>
                  <a:srgbClr val="000000"/>
                </a:solidFill>
                <a:latin typeface="Work Sans ExtraBold"/>
                <a:ea typeface="Work Sans ExtraBold"/>
                <a:cs typeface="Work Sans ExtraBold"/>
                <a:sym typeface="Work Sans ExtraBold"/>
              </a:defRPr>
            </a:lvl5pPr>
            <a:lvl6pPr lvl="5" rtl="0">
              <a:spcBef>
                <a:spcPts val="0"/>
              </a:spcBef>
              <a:spcAft>
                <a:spcPts val="0"/>
              </a:spcAft>
              <a:buClr>
                <a:srgbClr val="000000"/>
              </a:buClr>
              <a:buSzPts val="4800"/>
              <a:buFont typeface="Work Sans ExtraBold"/>
              <a:buNone/>
              <a:defRPr sz="4800">
                <a:solidFill>
                  <a:srgbClr val="000000"/>
                </a:solidFill>
                <a:latin typeface="Work Sans ExtraBold"/>
                <a:ea typeface="Work Sans ExtraBold"/>
                <a:cs typeface="Work Sans ExtraBold"/>
                <a:sym typeface="Work Sans ExtraBold"/>
              </a:defRPr>
            </a:lvl6pPr>
            <a:lvl7pPr lvl="6" rtl="0">
              <a:spcBef>
                <a:spcPts val="0"/>
              </a:spcBef>
              <a:spcAft>
                <a:spcPts val="0"/>
              </a:spcAft>
              <a:buClr>
                <a:srgbClr val="000000"/>
              </a:buClr>
              <a:buSzPts val="4800"/>
              <a:buFont typeface="Work Sans ExtraBold"/>
              <a:buNone/>
              <a:defRPr sz="4800">
                <a:solidFill>
                  <a:srgbClr val="000000"/>
                </a:solidFill>
                <a:latin typeface="Work Sans ExtraBold"/>
                <a:ea typeface="Work Sans ExtraBold"/>
                <a:cs typeface="Work Sans ExtraBold"/>
                <a:sym typeface="Work Sans ExtraBold"/>
              </a:defRPr>
            </a:lvl7pPr>
            <a:lvl8pPr lvl="7" rtl="0">
              <a:spcBef>
                <a:spcPts val="0"/>
              </a:spcBef>
              <a:spcAft>
                <a:spcPts val="0"/>
              </a:spcAft>
              <a:buClr>
                <a:srgbClr val="000000"/>
              </a:buClr>
              <a:buSzPts val="4800"/>
              <a:buFont typeface="Work Sans ExtraBold"/>
              <a:buNone/>
              <a:defRPr sz="4800">
                <a:solidFill>
                  <a:srgbClr val="000000"/>
                </a:solidFill>
                <a:latin typeface="Work Sans ExtraBold"/>
                <a:ea typeface="Work Sans ExtraBold"/>
                <a:cs typeface="Work Sans ExtraBold"/>
                <a:sym typeface="Work Sans ExtraBold"/>
              </a:defRPr>
            </a:lvl8pPr>
            <a:lvl9pPr lvl="8" rtl="0">
              <a:spcBef>
                <a:spcPts val="0"/>
              </a:spcBef>
              <a:spcAft>
                <a:spcPts val="0"/>
              </a:spcAft>
              <a:buClr>
                <a:srgbClr val="000000"/>
              </a:buClr>
              <a:buSzPts val="4800"/>
              <a:buFont typeface="Work Sans ExtraBold"/>
              <a:buNone/>
              <a:defRPr sz="4800">
                <a:solidFill>
                  <a:srgbClr val="000000"/>
                </a:solidFill>
                <a:latin typeface="Work Sans ExtraBold"/>
                <a:ea typeface="Work Sans ExtraBold"/>
                <a:cs typeface="Work Sans ExtraBold"/>
                <a:sym typeface="Work Sans ExtraBold"/>
              </a:defRPr>
            </a:lvl9pPr>
          </a:lstStyle>
          <a:p>
            <a:r>
              <a:t>xx%</a:t>
            </a:r>
          </a:p>
        </p:txBody>
      </p:sp>
      <p:sp>
        <p:nvSpPr>
          <p:cNvPr id="18" name="Google Shape;18;p3"/>
          <p:cNvSpPr txBox="1">
            <a:spLocks noGrp="1"/>
          </p:cNvSpPr>
          <p:nvPr>
            <p:ph type="ctrTitle" idx="6"/>
          </p:nvPr>
        </p:nvSpPr>
        <p:spPr>
          <a:xfrm>
            <a:off x="4615975" y="1734138"/>
            <a:ext cx="2251800" cy="5778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000000"/>
              </a:buClr>
              <a:buSzPts val="1200"/>
              <a:buFont typeface="Work Sans ExtraBold"/>
              <a:buNone/>
              <a:defRPr sz="1200" b="0">
                <a:solidFill>
                  <a:schemeClr val="accent4"/>
                </a:solidFill>
                <a:latin typeface="Work Sans ExtraBold"/>
                <a:ea typeface="Work Sans ExtraBold"/>
                <a:cs typeface="Work Sans ExtraBold"/>
                <a:sym typeface="Work Sans ExtraBold"/>
              </a:defRPr>
            </a:lvl1pPr>
            <a:lvl2pPr lvl="1" rtl="0">
              <a:spcBef>
                <a:spcPts val="0"/>
              </a:spcBef>
              <a:spcAft>
                <a:spcPts val="0"/>
              </a:spcAft>
              <a:buClr>
                <a:srgbClr val="000000"/>
              </a:buClr>
              <a:buSzPts val="1200"/>
              <a:buFont typeface="Work Sans ExtraBold"/>
              <a:buNone/>
              <a:defRPr sz="1200">
                <a:solidFill>
                  <a:srgbClr val="000000"/>
                </a:solidFill>
                <a:latin typeface="Work Sans ExtraBold"/>
                <a:ea typeface="Work Sans ExtraBold"/>
                <a:cs typeface="Work Sans ExtraBold"/>
                <a:sym typeface="Work Sans ExtraBold"/>
              </a:defRPr>
            </a:lvl2pPr>
            <a:lvl3pPr lvl="2" rtl="0">
              <a:spcBef>
                <a:spcPts val="0"/>
              </a:spcBef>
              <a:spcAft>
                <a:spcPts val="0"/>
              </a:spcAft>
              <a:buClr>
                <a:srgbClr val="000000"/>
              </a:buClr>
              <a:buSzPts val="1200"/>
              <a:buFont typeface="Work Sans ExtraBold"/>
              <a:buNone/>
              <a:defRPr sz="1200">
                <a:solidFill>
                  <a:srgbClr val="000000"/>
                </a:solidFill>
                <a:latin typeface="Work Sans ExtraBold"/>
                <a:ea typeface="Work Sans ExtraBold"/>
                <a:cs typeface="Work Sans ExtraBold"/>
                <a:sym typeface="Work Sans ExtraBold"/>
              </a:defRPr>
            </a:lvl3pPr>
            <a:lvl4pPr lvl="3" rtl="0">
              <a:spcBef>
                <a:spcPts val="0"/>
              </a:spcBef>
              <a:spcAft>
                <a:spcPts val="0"/>
              </a:spcAft>
              <a:buClr>
                <a:srgbClr val="000000"/>
              </a:buClr>
              <a:buSzPts val="1200"/>
              <a:buFont typeface="Work Sans ExtraBold"/>
              <a:buNone/>
              <a:defRPr sz="1200">
                <a:solidFill>
                  <a:srgbClr val="000000"/>
                </a:solidFill>
                <a:latin typeface="Work Sans ExtraBold"/>
                <a:ea typeface="Work Sans ExtraBold"/>
                <a:cs typeface="Work Sans ExtraBold"/>
                <a:sym typeface="Work Sans ExtraBold"/>
              </a:defRPr>
            </a:lvl4pPr>
            <a:lvl5pPr lvl="4" rtl="0">
              <a:spcBef>
                <a:spcPts val="0"/>
              </a:spcBef>
              <a:spcAft>
                <a:spcPts val="0"/>
              </a:spcAft>
              <a:buClr>
                <a:srgbClr val="000000"/>
              </a:buClr>
              <a:buSzPts val="1200"/>
              <a:buFont typeface="Work Sans ExtraBold"/>
              <a:buNone/>
              <a:defRPr sz="1200">
                <a:solidFill>
                  <a:srgbClr val="000000"/>
                </a:solidFill>
                <a:latin typeface="Work Sans ExtraBold"/>
                <a:ea typeface="Work Sans ExtraBold"/>
                <a:cs typeface="Work Sans ExtraBold"/>
                <a:sym typeface="Work Sans ExtraBold"/>
              </a:defRPr>
            </a:lvl5pPr>
            <a:lvl6pPr lvl="5" rtl="0">
              <a:spcBef>
                <a:spcPts val="0"/>
              </a:spcBef>
              <a:spcAft>
                <a:spcPts val="0"/>
              </a:spcAft>
              <a:buClr>
                <a:srgbClr val="000000"/>
              </a:buClr>
              <a:buSzPts val="1200"/>
              <a:buFont typeface="Work Sans ExtraBold"/>
              <a:buNone/>
              <a:defRPr sz="1200">
                <a:solidFill>
                  <a:srgbClr val="000000"/>
                </a:solidFill>
                <a:latin typeface="Work Sans ExtraBold"/>
                <a:ea typeface="Work Sans ExtraBold"/>
                <a:cs typeface="Work Sans ExtraBold"/>
                <a:sym typeface="Work Sans ExtraBold"/>
              </a:defRPr>
            </a:lvl6pPr>
            <a:lvl7pPr lvl="6" rtl="0">
              <a:spcBef>
                <a:spcPts val="0"/>
              </a:spcBef>
              <a:spcAft>
                <a:spcPts val="0"/>
              </a:spcAft>
              <a:buClr>
                <a:srgbClr val="000000"/>
              </a:buClr>
              <a:buSzPts val="1200"/>
              <a:buFont typeface="Work Sans ExtraBold"/>
              <a:buNone/>
              <a:defRPr sz="1200">
                <a:solidFill>
                  <a:srgbClr val="000000"/>
                </a:solidFill>
                <a:latin typeface="Work Sans ExtraBold"/>
                <a:ea typeface="Work Sans ExtraBold"/>
                <a:cs typeface="Work Sans ExtraBold"/>
                <a:sym typeface="Work Sans ExtraBold"/>
              </a:defRPr>
            </a:lvl7pPr>
            <a:lvl8pPr lvl="7" rtl="0">
              <a:spcBef>
                <a:spcPts val="0"/>
              </a:spcBef>
              <a:spcAft>
                <a:spcPts val="0"/>
              </a:spcAft>
              <a:buClr>
                <a:srgbClr val="000000"/>
              </a:buClr>
              <a:buSzPts val="1200"/>
              <a:buFont typeface="Work Sans ExtraBold"/>
              <a:buNone/>
              <a:defRPr sz="1200">
                <a:solidFill>
                  <a:srgbClr val="000000"/>
                </a:solidFill>
                <a:latin typeface="Work Sans ExtraBold"/>
                <a:ea typeface="Work Sans ExtraBold"/>
                <a:cs typeface="Work Sans ExtraBold"/>
                <a:sym typeface="Work Sans ExtraBold"/>
              </a:defRPr>
            </a:lvl8pPr>
            <a:lvl9pPr lvl="8" rtl="0">
              <a:spcBef>
                <a:spcPts val="0"/>
              </a:spcBef>
              <a:spcAft>
                <a:spcPts val="0"/>
              </a:spcAft>
              <a:buClr>
                <a:srgbClr val="000000"/>
              </a:buClr>
              <a:buSzPts val="1200"/>
              <a:buFont typeface="Work Sans ExtraBold"/>
              <a:buNone/>
              <a:defRPr sz="1200">
                <a:solidFill>
                  <a:srgbClr val="000000"/>
                </a:solidFill>
                <a:latin typeface="Work Sans ExtraBold"/>
                <a:ea typeface="Work Sans ExtraBold"/>
                <a:cs typeface="Work Sans ExtraBold"/>
                <a:sym typeface="Work Sans ExtraBold"/>
              </a:defRPr>
            </a:lvl9pPr>
          </a:lstStyle>
          <a:p>
            <a:endParaRPr/>
          </a:p>
        </p:txBody>
      </p:sp>
      <p:sp>
        <p:nvSpPr>
          <p:cNvPr id="19" name="Google Shape;19;p3"/>
          <p:cNvSpPr txBox="1">
            <a:spLocks noGrp="1"/>
          </p:cNvSpPr>
          <p:nvPr>
            <p:ph type="subTitle" idx="7"/>
          </p:nvPr>
        </p:nvSpPr>
        <p:spPr>
          <a:xfrm>
            <a:off x="4615975" y="2158711"/>
            <a:ext cx="1906500" cy="572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000000"/>
              </a:buClr>
              <a:buSzPts val="1000"/>
              <a:buNone/>
              <a:defRPr sz="1000">
                <a:solidFill>
                  <a:srgbClr val="000000"/>
                </a:solidFill>
              </a:defRPr>
            </a:lvl1pPr>
            <a:lvl2pPr lvl="1" rtl="0">
              <a:lnSpc>
                <a:spcPct val="100000"/>
              </a:lnSpc>
              <a:spcBef>
                <a:spcPts val="0"/>
              </a:spcBef>
              <a:spcAft>
                <a:spcPts val="0"/>
              </a:spcAft>
              <a:buClr>
                <a:srgbClr val="000000"/>
              </a:buClr>
              <a:buSzPts val="1000"/>
              <a:buNone/>
              <a:defRPr sz="1000">
                <a:solidFill>
                  <a:srgbClr val="000000"/>
                </a:solidFill>
              </a:defRPr>
            </a:lvl2pPr>
            <a:lvl3pPr lvl="2" rtl="0">
              <a:lnSpc>
                <a:spcPct val="100000"/>
              </a:lnSpc>
              <a:spcBef>
                <a:spcPts val="0"/>
              </a:spcBef>
              <a:spcAft>
                <a:spcPts val="0"/>
              </a:spcAft>
              <a:buClr>
                <a:srgbClr val="000000"/>
              </a:buClr>
              <a:buSzPts val="1000"/>
              <a:buNone/>
              <a:defRPr sz="1000">
                <a:solidFill>
                  <a:srgbClr val="000000"/>
                </a:solidFill>
              </a:defRPr>
            </a:lvl3pPr>
            <a:lvl4pPr lvl="3" rtl="0">
              <a:lnSpc>
                <a:spcPct val="100000"/>
              </a:lnSpc>
              <a:spcBef>
                <a:spcPts val="0"/>
              </a:spcBef>
              <a:spcAft>
                <a:spcPts val="0"/>
              </a:spcAft>
              <a:buClr>
                <a:srgbClr val="000000"/>
              </a:buClr>
              <a:buSzPts val="1000"/>
              <a:buNone/>
              <a:defRPr sz="1000">
                <a:solidFill>
                  <a:srgbClr val="000000"/>
                </a:solidFill>
              </a:defRPr>
            </a:lvl4pPr>
            <a:lvl5pPr lvl="4" rtl="0">
              <a:lnSpc>
                <a:spcPct val="100000"/>
              </a:lnSpc>
              <a:spcBef>
                <a:spcPts val="0"/>
              </a:spcBef>
              <a:spcAft>
                <a:spcPts val="0"/>
              </a:spcAft>
              <a:buClr>
                <a:srgbClr val="000000"/>
              </a:buClr>
              <a:buSzPts val="1000"/>
              <a:buNone/>
              <a:defRPr sz="1000">
                <a:solidFill>
                  <a:srgbClr val="000000"/>
                </a:solidFill>
              </a:defRPr>
            </a:lvl5pPr>
            <a:lvl6pPr lvl="5" rtl="0">
              <a:lnSpc>
                <a:spcPct val="100000"/>
              </a:lnSpc>
              <a:spcBef>
                <a:spcPts val="0"/>
              </a:spcBef>
              <a:spcAft>
                <a:spcPts val="0"/>
              </a:spcAft>
              <a:buClr>
                <a:srgbClr val="000000"/>
              </a:buClr>
              <a:buSzPts val="1000"/>
              <a:buNone/>
              <a:defRPr sz="1000">
                <a:solidFill>
                  <a:srgbClr val="000000"/>
                </a:solidFill>
              </a:defRPr>
            </a:lvl6pPr>
            <a:lvl7pPr lvl="6" rtl="0">
              <a:lnSpc>
                <a:spcPct val="100000"/>
              </a:lnSpc>
              <a:spcBef>
                <a:spcPts val="0"/>
              </a:spcBef>
              <a:spcAft>
                <a:spcPts val="0"/>
              </a:spcAft>
              <a:buClr>
                <a:srgbClr val="000000"/>
              </a:buClr>
              <a:buSzPts val="1000"/>
              <a:buNone/>
              <a:defRPr sz="1000">
                <a:solidFill>
                  <a:srgbClr val="000000"/>
                </a:solidFill>
              </a:defRPr>
            </a:lvl7pPr>
            <a:lvl8pPr lvl="7" rtl="0">
              <a:lnSpc>
                <a:spcPct val="100000"/>
              </a:lnSpc>
              <a:spcBef>
                <a:spcPts val="0"/>
              </a:spcBef>
              <a:spcAft>
                <a:spcPts val="0"/>
              </a:spcAft>
              <a:buClr>
                <a:srgbClr val="000000"/>
              </a:buClr>
              <a:buSzPts val="1000"/>
              <a:buNone/>
              <a:defRPr sz="1000">
                <a:solidFill>
                  <a:srgbClr val="000000"/>
                </a:solidFill>
              </a:defRPr>
            </a:lvl8pPr>
            <a:lvl9pPr lvl="8" rtl="0">
              <a:lnSpc>
                <a:spcPct val="100000"/>
              </a:lnSpc>
              <a:spcBef>
                <a:spcPts val="0"/>
              </a:spcBef>
              <a:spcAft>
                <a:spcPts val="0"/>
              </a:spcAft>
              <a:buClr>
                <a:srgbClr val="000000"/>
              </a:buClr>
              <a:buSzPts val="1000"/>
              <a:buNone/>
              <a:defRPr sz="1000">
                <a:solidFill>
                  <a:srgbClr val="000000"/>
                </a:solidFill>
              </a:defRPr>
            </a:lvl9pPr>
          </a:lstStyle>
          <a:p>
            <a:endParaRPr/>
          </a:p>
        </p:txBody>
      </p:sp>
      <p:sp>
        <p:nvSpPr>
          <p:cNvPr id="20" name="Google Shape;20;p3"/>
          <p:cNvSpPr txBox="1">
            <a:spLocks noGrp="1"/>
          </p:cNvSpPr>
          <p:nvPr>
            <p:ph type="title" idx="8" hasCustomPrompt="1"/>
          </p:nvPr>
        </p:nvSpPr>
        <p:spPr>
          <a:xfrm>
            <a:off x="4615975" y="1384648"/>
            <a:ext cx="1753800" cy="577800"/>
          </a:xfrm>
          <a:prstGeom prst="rect">
            <a:avLst/>
          </a:prstGeom>
        </p:spPr>
        <p:txBody>
          <a:bodyPr spcFirstLastPara="1" wrap="square" lIns="91425" tIns="91425" rIns="91425" bIns="91425" anchor="ctr" anchorCtr="0">
            <a:noAutofit/>
          </a:bodyPr>
          <a:lstStyle>
            <a:lvl1pPr lvl="0" rtl="0">
              <a:spcBef>
                <a:spcPts val="0"/>
              </a:spcBef>
              <a:spcAft>
                <a:spcPts val="0"/>
              </a:spcAft>
              <a:buClr>
                <a:srgbClr val="000000"/>
              </a:buClr>
              <a:buSzPts val="4800"/>
              <a:buFont typeface="Work Sans ExtraBold"/>
              <a:buNone/>
              <a:defRPr sz="4800" b="0">
                <a:solidFill>
                  <a:srgbClr val="000000"/>
                </a:solidFill>
                <a:latin typeface="Work Sans ExtraBold"/>
                <a:ea typeface="Work Sans ExtraBold"/>
                <a:cs typeface="Work Sans ExtraBold"/>
                <a:sym typeface="Work Sans ExtraBold"/>
              </a:defRPr>
            </a:lvl1pPr>
            <a:lvl2pPr lvl="1" rtl="0">
              <a:spcBef>
                <a:spcPts val="0"/>
              </a:spcBef>
              <a:spcAft>
                <a:spcPts val="0"/>
              </a:spcAft>
              <a:buClr>
                <a:srgbClr val="000000"/>
              </a:buClr>
              <a:buSzPts val="4800"/>
              <a:buFont typeface="Work Sans ExtraBold"/>
              <a:buNone/>
              <a:defRPr sz="4800">
                <a:solidFill>
                  <a:srgbClr val="000000"/>
                </a:solidFill>
                <a:latin typeface="Work Sans ExtraBold"/>
                <a:ea typeface="Work Sans ExtraBold"/>
                <a:cs typeface="Work Sans ExtraBold"/>
                <a:sym typeface="Work Sans ExtraBold"/>
              </a:defRPr>
            </a:lvl2pPr>
            <a:lvl3pPr lvl="2" rtl="0">
              <a:spcBef>
                <a:spcPts val="0"/>
              </a:spcBef>
              <a:spcAft>
                <a:spcPts val="0"/>
              </a:spcAft>
              <a:buClr>
                <a:srgbClr val="000000"/>
              </a:buClr>
              <a:buSzPts val="4800"/>
              <a:buFont typeface="Work Sans ExtraBold"/>
              <a:buNone/>
              <a:defRPr sz="4800">
                <a:solidFill>
                  <a:srgbClr val="000000"/>
                </a:solidFill>
                <a:latin typeface="Work Sans ExtraBold"/>
                <a:ea typeface="Work Sans ExtraBold"/>
                <a:cs typeface="Work Sans ExtraBold"/>
                <a:sym typeface="Work Sans ExtraBold"/>
              </a:defRPr>
            </a:lvl3pPr>
            <a:lvl4pPr lvl="3" rtl="0">
              <a:spcBef>
                <a:spcPts val="0"/>
              </a:spcBef>
              <a:spcAft>
                <a:spcPts val="0"/>
              </a:spcAft>
              <a:buClr>
                <a:srgbClr val="000000"/>
              </a:buClr>
              <a:buSzPts val="4800"/>
              <a:buFont typeface="Work Sans ExtraBold"/>
              <a:buNone/>
              <a:defRPr sz="4800">
                <a:solidFill>
                  <a:srgbClr val="000000"/>
                </a:solidFill>
                <a:latin typeface="Work Sans ExtraBold"/>
                <a:ea typeface="Work Sans ExtraBold"/>
                <a:cs typeface="Work Sans ExtraBold"/>
                <a:sym typeface="Work Sans ExtraBold"/>
              </a:defRPr>
            </a:lvl4pPr>
            <a:lvl5pPr lvl="4" rtl="0">
              <a:spcBef>
                <a:spcPts val="0"/>
              </a:spcBef>
              <a:spcAft>
                <a:spcPts val="0"/>
              </a:spcAft>
              <a:buClr>
                <a:srgbClr val="000000"/>
              </a:buClr>
              <a:buSzPts val="4800"/>
              <a:buFont typeface="Work Sans ExtraBold"/>
              <a:buNone/>
              <a:defRPr sz="4800">
                <a:solidFill>
                  <a:srgbClr val="000000"/>
                </a:solidFill>
                <a:latin typeface="Work Sans ExtraBold"/>
                <a:ea typeface="Work Sans ExtraBold"/>
                <a:cs typeface="Work Sans ExtraBold"/>
                <a:sym typeface="Work Sans ExtraBold"/>
              </a:defRPr>
            </a:lvl5pPr>
            <a:lvl6pPr lvl="5" rtl="0">
              <a:spcBef>
                <a:spcPts val="0"/>
              </a:spcBef>
              <a:spcAft>
                <a:spcPts val="0"/>
              </a:spcAft>
              <a:buClr>
                <a:srgbClr val="000000"/>
              </a:buClr>
              <a:buSzPts val="4800"/>
              <a:buFont typeface="Work Sans ExtraBold"/>
              <a:buNone/>
              <a:defRPr sz="4800">
                <a:solidFill>
                  <a:srgbClr val="000000"/>
                </a:solidFill>
                <a:latin typeface="Work Sans ExtraBold"/>
                <a:ea typeface="Work Sans ExtraBold"/>
                <a:cs typeface="Work Sans ExtraBold"/>
                <a:sym typeface="Work Sans ExtraBold"/>
              </a:defRPr>
            </a:lvl6pPr>
            <a:lvl7pPr lvl="6" rtl="0">
              <a:spcBef>
                <a:spcPts val="0"/>
              </a:spcBef>
              <a:spcAft>
                <a:spcPts val="0"/>
              </a:spcAft>
              <a:buClr>
                <a:srgbClr val="000000"/>
              </a:buClr>
              <a:buSzPts val="4800"/>
              <a:buFont typeface="Work Sans ExtraBold"/>
              <a:buNone/>
              <a:defRPr sz="4800">
                <a:solidFill>
                  <a:srgbClr val="000000"/>
                </a:solidFill>
                <a:latin typeface="Work Sans ExtraBold"/>
                <a:ea typeface="Work Sans ExtraBold"/>
                <a:cs typeface="Work Sans ExtraBold"/>
                <a:sym typeface="Work Sans ExtraBold"/>
              </a:defRPr>
            </a:lvl7pPr>
            <a:lvl8pPr lvl="7" rtl="0">
              <a:spcBef>
                <a:spcPts val="0"/>
              </a:spcBef>
              <a:spcAft>
                <a:spcPts val="0"/>
              </a:spcAft>
              <a:buClr>
                <a:srgbClr val="000000"/>
              </a:buClr>
              <a:buSzPts val="4800"/>
              <a:buFont typeface="Work Sans ExtraBold"/>
              <a:buNone/>
              <a:defRPr sz="4800">
                <a:solidFill>
                  <a:srgbClr val="000000"/>
                </a:solidFill>
                <a:latin typeface="Work Sans ExtraBold"/>
                <a:ea typeface="Work Sans ExtraBold"/>
                <a:cs typeface="Work Sans ExtraBold"/>
                <a:sym typeface="Work Sans ExtraBold"/>
              </a:defRPr>
            </a:lvl8pPr>
            <a:lvl9pPr lvl="8" rtl="0">
              <a:spcBef>
                <a:spcPts val="0"/>
              </a:spcBef>
              <a:spcAft>
                <a:spcPts val="0"/>
              </a:spcAft>
              <a:buClr>
                <a:srgbClr val="000000"/>
              </a:buClr>
              <a:buSzPts val="4800"/>
              <a:buFont typeface="Work Sans ExtraBold"/>
              <a:buNone/>
              <a:defRPr sz="4800">
                <a:solidFill>
                  <a:srgbClr val="000000"/>
                </a:solidFill>
                <a:latin typeface="Work Sans ExtraBold"/>
                <a:ea typeface="Work Sans ExtraBold"/>
                <a:cs typeface="Work Sans ExtraBold"/>
                <a:sym typeface="Work Sans ExtraBold"/>
              </a:defRPr>
            </a:lvl9pPr>
          </a:lstStyle>
          <a:p>
            <a:r>
              <a:t>xx%</a:t>
            </a:r>
          </a:p>
        </p:txBody>
      </p:sp>
      <p:sp>
        <p:nvSpPr>
          <p:cNvPr id="21" name="Google Shape;21;p3"/>
          <p:cNvSpPr txBox="1">
            <a:spLocks noGrp="1"/>
          </p:cNvSpPr>
          <p:nvPr>
            <p:ph type="ctrTitle" idx="9"/>
          </p:nvPr>
        </p:nvSpPr>
        <p:spPr>
          <a:xfrm>
            <a:off x="723600" y="340212"/>
            <a:ext cx="7696800" cy="946200"/>
          </a:xfrm>
          <a:prstGeom prst="rect">
            <a:avLst/>
          </a:prstGeom>
        </p:spPr>
        <p:txBody>
          <a:bodyPr spcFirstLastPara="1" wrap="square" lIns="91425" tIns="91425" rIns="91425" bIns="91425" anchor="t" anchorCtr="0">
            <a:noAutofit/>
          </a:bodyPr>
          <a:lstStyle>
            <a:lvl1pPr lvl="0" algn="ctr" rtl="0">
              <a:spcBef>
                <a:spcPts val="0"/>
              </a:spcBef>
              <a:spcAft>
                <a:spcPts val="0"/>
              </a:spcAft>
              <a:buClr>
                <a:srgbClr val="000000"/>
              </a:buClr>
              <a:buSzPts val="3600"/>
              <a:buNone/>
              <a:defRPr sz="3000" b="0">
                <a:solidFill>
                  <a:srgbClr val="000000"/>
                </a:solidFill>
                <a:latin typeface="Work Sans ExtraBold"/>
                <a:ea typeface="Work Sans ExtraBold"/>
                <a:cs typeface="Work Sans ExtraBold"/>
                <a:sym typeface="Work Sans ExtraBold"/>
              </a:defRPr>
            </a:lvl1pPr>
            <a:lvl2pPr lvl="1" algn="ctr" rtl="0">
              <a:spcBef>
                <a:spcPts val="0"/>
              </a:spcBef>
              <a:spcAft>
                <a:spcPts val="0"/>
              </a:spcAft>
              <a:buClr>
                <a:srgbClr val="D9D9D9"/>
              </a:buClr>
              <a:buSzPts val="1800"/>
              <a:buNone/>
              <a:defRPr sz="1800">
                <a:solidFill>
                  <a:srgbClr val="D9D9D9"/>
                </a:solidFill>
              </a:defRPr>
            </a:lvl2pPr>
            <a:lvl3pPr lvl="2" algn="ctr" rtl="0">
              <a:spcBef>
                <a:spcPts val="0"/>
              </a:spcBef>
              <a:spcAft>
                <a:spcPts val="0"/>
              </a:spcAft>
              <a:buClr>
                <a:srgbClr val="D9D9D9"/>
              </a:buClr>
              <a:buSzPts val="1800"/>
              <a:buNone/>
              <a:defRPr sz="1800">
                <a:solidFill>
                  <a:srgbClr val="D9D9D9"/>
                </a:solidFill>
              </a:defRPr>
            </a:lvl3pPr>
            <a:lvl4pPr lvl="3" algn="ctr" rtl="0">
              <a:spcBef>
                <a:spcPts val="0"/>
              </a:spcBef>
              <a:spcAft>
                <a:spcPts val="0"/>
              </a:spcAft>
              <a:buClr>
                <a:srgbClr val="D9D9D9"/>
              </a:buClr>
              <a:buSzPts val="1800"/>
              <a:buNone/>
              <a:defRPr sz="1800">
                <a:solidFill>
                  <a:srgbClr val="D9D9D9"/>
                </a:solidFill>
              </a:defRPr>
            </a:lvl4pPr>
            <a:lvl5pPr lvl="4" algn="ctr" rtl="0">
              <a:spcBef>
                <a:spcPts val="0"/>
              </a:spcBef>
              <a:spcAft>
                <a:spcPts val="0"/>
              </a:spcAft>
              <a:buClr>
                <a:srgbClr val="D9D9D9"/>
              </a:buClr>
              <a:buSzPts val="1800"/>
              <a:buNone/>
              <a:defRPr sz="1800">
                <a:solidFill>
                  <a:srgbClr val="D9D9D9"/>
                </a:solidFill>
              </a:defRPr>
            </a:lvl5pPr>
            <a:lvl6pPr lvl="5" algn="ctr" rtl="0">
              <a:spcBef>
                <a:spcPts val="0"/>
              </a:spcBef>
              <a:spcAft>
                <a:spcPts val="0"/>
              </a:spcAft>
              <a:buClr>
                <a:srgbClr val="D9D9D9"/>
              </a:buClr>
              <a:buSzPts val="1800"/>
              <a:buNone/>
              <a:defRPr sz="1800">
                <a:solidFill>
                  <a:srgbClr val="D9D9D9"/>
                </a:solidFill>
              </a:defRPr>
            </a:lvl6pPr>
            <a:lvl7pPr lvl="6" algn="ctr" rtl="0">
              <a:spcBef>
                <a:spcPts val="0"/>
              </a:spcBef>
              <a:spcAft>
                <a:spcPts val="0"/>
              </a:spcAft>
              <a:buClr>
                <a:srgbClr val="D9D9D9"/>
              </a:buClr>
              <a:buSzPts val="1800"/>
              <a:buNone/>
              <a:defRPr sz="1800">
                <a:solidFill>
                  <a:srgbClr val="D9D9D9"/>
                </a:solidFill>
              </a:defRPr>
            </a:lvl7pPr>
            <a:lvl8pPr lvl="7" algn="ctr" rtl="0">
              <a:spcBef>
                <a:spcPts val="0"/>
              </a:spcBef>
              <a:spcAft>
                <a:spcPts val="0"/>
              </a:spcAft>
              <a:buClr>
                <a:srgbClr val="D9D9D9"/>
              </a:buClr>
              <a:buSzPts val="1800"/>
              <a:buNone/>
              <a:defRPr sz="1800">
                <a:solidFill>
                  <a:srgbClr val="D9D9D9"/>
                </a:solidFill>
              </a:defRPr>
            </a:lvl8pPr>
            <a:lvl9pPr lvl="8" algn="ctr" rtl="0">
              <a:spcBef>
                <a:spcPts val="0"/>
              </a:spcBef>
              <a:spcAft>
                <a:spcPts val="0"/>
              </a:spcAft>
              <a:buClr>
                <a:srgbClr val="D9D9D9"/>
              </a:buClr>
              <a:buSzPts val="1800"/>
              <a:buNone/>
              <a:defRPr sz="1800">
                <a:solidFill>
                  <a:srgbClr val="D9D9D9"/>
                </a:solidFill>
              </a:defRPr>
            </a:lvl9pPr>
          </a:lstStyle>
          <a:p>
            <a:endParaRPr/>
          </a:p>
        </p:txBody>
      </p:sp>
      <p:sp>
        <p:nvSpPr>
          <p:cNvPr id="22" name="Google Shape;22;p3"/>
          <p:cNvSpPr txBox="1">
            <a:spLocks noGrp="1"/>
          </p:cNvSpPr>
          <p:nvPr>
            <p:ph type="ctrTitle" idx="13"/>
          </p:nvPr>
        </p:nvSpPr>
        <p:spPr>
          <a:xfrm>
            <a:off x="6397214" y="1734138"/>
            <a:ext cx="2251800" cy="577800"/>
          </a:xfrm>
          <a:prstGeom prst="rect">
            <a:avLst/>
          </a:prstGeom>
        </p:spPr>
        <p:txBody>
          <a:bodyPr spcFirstLastPara="1" wrap="square" lIns="91425" tIns="91425" rIns="91425" bIns="91425" anchor="b" anchorCtr="0">
            <a:noAutofit/>
          </a:bodyPr>
          <a:lstStyle>
            <a:lvl1pPr lvl="0" rtl="0">
              <a:spcBef>
                <a:spcPts val="0"/>
              </a:spcBef>
              <a:spcAft>
                <a:spcPts val="0"/>
              </a:spcAft>
              <a:buClr>
                <a:srgbClr val="000000"/>
              </a:buClr>
              <a:buSzPts val="1200"/>
              <a:buFont typeface="Work Sans ExtraBold"/>
              <a:buNone/>
              <a:defRPr sz="1200" b="0">
                <a:solidFill>
                  <a:schemeClr val="accent4"/>
                </a:solidFill>
                <a:latin typeface="Work Sans ExtraBold"/>
                <a:ea typeface="Work Sans ExtraBold"/>
                <a:cs typeface="Work Sans ExtraBold"/>
                <a:sym typeface="Work Sans ExtraBold"/>
              </a:defRPr>
            </a:lvl1pPr>
            <a:lvl2pPr lvl="1" rtl="0">
              <a:spcBef>
                <a:spcPts val="0"/>
              </a:spcBef>
              <a:spcAft>
                <a:spcPts val="0"/>
              </a:spcAft>
              <a:buClr>
                <a:srgbClr val="000000"/>
              </a:buClr>
              <a:buSzPts val="1200"/>
              <a:buFont typeface="Work Sans ExtraBold"/>
              <a:buNone/>
              <a:defRPr sz="1200">
                <a:solidFill>
                  <a:srgbClr val="000000"/>
                </a:solidFill>
                <a:latin typeface="Work Sans ExtraBold"/>
                <a:ea typeface="Work Sans ExtraBold"/>
                <a:cs typeface="Work Sans ExtraBold"/>
                <a:sym typeface="Work Sans ExtraBold"/>
              </a:defRPr>
            </a:lvl2pPr>
            <a:lvl3pPr lvl="2" rtl="0">
              <a:spcBef>
                <a:spcPts val="0"/>
              </a:spcBef>
              <a:spcAft>
                <a:spcPts val="0"/>
              </a:spcAft>
              <a:buClr>
                <a:srgbClr val="000000"/>
              </a:buClr>
              <a:buSzPts val="1200"/>
              <a:buFont typeface="Work Sans ExtraBold"/>
              <a:buNone/>
              <a:defRPr sz="1200">
                <a:solidFill>
                  <a:srgbClr val="000000"/>
                </a:solidFill>
                <a:latin typeface="Work Sans ExtraBold"/>
                <a:ea typeface="Work Sans ExtraBold"/>
                <a:cs typeface="Work Sans ExtraBold"/>
                <a:sym typeface="Work Sans ExtraBold"/>
              </a:defRPr>
            </a:lvl3pPr>
            <a:lvl4pPr lvl="3" rtl="0">
              <a:spcBef>
                <a:spcPts val="0"/>
              </a:spcBef>
              <a:spcAft>
                <a:spcPts val="0"/>
              </a:spcAft>
              <a:buClr>
                <a:srgbClr val="000000"/>
              </a:buClr>
              <a:buSzPts val="1200"/>
              <a:buFont typeface="Work Sans ExtraBold"/>
              <a:buNone/>
              <a:defRPr sz="1200">
                <a:solidFill>
                  <a:srgbClr val="000000"/>
                </a:solidFill>
                <a:latin typeface="Work Sans ExtraBold"/>
                <a:ea typeface="Work Sans ExtraBold"/>
                <a:cs typeface="Work Sans ExtraBold"/>
                <a:sym typeface="Work Sans ExtraBold"/>
              </a:defRPr>
            </a:lvl4pPr>
            <a:lvl5pPr lvl="4" rtl="0">
              <a:spcBef>
                <a:spcPts val="0"/>
              </a:spcBef>
              <a:spcAft>
                <a:spcPts val="0"/>
              </a:spcAft>
              <a:buClr>
                <a:srgbClr val="000000"/>
              </a:buClr>
              <a:buSzPts val="1200"/>
              <a:buFont typeface="Work Sans ExtraBold"/>
              <a:buNone/>
              <a:defRPr sz="1200">
                <a:solidFill>
                  <a:srgbClr val="000000"/>
                </a:solidFill>
                <a:latin typeface="Work Sans ExtraBold"/>
                <a:ea typeface="Work Sans ExtraBold"/>
                <a:cs typeface="Work Sans ExtraBold"/>
                <a:sym typeface="Work Sans ExtraBold"/>
              </a:defRPr>
            </a:lvl5pPr>
            <a:lvl6pPr lvl="5" rtl="0">
              <a:spcBef>
                <a:spcPts val="0"/>
              </a:spcBef>
              <a:spcAft>
                <a:spcPts val="0"/>
              </a:spcAft>
              <a:buClr>
                <a:srgbClr val="000000"/>
              </a:buClr>
              <a:buSzPts val="1200"/>
              <a:buFont typeface="Work Sans ExtraBold"/>
              <a:buNone/>
              <a:defRPr sz="1200">
                <a:solidFill>
                  <a:srgbClr val="000000"/>
                </a:solidFill>
                <a:latin typeface="Work Sans ExtraBold"/>
                <a:ea typeface="Work Sans ExtraBold"/>
                <a:cs typeface="Work Sans ExtraBold"/>
                <a:sym typeface="Work Sans ExtraBold"/>
              </a:defRPr>
            </a:lvl6pPr>
            <a:lvl7pPr lvl="6" rtl="0">
              <a:spcBef>
                <a:spcPts val="0"/>
              </a:spcBef>
              <a:spcAft>
                <a:spcPts val="0"/>
              </a:spcAft>
              <a:buClr>
                <a:srgbClr val="000000"/>
              </a:buClr>
              <a:buSzPts val="1200"/>
              <a:buFont typeface="Work Sans ExtraBold"/>
              <a:buNone/>
              <a:defRPr sz="1200">
                <a:solidFill>
                  <a:srgbClr val="000000"/>
                </a:solidFill>
                <a:latin typeface="Work Sans ExtraBold"/>
                <a:ea typeface="Work Sans ExtraBold"/>
                <a:cs typeface="Work Sans ExtraBold"/>
                <a:sym typeface="Work Sans ExtraBold"/>
              </a:defRPr>
            </a:lvl7pPr>
            <a:lvl8pPr lvl="7" rtl="0">
              <a:spcBef>
                <a:spcPts val="0"/>
              </a:spcBef>
              <a:spcAft>
                <a:spcPts val="0"/>
              </a:spcAft>
              <a:buClr>
                <a:srgbClr val="000000"/>
              </a:buClr>
              <a:buSzPts val="1200"/>
              <a:buFont typeface="Work Sans ExtraBold"/>
              <a:buNone/>
              <a:defRPr sz="1200">
                <a:solidFill>
                  <a:srgbClr val="000000"/>
                </a:solidFill>
                <a:latin typeface="Work Sans ExtraBold"/>
                <a:ea typeface="Work Sans ExtraBold"/>
                <a:cs typeface="Work Sans ExtraBold"/>
                <a:sym typeface="Work Sans ExtraBold"/>
              </a:defRPr>
            </a:lvl8pPr>
            <a:lvl9pPr lvl="8" rtl="0">
              <a:spcBef>
                <a:spcPts val="0"/>
              </a:spcBef>
              <a:spcAft>
                <a:spcPts val="0"/>
              </a:spcAft>
              <a:buClr>
                <a:srgbClr val="000000"/>
              </a:buClr>
              <a:buSzPts val="1200"/>
              <a:buFont typeface="Work Sans ExtraBold"/>
              <a:buNone/>
              <a:defRPr sz="1200">
                <a:solidFill>
                  <a:srgbClr val="000000"/>
                </a:solidFill>
                <a:latin typeface="Work Sans ExtraBold"/>
                <a:ea typeface="Work Sans ExtraBold"/>
                <a:cs typeface="Work Sans ExtraBold"/>
                <a:sym typeface="Work Sans ExtraBold"/>
              </a:defRPr>
            </a:lvl9pPr>
          </a:lstStyle>
          <a:p>
            <a:endParaRPr/>
          </a:p>
        </p:txBody>
      </p:sp>
      <p:sp>
        <p:nvSpPr>
          <p:cNvPr id="23" name="Google Shape;23;p3"/>
          <p:cNvSpPr txBox="1">
            <a:spLocks noGrp="1"/>
          </p:cNvSpPr>
          <p:nvPr>
            <p:ph type="subTitle" idx="14"/>
          </p:nvPr>
        </p:nvSpPr>
        <p:spPr>
          <a:xfrm>
            <a:off x="6397214" y="2158711"/>
            <a:ext cx="1906500" cy="572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000000"/>
              </a:buClr>
              <a:buSzPts val="1000"/>
              <a:buNone/>
              <a:defRPr sz="1000">
                <a:solidFill>
                  <a:schemeClr val="dk1"/>
                </a:solidFill>
              </a:defRPr>
            </a:lvl1pPr>
            <a:lvl2pPr lvl="1" rtl="0">
              <a:lnSpc>
                <a:spcPct val="100000"/>
              </a:lnSpc>
              <a:spcBef>
                <a:spcPts val="0"/>
              </a:spcBef>
              <a:spcAft>
                <a:spcPts val="0"/>
              </a:spcAft>
              <a:buClr>
                <a:srgbClr val="000000"/>
              </a:buClr>
              <a:buSzPts val="1000"/>
              <a:buNone/>
              <a:defRPr sz="1000">
                <a:solidFill>
                  <a:srgbClr val="000000"/>
                </a:solidFill>
              </a:defRPr>
            </a:lvl2pPr>
            <a:lvl3pPr lvl="2" rtl="0">
              <a:lnSpc>
                <a:spcPct val="100000"/>
              </a:lnSpc>
              <a:spcBef>
                <a:spcPts val="0"/>
              </a:spcBef>
              <a:spcAft>
                <a:spcPts val="0"/>
              </a:spcAft>
              <a:buClr>
                <a:srgbClr val="000000"/>
              </a:buClr>
              <a:buSzPts val="1000"/>
              <a:buNone/>
              <a:defRPr sz="1000">
                <a:solidFill>
                  <a:srgbClr val="000000"/>
                </a:solidFill>
              </a:defRPr>
            </a:lvl3pPr>
            <a:lvl4pPr lvl="3" rtl="0">
              <a:lnSpc>
                <a:spcPct val="100000"/>
              </a:lnSpc>
              <a:spcBef>
                <a:spcPts val="0"/>
              </a:spcBef>
              <a:spcAft>
                <a:spcPts val="0"/>
              </a:spcAft>
              <a:buClr>
                <a:srgbClr val="000000"/>
              </a:buClr>
              <a:buSzPts val="1000"/>
              <a:buNone/>
              <a:defRPr sz="1000">
                <a:solidFill>
                  <a:srgbClr val="000000"/>
                </a:solidFill>
              </a:defRPr>
            </a:lvl4pPr>
            <a:lvl5pPr lvl="4" rtl="0">
              <a:lnSpc>
                <a:spcPct val="100000"/>
              </a:lnSpc>
              <a:spcBef>
                <a:spcPts val="0"/>
              </a:spcBef>
              <a:spcAft>
                <a:spcPts val="0"/>
              </a:spcAft>
              <a:buClr>
                <a:srgbClr val="000000"/>
              </a:buClr>
              <a:buSzPts val="1000"/>
              <a:buNone/>
              <a:defRPr sz="1000">
                <a:solidFill>
                  <a:srgbClr val="000000"/>
                </a:solidFill>
              </a:defRPr>
            </a:lvl5pPr>
            <a:lvl6pPr lvl="5" rtl="0">
              <a:lnSpc>
                <a:spcPct val="100000"/>
              </a:lnSpc>
              <a:spcBef>
                <a:spcPts val="0"/>
              </a:spcBef>
              <a:spcAft>
                <a:spcPts val="0"/>
              </a:spcAft>
              <a:buClr>
                <a:srgbClr val="000000"/>
              </a:buClr>
              <a:buSzPts val="1000"/>
              <a:buNone/>
              <a:defRPr sz="1000">
                <a:solidFill>
                  <a:srgbClr val="000000"/>
                </a:solidFill>
              </a:defRPr>
            </a:lvl6pPr>
            <a:lvl7pPr lvl="6" rtl="0">
              <a:lnSpc>
                <a:spcPct val="100000"/>
              </a:lnSpc>
              <a:spcBef>
                <a:spcPts val="0"/>
              </a:spcBef>
              <a:spcAft>
                <a:spcPts val="0"/>
              </a:spcAft>
              <a:buClr>
                <a:srgbClr val="000000"/>
              </a:buClr>
              <a:buSzPts val="1000"/>
              <a:buNone/>
              <a:defRPr sz="1000">
                <a:solidFill>
                  <a:srgbClr val="000000"/>
                </a:solidFill>
              </a:defRPr>
            </a:lvl7pPr>
            <a:lvl8pPr lvl="7" rtl="0">
              <a:lnSpc>
                <a:spcPct val="100000"/>
              </a:lnSpc>
              <a:spcBef>
                <a:spcPts val="0"/>
              </a:spcBef>
              <a:spcAft>
                <a:spcPts val="0"/>
              </a:spcAft>
              <a:buClr>
                <a:srgbClr val="000000"/>
              </a:buClr>
              <a:buSzPts val="1000"/>
              <a:buNone/>
              <a:defRPr sz="1000">
                <a:solidFill>
                  <a:srgbClr val="000000"/>
                </a:solidFill>
              </a:defRPr>
            </a:lvl8pPr>
            <a:lvl9pPr lvl="8" rtl="0">
              <a:lnSpc>
                <a:spcPct val="100000"/>
              </a:lnSpc>
              <a:spcBef>
                <a:spcPts val="0"/>
              </a:spcBef>
              <a:spcAft>
                <a:spcPts val="0"/>
              </a:spcAft>
              <a:buClr>
                <a:srgbClr val="000000"/>
              </a:buClr>
              <a:buSzPts val="1000"/>
              <a:buNone/>
              <a:defRPr sz="1000">
                <a:solidFill>
                  <a:srgbClr val="000000"/>
                </a:solidFill>
              </a:defRPr>
            </a:lvl9pPr>
          </a:lstStyle>
          <a:p>
            <a:endParaRPr/>
          </a:p>
        </p:txBody>
      </p:sp>
      <p:sp>
        <p:nvSpPr>
          <p:cNvPr id="24" name="Google Shape;24;p3"/>
          <p:cNvSpPr txBox="1">
            <a:spLocks noGrp="1"/>
          </p:cNvSpPr>
          <p:nvPr>
            <p:ph type="title" idx="15" hasCustomPrompt="1"/>
          </p:nvPr>
        </p:nvSpPr>
        <p:spPr>
          <a:xfrm>
            <a:off x="6397214" y="1384648"/>
            <a:ext cx="1753800" cy="577800"/>
          </a:xfrm>
          <a:prstGeom prst="rect">
            <a:avLst/>
          </a:prstGeom>
        </p:spPr>
        <p:txBody>
          <a:bodyPr spcFirstLastPara="1" wrap="square" lIns="91425" tIns="91425" rIns="91425" bIns="91425" anchor="ctr" anchorCtr="0">
            <a:noAutofit/>
          </a:bodyPr>
          <a:lstStyle>
            <a:lvl1pPr lvl="0" rtl="0">
              <a:spcBef>
                <a:spcPts val="0"/>
              </a:spcBef>
              <a:spcAft>
                <a:spcPts val="0"/>
              </a:spcAft>
              <a:buClr>
                <a:srgbClr val="000000"/>
              </a:buClr>
              <a:buSzPts val="4800"/>
              <a:buFont typeface="Work Sans ExtraBold"/>
              <a:buNone/>
              <a:defRPr sz="4800" b="0">
                <a:solidFill>
                  <a:srgbClr val="000000"/>
                </a:solidFill>
                <a:latin typeface="Work Sans ExtraBold"/>
                <a:ea typeface="Work Sans ExtraBold"/>
                <a:cs typeface="Work Sans ExtraBold"/>
                <a:sym typeface="Work Sans ExtraBold"/>
              </a:defRPr>
            </a:lvl1pPr>
            <a:lvl2pPr lvl="1" rtl="0">
              <a:spcBef>
                <a:spcPts val="0"/>
              </a:spcBef>
              <a:spcAft>
                <a:spcPts val="0"/>
              </a:spcAft>
              <a:buClr>
                <a:srgbClr val="000000"/>
              </a:buClr>
              <a:buSzPts val="4800"/>
              <a:buFont typeface="Work Sans ExtraBold"/>
              <a:buNone/>
              <a:defRPr sz="4800">
                <a:solidFill>
                  <a:srgbClr val="000000"/>
                </a:solidFill>
                <a:latin typeface="Work Sans ExtraBold"/>
                <a:ea typeface="Work Sans ExtraBold"/>
                <a:cs typeface="Work Sans ExtraBold"/>
                <a:sym typeface="Work Sans ExtraBold"/>
              </a:defRPr>
            </a:lvl2pPr>
            <a:lvl3pPr lvl="2" rtl="0">
              <a:spcBef>
                <a:spcPts val="0"/>
              </a:spcBef>
              <a:spcAft>
                <a:spcPts val="0"/>
              </a:spcAft>
              <a:buClr>
                <a:srgbClr val="000000"/>
              </a:buClr>
              <a:buSzPts val="4800"/>
              <a:buFont typeface="Work Sans ExtraBold"/>
              <a:buNone/>
              <a:defRPr sz="4800">
                <a:solidFill>
                  <a:srgbClr val="000000"/>
                </a:solidFill>
                <a:latin typeface="Work Sans ExtraBold"/>
                <a:ea typeface="Work Sans ExtraBold"/>
                <a:cs typeface="Work Sans ExtraBold"/>
                <a:sym typeface="Work Sans ExtraBold"/>
              </a:defRPr>
            </a:lvl3pPr>
            <a:lvl4pPr lvl="3" rtl="0">
              <a:spcBef>
                <a:spcPts val="0"/>
              </a:spcBef>
              <a:spcAft>
                <a:spcPts val="0"/>
              </a:spcAft>
              <a:buClr>
                <a:srgbClr val="000000"/>
              </a:buClr>
              <a:buSzPts val="4800"/>
              <a:buFont typeface="Work Sans ExtraBold"/>
              <a:buNone/>
              <a:defRPr sz="4800">
                <a:solidFill>
                  <a:srgbClr val="000000"/>
                </a:solidFill>
                <a:latin typeface="Work Sans ExtraBold"/>
                <a:ea typeface="Work Sans ExtraBold"/>
                <a:cs typeface="Work Sans ExtraBold"/>
                <a:sym typeface="Work Sans ExtraBold"/>
              </a:defRPr>
            </a:lvl4pPr>
            <a:lvl5pPr lvl="4" rtl="0">
              <a:spcBef>
                <a:spcPts val="0"/>
              </a:spcBef>
              <a:spcAft>
                <a:spcPts val="0"/>
              </a:spcAft>
              <a:buClr>
                <a:srgbClr val="000000"/>
              </a:buClr>
              <a:buSzPts val="4800"/>
              <a:buFont typeface="Work Sans ExtraBold"/>
              <a:buNone/>
              <a:defRPr sz="4800">
                <a:solidFill>
                  <a:srgbClr val="000000"/>
                </a:solidFill>
                <a:latin typeface="Work Sans ExtraBold"/>
                <a:ea typeface="Work Sans ExtraBold"/>
                <a:cs typeface="Work Sans ExtraBold"/>
                <a:sym typeface="Work Sans ExtraBold"/>
              </a:defRPr>
            </a:lvl5pPr>
            <a:lvl6pPr lvl="5" rtl="0">
              <a:spcBef>
                <a:spcPts val="0"/>
              </a:spcBef>
              <a:spcAft>
                <a:spcPts val="0"/>
              </a:spcAft>
              <a:buClr>
                <a:srgbClr val="000000"/>
              </a:buClr>
              <a:buSzPts val="4800"/>
              <a:buFont typeface="Work Sans ExtraBold"/>
              <a:buNone/>
              <a:defRPr sz="4800">
                <a:solidFill>
                  <a:srgbClr val="000000"/>
                </a:solidFill>
                <a:latin typeface="Work Sans ExtraBold"/>
                <a:ea typeface="Work Sans ExtraBold"/>
                <a:cs typeface="Work Sans ExtraBold"/>
                <a:sym typeface="Work Sans ExtraBold"/>
              </a:defRPr>
            </a:lvl6pPr>
            <a:lvl7pPr lvl="6" rtl="0">
              <a:spcBef>
                <a:spcPts val="0"/>
              </a:spcBef>
              <a:spcAft>
                <a:spcPts val="0"/>
              </a:spcAft>
              <a:buClr>
                <a:srgbClr val="000000"/>
              </a:buClr>
              <a:buSzPts val="4800"/>
              <a:buFont typeface="Work Sans ExtraBold"/>
              <a:buNone/>
              <a:defRPr sz="4800">
                <a:solidFill>
                  <a:srgbClr val="000000"/>
                </a:solidFill>
                <a:latin typeface="Work Sans ExtraBold"/>
                <a:ea typeface="Work Sans ExtraBold"/>
                <a:cs typeface="Work Sans ExtraBold"/>
                <a:sym typeface="Work Sans ExtraBold"/>
              </a:defRPr>
            </a:lvl7pPr>
            <a:lvl8pPr lvl="7" rtl="0">
              <a:spcBef>
                <a:spcPts val="0"/>
              </a:spcBef>
              <a:spcAft>
                <a:spcPts val="0"/>
              </a:spcAft>
              <a:buClr>
                <a:srgbClr val="000000"/>
              </a:buClr>
              <a:buSzPts val="4800"/>
              <a:buFont typeface="Work Sans ExtraBold"/>
              <a:buNone/>
              <a:defRPr sz="4800">
                <a:solidFill>
                  <a:srgbClr val="000000"/>
                </a:solidFill>
                <a:latin typeface="Work Sans ExtraBold"/>
                <a:ea typeface="Work Sans ExtraBold"/>
                <a:cs typeface="Work Sans ExtraBold"/>
                <a:sym typeface="Work Sans ExtraBold"/>
              </a:defRPr>
            </a:lvl8pPr>
            <a:lvl9pPr lvl="8" rtl="0">
              <a:spcBef>
                <a:spcPts val="0"/>
              </a:spcBef>
              <a:spcAft>
                <a:spcPts val="0"/>
              </a:spcAft>
              <a:buClr>
                <a:srgbClr val="000000"/>
              </a:buClr>
              <a:buSzPts val="4800"/>
              <a:buFont typeface="Work Sans ExtraBold"/>
              <a:buNone/>
              <a:defRPr sz="4800">
                <a:solidFill>
                  <a:srgbClr val="000000"/>
                </a:solidFill>
                <a:latin typeface="Work Sans ExtraBold"/>
                <a:ea typeface="Work Sans ExtraBold"/>
                <a:cs typeface="Work Sans ExtraBold"/>
                <a:sym typeface="Work Sans ExtraBold"/>
              </a:defRPr>
            </a:lvl9pPr>
          </a:lstStyle>
          <a:p>
            <a:r>
              <a:t>xx%</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 text">
  <p:cSld name="CUSTOM_13">
    <p:spTree>
      <p:nvGrpSpPr>
        <p:cNvPr id="1" name="Shape 25"/>
        <p:cNvGrpSpPr/>
        <p:nvPr/>
      </p:nvGrpSpPr>
      <p:grpSpPr>
        <a:xfrm>
          <a:off x="0" y="0"/>
          <a:ext cx="0" cy="0"/>
          <a:chOff x="0" y="0"/>
          <a:chExt cx="0" cy="0"/>
        </a:xfrm>
      </p:grpSpPr>
      <p:sp>
        <p:nvSpPr>
          <p:cNvPr id="26" name="Google Shape;26;p4"/>
          <p:cNvSpPr txBox="1">
            <a:spLocks noGrp="1"/>
          </p:cNvSpPr>
          <p:nvPr>
            <p:ph type="subTitle" idx="1"/>
          </p:nvPr>
        </p:nvSpPr>
        <p:spPr>
          <a:xfrm flipH="1">
            <a:off x="5097072" y="2421600"/>
            <a:ext cx="2631000" cy="11700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Clr>
                <a:srgbClr val="000000"/>
              </a:buClr>
              <a:buSzPts val="1200"/>
              <a:buNone/>
              <a:defRPr>
                <a:solidFill>
                  <a:srgbClr val="000000"/>
                </a:solidFill>
              </a:defRPr>
            </a:lvl1pPr>
            <a:lvl2pPr lvl="1" rtl="0">
              <a:lnSpc>
                <a:spcPct val="100000"/>
              </a:lnSpc>
              <a:spcBef>
                <a:spcPts val="0"/>
              </a:spcBef>
              <a:spcAft>
                <a:spcPts val="0"/>
              </a:spcAft>
              <a:buClr>
                <a:srgbClr val="000000"/>
              </a:buClr>
              <a:buSzPts val="2800"/>
              <a:buNone/>
              <a:defRPr sz="2800">
                <a:solidFill>
                  <a:srgbClr val="000000"/>
                </a:solidFill>
              </a:defRPr>
            </a:lvl2pPr>
            <a:lvl3pPr lvl="2" rtl="0">
              <a:lnSpc>
                <a:spcPct val="100000"/>
              </a:lnSpc>
              <a:spcBef>
                <a:spcPts val="0"/>
              </a:spcBef>
              <a:spcAft>
                <a:spcPts val="0"/>
              </a:spcAft>
              <a:buClr>
                <a:srgbClr val="000000"/>
              </a:buClr>
              <a:buSzPts val="2800"/>
              <a:buNone/>
              <a:defRPr sz="2800">
                <a:solidFill>
                  <a:srgbClr val="000000"/>
                </a:solidFill>
              </a:defRPr>
            </a:lvl3pPr>
            <a:lvl4pPr lvl="3" rtl="0">
              <a:lnSpc>
                <a:spcPct val="100000"/>
              </a:lnSpc>
              <a:spcBef>
                <a:spcPts val="0"/>
              </a:spcBef>
              <a:spcAft>
                <a:spcPts val="0"/>
              </a:spcAft>
              <a:buClr>
                <a:srgbClr val="000000"/>
              </a:buClr>
              <a:buSzPts val="2800"/>
              <a:buNone/>
              <a:defRPr sz="2800">
                <a:solidFill>
                  <a:srgbClr val="000000"/>
                </a:solidFill>
              </a:defRPr>
            </a:lvl4pPr>
            <a:lvl5pPr lvl="4" rtl="0">
              <a:lnSpc>
                <a:spcPct val="100000"/>
              </a:lnSpc>
              <a:spcBef>
                <a:spcPts val="0"/>
              </a:spcBef>
              <a:spcAft>
                <a:spcPts val="0"/>
              </a:spcAft>
              <a:buClr>
                <a:srgbClr val="000000"/>
              </a:buClr>
              <a:buSzPts val="2800"/>
              <a:buNone/>
              <a:defRPr sz="2800">
                <a:solidFill>
                  <a:srgbClr val="000000"/>
                </a:solidFill>
              </a:defRPr>
            </a:lvl5pPr>
            <a:lvl6pPr lvl="5" rtl="0">
              <a:lnSpc>
                <a:spcPct val="100000"/>
              </a:lnSpc>
              <a:spcBef>
                <a:spcPts val="0"/>
              </a:spcBef>
              <a:spcAft>
                <a:spcPts val="0"/>
              </a:spcAft>
              <a:buClr>
                <a:srgbClr val="000000"/>
              </a:buClr>
              <a:buSzPts val="2800"/>
              <a:buNone/>
              <a:defRPr sz="2800">
                <a:solidFill>
                  <a:srgbClr val="000000"/>
                </a:solidFill>
              </a:defRPr>
            </a:lvl6pPr>
            <a:lvl7pPr lvl="6" rtl="0">
              <a:lnSpc>
                <a:spcPct val="100000"/>
              </a:lnSpc>
              <a:spcBef>
                <a:spcPts val="0"/>
              </a:spcBef>
              <a:spcAft>
                <a:spcPts val="0"/>
              </a:spcAft>
              <a:buClr>
                <a:srgbClr val="000000"/>
              </a:buClr>
              <a:buSzPts val="2800"/>
              <a:buNone/>
              <a:defRPr sz="2800">
                <a:solidFill>
                  <a:srgbClr val="000000"/>
                </a:solidFill>
              </a:defRPr>
            </a:lvl7pPr>
            <a:lvl8pPr lvl="7" rtl="0">
              <a:lnSpc>
                <a:spcPct val="100000"/>
              </a:lnSpc>
              <a:spcBef>
                <a:spcPts val="0"/>
              </a:spcBef>
              <a:spcAft>
                <a:spcPts val="0"/>
              </a:spcAft>
              <a:buClr>
                <a:srgbClr val="000000"/>
              </a:buClr>
              <a:buSzPts val="2800"/>
              <a:buNone/>
              <a:defRPr sz="2800">
                <a:solidFill>
                  <a:srgbClr val="000000"/>
                </a:solidFill>
              </a:defRPr>
            </a:lvl8pPr>
            <a:lvl9pPr lvl="8" rtl="0">
              <a:lnSpc>
                <a:spcPct val="100000"/>
              </a:lnSpc>
              <a:spcBef>
                <a:spcPts val="0"/>
              </a:spcBef>
              <a:spcAft>
                <a:spcPts val="0"/>
              </a:spcAft>
              <a:buClr>
                <a:srgbClr val="000000"/>
              </a:buClr>
              <a:buSzPts val="2800"/>
              <a:buNone/>
              <a:defRPr sz="2800">
                <a:solidFill>
                  <a:srgbClr val="000000"/>
                </a:solidFill>
              </a:defRPr>
            </a:lvl9pPr>
          </a:lstStyle>
          <a:p>
            <a:endParaRPr/>
          </a:p>
        </p:txBody>
      </p:sp>
      <p:sp>
        <p:nvSpPr>
          <p:cNvPr id="27" name="Google Shape;27;p4"/>
          <p:cNvSpPr txBox="1">
            <a:spLocks noGrp="1"/>
          </p:cNvSpPr>
          <p:nvPr>
            <p:ph type="ctrTitle"/>
          </p:nvPr>
        </p:nvSpPr>
        <p:spPr>
          <a:xfrm>
            <a:off x="604672" y="341610"/>
            <a:ext cx="2661900" cy="9462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000000"/>
              </a:buClr>
              <a:buSzPts val="2800"/>
              <a:buFont typeface="Work Sans ExtraBold"/>
              <a:buNone/>
              <a:defRPr b="0">
                <a:solidFill>
                  <a:schemeClr val="dk1"/>
                </a:solidFill>
                <a:latin typeface="Work Sans ExtraBold"/>
                <a:ea typeface="Work Sans ExtraBold"/>
                <a:cs typeface="Work Sans ExtraBold"/>
                <a:sym typeface="Work Sans ExtraBold"/>
              </a:defRPr>
            </a:lvl1pPr>
            <a:lvl2pPr lvl="1" algn="r" rtl="0">
              <a:spcBef>
                <a:spcPts val="0"/>
              </a:spcBef>
              <a:spcAft>
                <a:spcPts val="0"/>
              </a:spcAft>
              <a:buClr>
                <a:srgbClr val="000000"/>
              </a:buClr>
              <a:buSzPts val="1800"/>
              <a:buNone/>
              <a:defRPr sz="1800">
                <a:solidFill>
                  <a:srgbClr val="000000"/>
                </a:solidFill>
              </a:defRPr>
            </a:lvl2pPr>
            <a:lvl3pPr lvl="2" algn="r" rtl="0">
              <a:spcBef>
                <a:spcPts val="0"/>
              </a:spcBef>
              <a:spcAft>
                <a:spcPts val="0"/>
              </a:spcAft>
              <a:buClr>
                <a:srgbClr val="000000"/>
              </a:buClr>
              <a:buSzPts val="1800"/>
              <a:buNone/>
              <a:defRPr sz="1800">
                <a:solidFill>
                  <a:srgbClr val="000000"/>
                </a:solidFill>
              </a:defRPr>
            </a:lvl3pPr>
            <a:lvl4pPr lvl="3" algn="r" rtl="0">
              <a:spcBef>
                <a:spcPts val="0"/>
              </a:spcBef>
              <a:spcAft>
                <a:spcPts val="0"/>
              </a:spcAft>
              <a:buClr>
                <a:srgbClr val="000000"/>
              </a:buClr>
              <a:buSzPts val="1800"/>
              <a:buNone/>
              <a:defRPr sz="1800">
                <a:solidFill>
                  <a:srgbClr val="000000"/>
                </a:solidFill>
              </a:defRPr>
            </a:lvl4pPr>
            <a:lvl5pPr lvl="4" algn="r" rtl="0">
              <a:spcBef>
                <a:spcPts val="0"/>
              </a:spcBef>
              <a:spcAft>
                <a:spcPts val="0"/>
              </a:spcAft>
              <a:buClr>
                <a:srgbClr val="000000"/>
              </a:buClr>
              <a:buSzPts val="1800"/>
              <a:buNone/>
              <a:defRPr sz="1800">
                <a:solidFill>
                  <a:srgbClr val="000000"/>
                </a:solidFill>
              </a:defRPr>
            </a:lvl5pPr>
            <a:lvl6pPr lvl="5" algn="r" rtl="0">
              <a:spcBef>
                <a:spcPts val="0"/>
              </a:spcBef>
              <a:spcAft>
                <a:spcPts val="0"/>
              </a:spcAft>
              <a:buClr>
                <a:srgbClr val="000000"/>
              </a:buClr>
              <a:buSzPts val="1800"/>
              <a:buNone/>
              <a:defRPr sz="1800">
                <a:solidFill>
                  <a:srgbClr val="000000"/>
                </a:solidFill>
              </a:defRPr>
            </a:lvl6pPr>
            <a:lvl7pPr lvl="6" algn="r" rtl="0">
              <a:spcBef>
                <a:spcPts val="0"/>
              </a:spcBef>
              <a:spcAft>
                <a:spcPts val="0"/>
              </a:spcAft>
              <a:buClr>
                <a:srgbClr val="000000"/>
              </a:buClr>
              <a:buSzPts val="1800"/>
              <a:buNone/>
              <a:defRPr sz="1800">
                <a:solidFill>
                  <a:srgbClr val="000000"/>
                </a:solidFill>
              </a:defRPr>
            </a:lvl7pPr>
            <a:lvl8pPr lvl="7" algn="r" rtl="0">
              <a:spcBef>
                <a:spcPts val="0"/>
              </a:spcBef>
              <a:spcAft>
                <a:spcPts val="0"/>
              </a:spcAft>
              <a:buClr>
                <a:srgbClr val="000000"/>
              </a:buClr>
              <a:buSzPts val="1800"/>
              <a:buNone/>
              <a:defRPr sz="1800">
                <a:solidFill>
                  <a:srgbClr val="000000"/>
                </a:solidFill>
              </a:defRPr>
            </a:lvl8pPr>
            <a:lvl9pPr lvl="8" algn="r" rtl="0">
              <a:spcBef>
                <a:spcPts val="0"/>
              </a:spcBef>
              <a:spcAft>
                <a:spcPts val="0"/>
              </a:spcAft>
              <a:buClr>
                <a:srgbClr val="000000"/>
              </a:buClr>
              <a:buSzPts val="1800"/>
              <a:buNone/>
              <a:defRPr sz="1800">
                <a:solidFill>
                  <a:srgbClr val="000000"/>
                </a:solidFill>
              </a:defRPr>
            </a:lvl9pPr>
          </a:lstStyle>
          <a:p>
            <a:endParaRPr/>
          </a:p>
        </p:txBody>
      </p:sp>
      <p:sp>
        <p:nvSpPr>
          <p:cNvPr id="28" name="Google Shape;28;p4"/>
          <p:cNvSpPr txBox="1">
            <a:spLocks noGrp="1"/>
          </p:cNvSpPr>
          <p:nvPr>
            <p:ph type="subTitle" idx="2"/>
          </p:nvPr>
        </p:nvSpPr>
        <p:spPr>
          <a:xfrm flipH="1">
            <a:off x="5097075" y="1634250"/>
            <a:ext cx="2631000" cy="7587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Clr>
                <a:srgbClr val="000000"/>
              </a:buClr>
              <a:buSzPts val="1800"/>
              <a:buFont typeface="Work Sans ExtraBold"/>
              <a:buNone/>
              <a:defRPr sz="1600" b="1">
                <a:solidFill>
                  <a:schemeClr val="accent4"/>
                </a:solidFill>
                <a:latin typeface="Work Sans"/>
                <a:ea typeface="Work Sans"/>
                <a:cs typeface="Work Sans"/>
                <a:sym typeface="Work Sans"/>
              </a:defRPr>
            </a:lvl1pPr>
            <a:lvl2pPr lvl="1" rtl="0">
              <a:lnSpc>
                <a:spcPct val="100000"/>
              </a:lnSpc>
              <a:spcBef>
                <a:spcPts val="0"/>
              </a:spcBef>
              <a:spcAft>
                <a:spcPts val="0"/>
              </a:spcAft>
              <a:buClr>
                <a:srgbClr val="000000"/>
              </a:buClr>
              <a:buSzPts val="1800"/>
              <a:buFont typeface="Work Sans ExtraBold"/>
              <a:buNone/>
              <a:defRPr sz="1800">
                <a:solidFill>
                  <a:srgbClr val="000000"/>
                </a:solidFill>
                <a:latin typeface="Work Sans ExtraBold"/>
                <a:ea typeface="Work Sans ExtraBold"/>
                <a:cs typeface="Work Sans ExtraBold"/>
                <a:sym typeface="Work Sans ExtraBold"/>
              </a:defRPr>
            </a:lvl2pPr>
            <a:lvl3pPr lvl="2" rtl="0">
              <a:lnSpc>
                <a:spcPct val="100000"/>
              </a:lnSpc>
              <a:spcBef>
                <a:spcPts val="0"/>
              </a:spcBef>
              <a:spcAft>
                <a:spcPts val="0"/>
              </a:spcAft>
              <a:buClr>
                <a:srgbClr val="000000"/>
              </a:buClr>
              <a:buSzPts val="1800"/>
              <a:buFont typeface="Work Sans ExtraBold"/>
              <a:buNone/>
              <a:defRPr sz="1800">
                <a:solidFill>
                  <a:srgbClr val="000000"/>
                </a:solidFill>
                <a:latin typeface="Work Sans ExtraBold"/>
                <a:ea typeface="Work Sans ExtraBold"/>
                <a:cs typeface="Work Sans ExtraBold"/>
                <a:sym typeface="Work Sans ExtraBold"/>
              </a:defRPr>
            </a:lvl3pPr>
            <a:lvl4pPr lvl="3" rtl="0">
              <a:lnSpc>
                <a:spcPct val="100000"/>
              </a:lnSpc>
              <a:spcBef>
                <a:spcPts val="0"/>
              </a:spcBef>
              <a:spcAft>
                <a:spcPts val="0"/>
              </a:spcAft>
              <a:buClr>
                <a:srgbClr val="000000"/>
              </a:buClr>
              <a:buSzPts val="1800"/>
              <a:buFont typeface="Work Sans ExtraBold"/>
              <a:buNone/>
              <a:defRPr sz="1800">
                <a:solidFill>
                  <a:srgbClr val="000000"/>
                </a:solidFill>
                <a:latin typeface="Work Sans ExtraBold"/>
                <a:ea typeface="Work Sans ExtraBold"/>
                <a:cs typeface="Work Sans ExtraBold"/>
                <a:sym typeface="Work Sans ExtraBold"/>
              </a:defRPr>
            </a:lvl4pPr>
            <a:lvl5pPr lvl="4" rtl="0">
              <a:lnSpc>
                <a:spcPct val="100000"/>
              </a:lnSpc>
              <a:spcBef>
                <a:spcPts val="0"/>
              </a:spcBef>
              <a:spcAft>
                <a:spcPts val="0"/>
              </a:spcAft>
              <a:buClr>
                <a:srgbClr val="000000"/>
              </a:buClr>
              <a:buSzPts val="1800"/>
              <a:buFont typeface="Work Sans ExtraBold"/>
              <a:buNone/>
              <a:defRPr sz="1800">
                <a:solidFill>
                  <a:srgbClr val="000000"/>
                </a:solidFill>
                <a:latin typeface="Work Sans ExtraBold"/>
                <a:ea typeface="Work Sans ExtraBold"/>
                <a:cs typeface="Work Sans ExtraBold"/>
                <a:sym typeface="Work Sans ExtraBold"/>
              </a:defRPr>
            </a:lvl5pPr>
            <a:lvl6pPr lvl="5" rtl="0">
              <a:lnSpc>
                <a:spcPct val="100000"/>
              </a:lnSpc>
              <a:spcBef>
                <a:spcPts val="0"/>
              </a:spcBef>
              <a:spcAft>
                <a:spcPts val="0"/>
              </a:spcAft>
              <a:buClr>
                <a:srgbClr val="000000"/>
              </a:buClr>
              <a:buSzPts val="1800"/>
              <a:buFont typeface="Work Sans ExtraBold"/>
              <a:buNone/>
              <a:defRPr sz="1800">
                <a:solidFill>
                  <a:srgbClr val="000000"/>
                </a:solidFill>
                <a:latin typeface="Work Sans ExtraBold"/>
                <a:ea typeface="Work Sans ExtraBold"/>
                <a:cs typeface="Work Sans ExtraBold"/>
                <a:sym typeface="Work Sans ExtraBold"/>
              </a:defRPr>
            </a:lvl6pPr>
            <a:lvl7pPr lvl="6" rtl="0">
              <a:lnSpc>
                <a:spcPct val="100000"/>
              </a:lnSpc>
              <a:spcBef>
                <a:spcPts val="0"/>
              </a:spcBef>
              <a:spcAft>
                <a:spcPts val="0"/>
              </a:spcAft>
              <a:buClr>
                <a:srgbClr val="000000"/>
              </a:buClr>
              <a:buSzPts val="1800"/>
              <a:buFont typeface="Work Sans ExtraBold"/>
              <a:buNone/>
              <a:defRPr sz="1800">
                <a:solidFill>
                  <a:srgbClr val="000000"/>
                </a:solidFill>
                <a:latin typeface="Work Sans ExtraBold"/>
                <a:ea typeface="Work Sans ExtraBold"/>
                <a:cs typeface="Work Sans ExtraBold"/>
                <a:sym typeface="Work Sans ExtraBold"/>
              </a:defRPr>
            </a:lvl7pPr>
            <a:lvl8pPr lvl="7" rtl="0">
              <a:lnSpc>
                <a:spcPct val="100000"/>
              </a:lnSpc>
              <a:spcBef>
                <a:spcPts val="0"/>
              </a:spcBef>
              <a:spcAft>
                <a:spcPts val="0"/>
              </a:spcAft>
              <a:buClr>
                <a:srgbClr val="000000"/>
              </a:buClr>
              <a:buSzPts val="1800"/>
              <a:buFont typeface="Work Sans ExtraBold"/>
              <a:buNone/>
              <a:defRPr sz="1800">
                <a:solidFill>
                  <a:srgbClr val="000000"/>
                </a:solidFill>
                <a:latin typeface="Work Sans ExtraBold"/>
                <a:ea typeface="Work Sans ExtraBold"/>
                <a:cs typeface="Work Sans ExtraBold"/>
                <a:sym typeface="Work Sans ExtraBold"/>
              </a:defRPr>
            </a:lvl8pPr>
            <a:lvl9pPr lvl="8" rtl="0">
              <a:lnSpc>
                <a:spcPct val="100000"/>
              </a:lnSpc>
              <a:spcBef>
                <a:spcPts val="0"/>
              </a:spcBef>
              <a:spcAft>
                <a:spcPts val="0"/>
              </a:spcAft>
              <a:buClr>
                <a:srgbClr val="000000"/>
              </a:buClr>
              <a:buSzPts val="1800"/>
              <a:buFont typeface="Work Sans ExtraBold"/>
              <a:buNone/>
              <a:defRPr sz="1800">
                <a:solidFill>
                  <a:srgbClr val="000000"/>
                </a:solidFill>
                <a:latin typeface="Work Sans ExtraBold"/>
                <a:ea typeface="Work Sans ExtraBold"/>
                <a:cs typeface="Work Sans ExtraBold"/>
                <a:sym typeface="Work Sans ExtraBold"/>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image">
  <p:cSld name="CUSTOM_14">
    <p:spTree>
      <p:nvGrpSpPr>
        <p:cNvPr id="1" name="Shape 29"/>
        <p:cNvGrpSpPr/>
        <p:nvPr/>
      </p:nvGrpSpPr>
      <p:grpSpPr>
        <a:xfrm>
          <a:off x="0" y="0"/>
          <a:ext cx="0" cy="0"/>
          <a:chOff x="0" y="0"/>
          <a:chExt cx="0" cy="0"/>
        </a:xfrm>
      </p:grpSpPr>
      <p:sp>
        <p:nvSpPr>
          <p:cNvPr id="30" name="Google Shape;30;p5"/>
          <p:cNvSpPr txBox="1">
            <a:spLocks noGrp="1"/>
          </p:cNvSpPr>
          <p:nvPr>
            <p:ph type="subTitle" idx="1"/>
          </p:nvPr>
        </p:nvSpPr>
        <p:spPr>
          <a:xfrm>
            <a:off x="604675" y="1674350"/>
            <a:ext cx="2884800" cy="1784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rtl="0">
              <a:lnSpc>
                <a:spcPct val="100000"/>
              </a:lnSpc>
              <a:spcBef>
                <a:spcPts val="0"/>
              </a:spcBef>
              <a:spcAft>
                <a:spcPts val="0"/>
              </a:spcAft>
              <a:buSzPts val="1200"/>
              <a:buNone/>
              <a:defRPr/>
            </a:lvl2pPr>
            <a:lvl3pPr lvl="2" rtl="0">
              <a:lnSpc>
                <a:spcPct val="100000"/>
              </a:lnSpc>
              <a:spcBef>
                <a:spcPts val="0"/>
              </a:spcBef>
              <a:spcAft>
                <a:spcPts val="0"/>
              </a:spcAft>
              <a:buSzPts val="1200"/>
              <a:buNone/>
              <a:defRPr/>
            </a:lvl3pPr>
            <a:lvl4pPr lvl="3" rtl="0">
              <a:lnSpc>
                <a:spcPct val="100000"/>
              </a:lnSpc>
              <a:spcBef>
                <a:spcPts val="0"/>
              </a:spcBef>
              <a:spcAft>
                <a:spcPts val="0"/>
              </a:spcAft>
              <a:buSzPts val="1200"/>
              <a:buNone/>
              <a:defRPr/>
            </a:lvl4pPr>
            <a:lvl5pPr lvl="4" rtl="0">
              <a:lnSpc>
                <a:spcPct val="100000"/>
              </a:lnSpc>
              <a:spcBef>
                <a:spcPts val="0"/>
              </a:spcBef>
              <a:spcAft>
                <a:spcPts val="0"/>
              </a:spcAft>
              <a:buSzPts val="1200"/>
              <a:buNone/>
              <a:defRPr/>
            </a:lvl5pPr>
            <a:lvl6pPr lvl="5" rtl="0">
              <a:lnSpc>
                <a:spcPct val="100000"/>
              </a:lnSpc>
              <a:spcBef>
                <a:spcPts val="0"/>
              </a:spcBef>
              <a:spcAft>
                <a:spcPts val="0"/>
              </a:spcAft>
              <a:buSzPts val="1200"/>
              <a:buNone/>
              <a:defRPr/>
            </a:lvl6pPr>
            <a:lvl7pPr lvl="6" rtl="0">
              <a:lnSpc>
                <a:spcPct val="100000"/>
              </a:lnSpc>
              <a:spcBef>
                <a:spcPts val="0"/>
              </a:spcBef>
              <a:spcAft>
                <a:spcPts val="0"/>
              </a:spcAft>
              <a:buSzPts val="1200"/>
              <a:buNone/>
              <a:defRPr/>
            </a:lvl7pPr>
            <a:lvl8pPr lvl="7" rtl="0">
              <a:lnSpc>
                <a:spcPct val="100000"/>
              </a:lnSpc>
              <a:spcBef>
                <a:spcPts val="0"/>
              </a:spcBef>
              <a:spcAft>
                <a:spcPts val="0"/>
              </a:spcAft>
              <a:buSzPts val="1200"/>
              <a:buNone/>
              <a:defRPr/>
            </a:lvl8pPr>
            <a:lvl9pPr lvl="8" rtl="0">
              <a:lnSpc>
                <a:spcPct val="100000"/>
              </a:lnSpc>
              <a:spcBef>
                <a:spcPts val="0"/>
              </a:spcBef>
              <a:spcAft>
                <a:spcPts val="0"/>
              </a:spcAft>
              <a:buSzPts val="1200"/>
              <a:buNone/>
              <a:defRPr/>
            </a:lvl9pPr>
          </a:lstStyle>
          <a:p>
            <a:endParaRPr/>
          </a:p>
        </p:txBody>
      </p:sp>
      <p:sp>
        <p:nvSpPr>
          <p:cNvPr id="31" name="Google Shape;31;p5"/>
          <p:cNvSpPr txBox="1">
            <a:spLocks noGrp="1"/>
          </p:cNvSpPr>
          <p:nvPr>
            <p:ph type="ctrTitle"/>
          </p:nvPr>
        </p:nvSpPr>
        <p:spPr>
          <a:xfrm>
            <a:off x="604672" y="341610"/>
            <a:ext cx="2661900" cy="9462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000000"/>
              </a:buClr>
              <a:buSzPts val="2800"/>
              <a:buNone/>
              <a:defRPr b="0">
                <a:solidFill>
                  <a:schemeClr val="dk1"/>
                </a:solidFill>
                <a:latin typeface="Work Sans ExtraBold"/>
                <a:ea typeface="Work Sans ExtraBold"/>
                <a:cs typeface="Work Sans ExtraBold"/>
                <a:sym typeface="Work Sans ExtraBold"/>
              </a:defRPr>
            </a:lvl1pPr>
            <a:lvl2pPr lvl="1" algn="r" rtl="0">
              <a:spcBef>
                <a:spcPts val="0"/>
              </a:spcBef>
              <a:spcAft>
                <a:spcPts val="0"/>
              </a:spcAft>
              <a:buClr>
                <a:srgbClr val="000000"/>
              </a:buClr>
              <a:buSzPts val="1800"/>
              <a:buNone/>
              <a:defRPr sz="1800">
                <a:solidFill>
                  <a:srgbClr val="000000"/>
                </a:solidFill>
              </a:defRPr>
            </a:lvl2pPr>
            <a:lvl3pPr lvl="2" algn="r" rtl="0">
              <a:spcBef>
                <a:spcPts val="0"/>
              </a:spcBef>
              <a:spcAft>
                <a:spcPts val="0"/>
              </a:spcAft>
              <a:buClr>
                <a:srgbClr val="000000"/>
              </a:buClr>
              <a:buSzPts val="1800"/>
              <a:buNone/>
              <a:defRPr sz="1800">
                <a:solidFill>
                  <a:srgbClr val="000000"/>
                </a:solidFill>
              </a:defRPr>
            </a:lvl3pPr>
            <a:lvl4pPr lvl="3" algn="r" rtl="0">
              <a:spcBef>
                <a:spcPts val="0"/>
              </a:spcBef>
              <a:spcAft>
                <a:spcPts val="0"/>
              </a:spcAft>
              <a:buClr>
                <a:srgbClr val="000000"/>
              </a:buClr>
              <a:buSzPts val="1800"/>
              <a:buNone/>
              <a:defRPr sz="1800">
                <a:solidFill>
                  <a:srgbClr val="000000"/>
                </a:solidFill>
              </a:defRPr>
            </a:lvl4pPr>
            <a:lvl5pPr lvl="4" algn="r" rtl="0">
              <a:spcBef>
                <a:spcPts val="0"/>
              </a:spcBef>
              <a:spcAft>
                <a:spcPts val="0"/>
              </a:spcAft>
              <a:buClr>
                <a:srgbClr val="000000"/>
              </a:buClr>
              <a:buSzPts val="1800"/>
              <a:buNone/>
              <a:defRPr sz="1800">
                <a:solidFill>
                  <a:srgbClr val="000000"/>
                </a:solidFill>
              </a:defRPr>
            </a:lvl5pPr>
            <a:lvl6pPr lvl="5" algn="r" rtl="0">
              <a:spcBef>
                <a:spcPts val="0"/>
              </a:spcBef>
              <a:spcAft>
                <a:spcPts val="0"/>
              </a:spcAft>
              <a:buClr>
                <a:srgbClr val="000000"/>
              </a:buClr>
              <a:buSzPts val="1800"/>
              <a:buNone/>
              <a:defRPr sz="1800">
                <a:solidFill>
                  <a:srgbClr val="000000"/>
                </a:solidFill>
              </a:defRPr>
            </a:lvl6pPr>
            <a:lvl7pPr lvl="6" algn="r" rtl="0">
              <a:spcBef>
                <a:spcPts val="0"/>
              </a:spcBef>
              <a:spcAft>
                <a:spcPts val="0"/>
              </a:spcAft>
              <a:buClr>
                <a:srgbClr val="000000"/>
              </a:buClr>
              <a:buSzPts val="1800"/>
              <a:buNone/>
              <a:defRPr sz="1800">
                <a:solidFill>
                  <a:srgbClr val="000000"/>
                </a:solidFill>
              </a:defRPr>
            </a:lvl7pPr>
            <a:lvl8pPr lvl="7" algn="r" rtl="0">
              <a:spcBef>
                <a:spcPts val="0"/>
              </a:spcBef>
              <a:spcAft>
                <a:spcPts val="0"/>
              </a:spcAft>
              <a:buClr>
                <a:srgbClr val="000000"/>
              </a:buClr>
              <a:buSzPts val="1800"/>
              <a:buNone/>
              <a:defRPr sz="1800">
                <a:solidFill>
                  <a:srgbClr val="000000"/>
                </a:solidFill>
              </a:defRPr>
            </a:lvl8pPr>
            <a:lvl9pPr lvl="8" algn="r" rtl="0">
              <a:spcBef>
                <a:spcPts val="0"/>
              </a:spcBef>
              <a:spcAft>
                <a:spcPts val="0"/>
              </a:spcAft>
              <a:buClr>
                <a:srgbClr val="000000"/>
              </a:buClr>
              <a:buSzPts val="1800"/>
              <a:buNone/>
              <a:defRPr sz="1800">
                <a:solidFill>
                  <a:srgbClr val="000000"/>
                </a:solidFill>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 design">
  <p:cSld name="CUSTOM_20">
    <p:spTree>
      <p:nvGrpSpPr>
        <p:cNvPr id="1" name="Shape 32"/>
        <p:cNvGrpSpPr/>
        <p:nvPr/>
      </p:nvGrpSpPr>
      <p:grpSpPr>
        <a:xfrm>
          <a:off x="0" y="0"/>
          <a:ext cx="0" cy="0"/>
          <a:chOff x="0" y="0"/>
          <a:chExt cx="0" cy="0"/>
        </a:xfrm>
      </p:grpSpPr>
      <p:sp>
        <p:nvSpPr>
          <p:cNvPr id="33" name="Google Shape;33;p6"/>
          <p:cNvSpPr txBox="1">
            <a:spLocks noGrp="1"/>
          </p:cNvSpPr>
          <p:nvPr>
            <p:ph type="ctrTitle"/>
          </p:nvPr>
        </p:nvSpPr>
        <p:spPr>
          <a:xfrm>
            <a:off x="604672" y="341610"/>
            <a:ext cx="2661900" cy="946200"/>
          </a:xfrm>
          <a:prstGeom prst="rect">
            <a:avLst/>
          </a:prstGeom>
        </p:spPr>
        <p:txBody>
          <a:bodyPr spcFirstLastPara="1" wrap="square" lIns="91425" tIns="91425" rIns="91425" bIns="91425" anchor="t" anchorCtr="0">
            <a:noAutofit/>
          </a:bodyPr>
          <a:lstStyle>
            <a:lvl1pPr lvl="0" rtl="0">
              <a:spcBef>
                <a:spcPts val="0"/>
              </a:spcBef>
              <a:spcAft>
                <a:spcPts val="0"/>
              </a:spcAft>
              <a:buClr>
                <a:srgbClr val="000000"/>
              </a:buClr>
              <a:buSzPts val="2800"/>
              <a:buNone/>
              <a:defRPr b="0">
                <a:solidFill>
                  <a:schemeClr val="dk1"/>
                </a:solidFill>
                <a:latin typeface="Work Sans ExtraBold"/>
                <a:ea typeface="Work Sans ExtraBold"/>
                <a:cs typeface="Work Sans ExtraBold"/>
                <a:sym typeface="Work Sans ExtraBold"/>
              </a:defRPr>
            </a:lvl1pPr>
            <a:lvl2pPr lvl="1" algn="r" rtl="0">
              <a:spcBef>
                <a:spcPts val="0"/>
              </a:spcBef>
              <a:spcAft>
                <a:spcPts val="0"/>
              </a:spcAft>
              <a:buClr>
                <a:srgbClr val="000000"/>
              </a:buClr>
              <a:buSzPts val="1800"/>
              <a:buNone/>
              <a:defRPr sz="1800">
                <a:solidFill>
                  <a:srgbClr val="000000"/>
                </a:solidFill>
              </a:defRPr>
            </a:lvl2pPr>
            <a:lvl3pPr lvl="2" algn="r" rtl="0">
              <a:spcBef>
                <a:spcPts val="0"/>
              </a:spcBef>
              <a:spcAft>
                <a:spcPts val="0"/>
              </a:spcAft>
              <a:buClr>
                <a:srgbClr val="000000"/>
              </a:buClr>
              <a:buSzPts val="1800"/>
              <a:buNone/>
              <a:defRPr sz="1800">
                <a:solidFill>
                  <a:srgbClr val="000000"/>
                </a:solidFill>
              </a:defRPr>
            </a:lvl3pPr>
            <a:lvl4pPr lvl="3" algn="r" rtl="0">
              <a:spcBef>
                <a:spcPts val="0"/>
              </a:spcBef>
              <a:spcAft>
                <a:spcPts val="0"/>
              </a:spcAft>
              <a:buClr>
                <a:srgbClr val="000000"/>
              </a:buClr>
              <a:buSzPts val="1800"/>
              <a:buNone/>
              <a:defRPr sz="1800">
                <a:solidFill>
                  <a:srgbClr val="000000"/>
                </a:solidFill>
              </a:defRPr>
            </a:lvl4pPr>
            <a:lvl5pPr lvl="4" algn="r" rtl="0">
              <a:spcBef>
                <a:spcPts val="0"/>
              </a:spcBef>
              <a:spcAft>
                <a:spcPts val="0"/>
              </a:spcAft>
              <a:buClr>
                <a:srgbClr val="000000"/>
              </a:buClr>
              <a:buSzPts val="1800"/>
              <a:buNone/>
              <a:defRPr sz="1800">
                <a:solidFill>
                  <a:srgbClr val="000000"/>
                </a:solidFill>
              </a:defRPr>
            </a:lvl5pPr>
            <a:lvl6pPr lvl="5" algn="r" rtl="0">
              <a:spcBef>
                <a:spcPts val="0"/>
              </a:spcBef>
              <a:spcAft>
                <a:spcPts val="0"/>
              </a:spcAft>
              <a:buClr>
                <a:srgbClr val="000000"/>
              </a:buClr>
              <a:buSzPts val="1800"/>
              <a:buNone/>
              <a:defRPr sz="1800">
                <a:solidFill>
                  <a:srgbClr val="000000"/>
                </a:solidFill>
              </a:defRPr>
            </a:lvl6pPr>
            <a:lvl7pPr lvl="6" algn="r" rtl="0">
              <a:spcBef>
                <a:spcPts val="0"/>
              </a:spcBef>
              <a:spcAft>
                <a:spcPts val="0"/>
              </a:spcAft>
              <a:buClr>
                <a:srgbClr val="000000"/>
              </a:buClr>
              <a:buSzPts val="1800"/>
              <a:buNone/>
              <a:defRPr sz="1800">
                <a:solidFill>
                  <a:srgbClr val="000000"/>
                </a:solidFill>
              </a:defRPr>
            </a:lvl7pPr>
            <a:lvl8pPr lvl="7" algn="r" rtl="0">
              <a:spcBef>
                <a:spcPts val="0"/>
              </a:spcBef>
              <a:spcAft>
                <a:spcPts val="0"/>
              </a:spcAft>
              <a:buClr>
                <a:srgbClr val="000000"/>
              </a:buClr>
              <a:buSzPts val="1800"/>
              <a:buNone/>
              <a:defRPr sz="1800">
                <a:solidFill>
                  <a:srgbClr val="000000"/>
                </a:solidFill>
              </a:defRPr>
            </a:lvl8pPr>
            <a:lvl9pPr lvl="8" algn="r" rtl="0">
              <a:spcBef>
                <a:spcPts val="0"/>
              </a:spcBef>
              <a:spcAft>
                <a:spcPts val="0"/>
              </a:spcAft>
              <a:buClr>
                <a:srgbClr val="000000"/>
              </a:buClr>
              <a:buSzPts val="1800"/>
              <a:buNone/>
              <a:defRPr sz="1800">
                <a:solidFill>
                  <a:srgbClr val="000000"/>
                </a:solidFill>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 text 2">
  <p:cSld name="CUSTOM_16_2">
    <p:spTree>
      <p:nvGrpSpPr>
        <p:cNvPr id="1" name="Shape 34"/>
        <p:cNvGrpSpPr/>
        <p:nvPr/>
      </p:nvGrpSpPr>
      <p:grpSpPr>
        <a:xfrm>
          <a:off x="0" y="0"/>
          <a:ext cx="0" cy="0"/>
          <a:chOff x="0" y="0"/>
          <a:chExt cx="0" cy="0"/>
        </a:xfrm>
      </p:grpSpPr>
      <p:sp>
        <p:nvSpPr>
          <p:cNvPr id="35" name="Google Shape;35;p7"/>
          <p:cNvSpPr txBox="1">
            <a:spLocks noGrp="1"/>
          </p:cNvSpPr>
          <p:nvPr>
            <p:ph type="title"/>
          </p:nvPr>
        </p:nvSpPr>
        <p:spPr>
          <a:xfrm>
            <a:off x="3598600" y="1700150"/>
            <a:ext cx="2797200" cy="624900"/>
          </a:xfrm>
          <a:prstGeom prst="rect">
            <a:avLst/>
          </a:prstGeom>
          <a:ln>
            <a:noFill/>
          </a:ln>
        </p:spPr>
        <p:txBody>
          <a:bodyPr spcFirstLastPara="1" wrap="square" lIns="91425" tIns="91425" rIns="91425" bIns="91425" anchor="b" anchorCtr="0">
            <a:noAutofit/>
          </a:bodyPr>
          <a:lstStyle>
            <a:lvl1pPr lvl="0" algn="r" rtl="0">
              <a:spcBef>
                <a:spcPts val="0"/>
              </a:spcBef>
              <a:spcAft>
                <a:spcPts val="0"/>
              </a:spcAft>
              <a:buNone/>
              <a:defRPr/>
            </a:lvl1pPr>
            <a:lvl2pPr lvl="1" algn="r" rtl="0">
              <a:spcBef>
                <a:spcPts val="0"/>
              </a:spcBef>
              <a:spcAft>
                <a:spcPts val="0"/>
              </a:spcAft>
              <a:buNone/>
              <a:defRPr/>
            </a:lvl2pPr>
            <a:lvl3pPr lvl="2" algn="r" rtl="0">
              <a:spcBef>
                <a:spcPts val="0"/>
              </a:spcBef>
              <a:spcAft>
                <a:spcPts val="0"/>
              </a:spcAft>
              <a:buNone/>
              <a:defRPr/>
            </a:lvl3pPr>
            <a:lvl4pPr lvl="3" algn="r" rtl="0">
              <a:spcBef>
                <a:spcPts val="0"/>
              </a:spcBef>
              <a:spcAft>
                <a:spcPts val="0"/>
              </a:spcAft>
              <a:buNone/>
              <a:defRPr/>
            </a:lvl4pPr>
            <a:lvl5pPr lvl="4" algn="r" rtl="0">
              <a:spcBef>
                <a:spcPts val="0"/>
              </a:spcBef>
              <a:spcAft>
                <a:spcPts val="0"/>
              </a:spcAft>
              <a:buNone/>
              <a:defRPr/>
            </a:lvl5pPr>
            <a:lvl6pPr lvl="5" algn="r" rtl="0">
              <a:spcBef>
                <a:spcPts val="0"/>
              </a:spcBef>
              <a:spcAft>
                <a:spcPts val="0"/>
              </a:spcAft>
              <a:buNone/>
              <a:defRPr/>
            </a:lvl6pPr>
            <a:lvl7pPr lvl="6" algn="r" rtl="0">
              <a:spcBef>
                <a:spcPts val="0"/>
              </a:spcBef>
              <a:spcAft>
                <a:spcPts val="0"/>
              </a:spcAft>
              <a:buNone/>
              <a:defRPr/>
            </a:lvl7pPr>
            <a:lvl8pPr lvl="7" algn="r" rtl="0">
              <a:spcBef>
                <a:spcPts val="0"/>
              </a:spcBef>
              <a:spcAft>
                <a:spcPts val="0"/>
              </a:spcAft>
              <a:buNone/>
              <a:defRPr/>
            </a:lvl8pPr>
            <a:lvl9pPr lvl="8" algn="r" rtl="0">
              <a:spcBef>
                <a:spcPts val="0"/>
              </a:spcBef>
              <a:spcAft>
                <a:spcPts val="0"/>
              </a:spcAft>
              <a:buNone/>
              <a:defRPr/>
            </a:lvl9pPr>
          </a:lstStyle>
          <a:p>
            <a:endParaRPr/>
          </a:p>
        </p:txBody>
      </p:sp>
      <p:sp>
        <p:nvSpPr>
          <p:cNvPr id="36" name="Google Shape;36;p7"/>
          <p:cNvSpPr txBox="1">
            <a:spLocks noGrp="1"/>
          </p:cNvSpPr>
          <p:nvPr>
            <p:ph type="subTitle" idx="1"/>
          </p:nvPr>
        </p:nvSpPr>
        <p:spPr>
          <a:xfrm>
            <a:off x="3763000" y="2266950"/>
            <a:ext cx="2632800" cy="783000"/>
          </a:xfrm>
          <a:prstGeom prst="rect">
            <a:avLst/>
          </a:prstGeom>
        </p:spPr>
        <p:txBody>
          <a:bodyPr spcFirstLastPara="1" wrap="square" lIns="91425" tIns="91425" rIns="91425" bIns="91425" anchor="t" anchorCtr="0">
            <a:noAutofit/>
          </a:bodyPr>
          <a:lstStyle>
            <a:lvl1pPr lvl="0" algn="r" rtl="0">
              <a:spcBef>
                <a:spcPts val="0"/>
              </a:spcBef>
              <a:spcAft>
                <a:spcPts val="0"/>
              </a:spcAft>
              <a:buNone/>
              <a:defRPr>
                <a:solidFill>
                  <a:schemeClr val="dk1"/>
                </a:solidFill>
              </a:defRPr>
            </a:lvl1pPr>
            <a:lvl2pPr lvl="1" algn="r" rtl="0">
              <a:spcBef>
                <a:spcPts val="1600"/>
              </a:spcBef>
              <a:spcAft>
                <a:spcPts val="0"/>
              </a:spcAft>
              <a:buNone/>
              <a:defRPr>
                <a:solidFill>
                  <a:schemeClr val="dk1"/>
                </a:solidFill>
              </a:defRPr>
            </a:lvl2pPr>
            <a:lvl3pPr lvl="2" algn="r" rtl="0">
              <a:spcBef>
                <a:spcPts val="1600"/>
              </a:spcBef>
              <a:spcAft>
                <a:spcPts val="0"/>
              </a:spcAft>
              <a:buNone/>
              <a:defRPr>
                <a:solidFill>
                  <a:schemeClr val="dk1"/>
                </a:solidFill>
              </a:defRPr>
            </a:lvl3pPr>
            <a:lvl4pPr lvl="3" algn="r" rtl="0">
              <a:spcBef>
                <a:spcPts val="1600"/>
              </a:spcBef>
              <a:spcAft>
                <a:spcPts val="0"/>
              </a:spcAft>
              <a:buNone/>
              <a:defRPr>
                <a:solidFill>
                  <a:schemeClr val="dk1"/>
                </a:solidFill>
              </a:defRPr>
            </a:lvl4pPr>
            <a:lvl5pPr lvl="4" algn="r" rtl="0">
              <a:spcBef>
                <a:spcPts val="1600"/>
              </a:spcBef>
              <a:spcAft>
                <a:spcPts val="0"/>
              </a:spcAft>
              <a:buNone/>
              <a:defRPr>
                <a:solidFill>
                  <a:schemeClr val="dk1"/>
                </a:solidFill>
              </a:defRPr>
            </a:lvl5pPr>
            <a:lvl6pPr lvl="5" algn="r" rtl="0">
              <a:spcBef>
                <a:spcPts val="1600"/>
              </a:spcBef>
              <a:spcAft>
                <a:spcPts val="0"/>
              </a:spcAft>
              <a:buNone/>
              <a:defRPr>
                <a:solidFill>
                  <a:schemeClr val="dk1"/>
                </a:solidFill>
              </a:defRPr>
            </a:lvl6pPr>
            <a:lvl7pPr lvl="6" algn="r" rtl="0">
              <a:spcBef>
                <a:spcPts val="1600"/>
              </a:spcBef>
              <a:spcAft>
                <a:spcPts val="0"/>
              </a:spcAft>
              <a:buNone/>
              <a:defRPr>
                <a:solidFill>
                  <a:schemeClr val="dk1"/>
                </a:solidFill>
              </a:defRPr>
            </a:lvl7pPr>
            <a:lvl8pPr lvl="7" algn="r" rtl="0">
              <a:spcBef>
                <a:spcPts val="1600"/>
              </a:spcBef>
              <a:spcAft>
                <a:spcPts val="0"/>
              </a:spcAft>
              <a:buNone/>
              <a:defRPr>
                <a:solidFill>
                  <a:schemeClr val="dk1"/>
                </a:solidFill>
              </a:defRPr>
            </a:lvl8pPr>
            <a:lvl9pPr lvl="8" algn="r" rtl="0">
              <a:spcBef>
                <a:spcPts val="1600"/>
              </a:spcBef>
              <a:spcAft>
                <a:spcPts val="1600"/>
              </a:spcAft>
              <a:buNone/>
              <a:defRPr>
                <a:solidFill>
                  <a:schemeClr val="dk1"/>
                </a:solidFill>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2 Columns">
  <p:cSld name="CUSTOM_17_1">
    <p:spTree>
      <p:nvGrpSpPr>
        <p:cNvPr id="1" name="Shape 37"/>
        <p:cNvGrpSpPr/>
        <p:nvPr/>
      </p:nvGrpSpPr>
      <p:grpSpPr>
        <a:xfrm>
          <a:off x="0" y="0"/>
          <a:ext cx="0" cy="0"/>
          <a:chOff x="0" y="0"/>
          <a:chExt cx="0" cy="0"/>
        </a:xfrm>
      </p:grpSpPr>
      <p:sp>
        <p:nvSpPr>
          <p:cNvPr id="38" name="Google Shape;38;p8"/>
          <p:cNvSpPr txBox="1">
            <a:spLocks noGrp="1"/>
          </p:cNvSpPr>
          <p:nvPr>
            <p:ph type="ctrTitle"/>
          </p:nvPr>
        </p:nvSpPr>
        <p:spPr>
          <a:xfrm>
            <a:off x="619931" y="981650"/>
            <a:ext cx="3414300" cy="946200"/>
          </a:xfrm>
          <a:prstGeom prst="rect">
            <a:avLst/>
          </a:prstGeom>
        </p:spPr>
        <p:txBody>
          <a:bodyPr spcFirstLastPara="1" wrap="square" lIns="91425" tIns="91425" rIns="91425" bIns="91425" anchor="ctr" anchorCtr="0">
            <a:noAutofit/>
          </a:bodyPr>
          <a:lstStyle>
            <a:lvl1pPr lvl="0" rtl="0">
              <a:spcBef>
                <a:spcPts val="0"/>
              </a:spcBef>
              <a:spcAft>
                <a:spcPts val="0"/>
              </a:spcAft>
              <a:buClr>
                <a:srgbClr val="000000"/>
              </a:buClr>
              <a:buSzPts val="2800"/>
              <a:buNone/>
              <a:defRPr sz="7200">
                <a:solidFill>
                  <a:srgbClr val="000000"/>
                </a:solidFill>
              </a:defRPr>
            </a:lvl1pPr>
            <a:lvl2pPr lvl="1" algn="r" rtl="0">
              <a:spcBef>
                <a:spcPts val="0"/>
              </a:spcBef>
              <a:spcAft>
                <a:spcPts val="0"/>
              </a:spcAft>
              <a:buClr>
                <a:srgbClr val="000000"/>
              </a:buClr>
              <a:buSzPts val="2800"/>
              <a:buNone/>
              <a:defRPr>
                <a:solidFill>
                  <a:srgbClr val="000000"/>
                </a:solidFill>
              </a:defRPr>
            </a:lvl2pPr>
            <a:lvl3pPr lvl="2" algn="r" rtl="0">
              <a:spcBef>
                <a:spcPts val="0"/>
              </a:spcBef>
              <a:spcAft>
                <a:spcPts val="0"/>
              </a:spcAft>
              <a:buClr>
                <a:srgbClr val="000000"/>
              </a:buClr>
              <a:buSzPts val="2800"/>
              <a:buNone/>
              <a:defRPr>
                <a:solidFill>
                  <a:srgbClr val="000000"/>
                </a:solidFill>
              </a:defRPr>
            </a:lvl3pPr>
            <a:lvl4pPr lvl="3" algn="r" rtl="0">
              <a:spcBef>
                <a:spcPts val="0"/>
              </a:spcBef>
              <a:spcAft>
                <a:spcPts val="0"/>
              </a:spcAft>
              <a:buClr>
                <a:srgbClr val="000000"/>
              </a:buClr>
              <a:buSzPts val="2800"/>
              <a:buNone/>
              <a:defRPr>
                <a:solidFill>
                  <a:srgbClr val="000000"/>
                </a:solidFill>
              </a:defRPr>
            </a:lvl4pPr>
            <a:lvl5pPr lvl="4" algn="r" rtl="0">
              <a:spcBef>
                <a:spcPts val="0"/>
              </a:spcBef>
              <a:spcAft>
                <a:spcPts val="0"/>
              </a:spcAft>
              <a:buClr>
                <a:srgbClr val="000000"/>
              </a:buClr>
              <a:buSzPts val="2800"/>
              <a:buNone/>
              <a:defRPr>
                <a:solidFill>
                  <a:srgbClr val="000000"/>
                </a:solidFill>
              </a:defRPr>
            </a:lvl5pPr>
            <a:lvl6pPr lvl="5" algn="r" rtl="0">
              <a:spcBef>
                <a:spcPts val="0"/>
              </a:spcBef>
              <a:spcAft>
                <a:spcPts val="0"/>
              </a:spcAft>
              <a:buClr>
                <a:srgbClr val="000000"/>
              </a:buClr>
              <a:buSzPts val="2800"/>
              <a:buNone/>
              <a:defRPr>
                <a:solidFill>
                  <a:srgbClr val="000000"/>
                </a:solidFill>
              </a:defRPr>
            </a:lvl6pPr>
            <a:lvl7pPr lvl="6" algn="r" rtl="0">
              <a:spcBef>
                <a:spcPts val="0"/>
              </a:spcBef>
              <a:spcAft>
                <a:spcPts val="0"/>
              </a:spcAft>
              <a:buClr>
                <a:srgbClr val="000000"/>
              </a:buClr>
              <a:buSzPts val="2800"/>
              <a:buNone/>
              <a:defRPr>
                <a:solidFill>
                  <a:srgbClr val="000000"/>
                </a:solidFill>
              </a:defRPr>
            </a:lvl7pPr>
            <a:lvl8pPr lvl="7" algn="r" rtl="0">
              <a:spcBef>
                <a:spcPts val="0"/>
              </a:spcBef>
              <a:spcAft>
                <a:spcPts val="0"/>
              </a:spcAft>
              <a:buClr>
                <a:srgbClr val="000000"/>
              </a:buClr>
              <a:buSzPts val="2800"/>
              <a:buNone/>
              <a:defRPr>
                <a:solidFill>
                  <a:srgbClr val="000000"/>
                </a:solidFill>
              </a:defRPr>
            </a:lvl8pPr>
            <a:lvl9pPr lvl="8" algn="r" rtl="0">
              <a:spcBef>
                <a:spcPts val="0"/>
              </a:spcBef>
              <a:spcAft>
                <a:spcPts val="0"/>
              </a:spcAft>
              <a:buClr>
                <a:srgbClr val="000000"/>
              </a:buClr>
              <a:buSzPts val="2800"/>
              <a:buNone/>
              <a:defRPr>
                <a:solidFill>
                  <a:srgbClr val="000000"/>
                </a:solidFill>
              </a:defRPr>
            </a:lvl9pPr>
          </a:lstStyle>
          <a:p>
            <a:endParaRPr/>
          </a:p>
        </p:txBody>
      </p:sp>
      <p:sp>
        <p:nvSpPr>
          <p:cNvPr id="39" name="Google Shape;39;p8"/>
          <p:cNvSpPr txBox="1">
            <a:spLocks noGrp="1"/>
          </p:cNvSpPr>
          <p:nvPr>
            <p:ph type="subTitle" idx="1"/>
          </p:nvPr>
        </p:nvSpPr>
        <p:spPr>
          <a:xfrm>
            <a:off x="3415550" y="1033419"/>
            <a:ext cx="3785400" cy="1112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000000"/>
              </a:buClr>
              <a:buSzPts val="1000"/>
              <a:buNone/>
              <a:defRPr sz="1100">
                <a:solidFill>
                  <a:srgbClr val="000000"/>
                </a:solidFill>
              </a:defRPr>
            </a:lvl1pPr>
            <a:lvl2pPr lvl="1" algn="ctr" rtl="0">
              <a:lnSpc>
                <a:spcPct val="100000"/>
              </a:lnSpc>
              <a:spcBef>
                <a:spcPts val="0"/>
              </a:spcBef>
              <a:spcAft>
                <a:spcPts val="0"/>
              </a:spcAft>
              <a:buClr>
                <a:srgbClr val="000000"/>
              </a:buClr>
              <a:buSzPts val="1000"/>
              <a:buNone/>
              <a:defRPr sz="1000">
                <a:solidFill>
                  <a:srgbClr val="000000"/>
                </a:solidFill>
              </a:defRPr>
            </a:lvl2pPr>
            <a:lvl3pPr lvl="2" algn="ctr" rtl="0">
              <a:lnSpc>
                <a:spcPct val="100000"/>
              </a:lnSpc>
              <a:spcBef>
                <a:spcPts val="0"/>
              </a:spcBef>
              <a:spcAft>
                <a:spcPts val="0"/>
              </a:spcAft>
              <a:buClr>
                <a:srgbClr val="000000"/>
              </a:buClr>
              <a:buSzPts val="1000"/>
              <a:buNone/>
              <a:defRPr sz="1000">
                <a:solidFill>
                  <a:srgbClr val="000000"/>
                </a:solidFill>
              </a:defRPr>
            </a:lvl3pPr>
            <a:lvl4pPr lvl="3" algn="ctr" rtl="0">
              <a:lnSpc>
                <a:spcPct val="100000"/>
              </a:lnSpc>
              <a:spcBef>
                <a:spcPts val="0"/>
              </a:spcBef>
              <a:spcAft>
                <a:spcPts val="0"/>
              </a:spcAft>
              <a:buClr>
                <a:srgbClr val="000000"/>
              </a:buClr>
              <a:buSzPts val="1000"/>
              <a:buNone/>
              <a:defRPr sz="1000">
                <a:solidFill>
                  <a:srgbClr val="000000"/>
                </a:solidFill>
              </a:defRPr>
            </a:lvl4pPr>
            <a:lvl5pPr lvl="4" algn="ctr" rtl="0">
              <a:lnSpc>
                <a:spcPct val="100000"/>
              </a:lnSpc>
              <a:spcBef>
                <a:spcPts val="0"/>
              </a:spcBef>
              <a:spcAft>
                <a:spcPts val="0"/>
              </a:spcAft>
              <a:buClr>
                <a:srgbClr val="000000"/>
              </a:buClr>
              <a:buSzPts val="1000"/>
              <a:buNone/>
              <a:defRPr sz="1000">
                <a:solidFill>
                  <a:srgbClr val="000000"/>
                </a:solidFill>
              </a:defRPr>
            </a:lvl5pPr>
            <a:lvl6pPr lvl="5" algn="ctr" rtl="0">
              <a:lnSpc>
                <a:spcPct val="100000"/>
              </a:lnSpc>
              <a:spcBef>
                <a:spcPts val="0"/>
              </a:spcBef>
              <a:spcAft>
                <a:spcPts val="0"/>
              </a:spcAft>
              <a:buClr>
                <a:srgbClr val="000000"/>
              </a:buClr>
              <a:buSzPts val="1000"/>
              <a:buNone/>
              <a:defRPr sz="1000">
                <a:solidFill>
                  <a:srgbClr val="000000"/>
                </a:solidFill>
              </a:defRPr>
            </a:lvl6pPr>
            <a:lvl7pPr lvl="6" algn="ctr" rtl="0">
              <a:lnSpc>
                <a:spcPct val="100000"/>
              </a:lnSpc>
              <a:spcBef>
                <a:spcPts val="0"/>
              </a:spcBef>
              <a:spcAft>
                <a:spcPts val="0"/>
              </a:spcAft>
              <a:buClr>
                <a:srgbClr val="000000"/>
              </a:buClr>
              <a:buSzPts val="1000"/>
              <a:buNone/>
              <a:defRPr sz="1000">
                <a:solidFill>
                  <a:srgbClr val="000000"/>
                </a:solidFill>
              </a:defRPr>
            </a:lvl7pPr>
            <a:lvl8pPr lvl="7" algn="ctr" rtl="0">
              <a:lnSpc>
                <a:spcPct val="100000"/>
              </a:lnSpc>
              <a:spcBef>
                <a:spcPts val="0"/>
              </a:spcBef>
              <a:spcAft>
                <a:spcPts val="0"/>
              </a:spcAft>
              <a:buClr>
                <a:srgbClr val="000000"/>
              </a:buClr>
              <a:buSzPts val="1000"/>
              <a:buNone/>
              <a:defRPr sz="1000">
                <a:solidFill>
                  <a:srgbClr val="000000"/>
                </a:solidFill>
              </a:defRPr>
            </a:lvl8pPr>
            <a:lvl9pPr lvl="8" algn="ctr" rtl="0">
              <a:lnSpc>
                <a:spcPct val="100000"/>
              </a:lnSpc>
              <a:spcBef>
                <a:spcPts val="0"/>
              </a:spcBef>
              <a:spcAft>
                <a:spcPts val="0"/>
              </a:spcAft>
              <a:buClr>
                <a:srgbClr val="000000"/>
              </a:buClr>
              <a:buSzPts val="1000"/>
              <a:buNone/>
              <a:defRPr sz="1000">
                <a:solidFill>
                  <a:srgbClr val="000000"/>
                </a:solidFill>
              </a:defRPr>
            </a:lvl9pPr>
          </a:lstStyle>
          <a:p>
            <a:endParaRPr/>
          </a:p>
        </p:txBody>
      </p:sp>
      <p:sp>
        <p:nvSpPr>
          <p:cNvPr id="40" name="Google Shape;40;p8"/>
          <p:cNvSpPr txBox="1">
            <a:spLocks noGrp="1"/>
          </p:cNvSpPr>
          <p:nvPr>
            <p:ph type="subTitle" idx="2"/>
          </p:nvPr>
        </p:nvSpPr>
        <p:spPr>
          <a:xfrm>
            <a:off x="3083436" y="3239534"/>
            <a:ext cx="3976800" cy="1112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chemeClr val="dk1"/>
              </a:buClr>
              <a:buSzPts val="1000"/>
              <a:buNone/>
              <a:defRPr sz="1100">
                <a:solidFill>
                  <a:schemeClr val="dk1"/>
                </a:solidFill>
              </a:defRPr>
            </a:lvl1pPr>
            <a:lvl2pPr lvl="1" algn="ctr" rtl="0">
              <a:lnSpc>
                <a:spcPct val="100000"/>
              </a:lnSpc>
              <a:spcBef>
                <a:spcPts val="0"/>
              </a:spcBef>
              <a:spcAft>
                <a:spcPts val="0"/>
              </a:spcAft>
              <a:buClr>
                <a:schemeClr val="dk1"/>
              </a:buClr>
              <a:buSzPts val="1000"/>
              <a:buNone/>
              <a:defRPr sz="1000">
                <a:solidFill>
                  <a:schemeClr val="dk1"/>
                </a:solidFill>
              </a:defRPr>
            </a:lvl2pPr>
            <a:lvl3pPr lvl="2" algn="ctr" rtl="0">
              <a:lnSpc>
                <a:spcPct val="100000"/>
              </a:lnSpc>
              <a:spcBef>
                <a:spcPts val="0"/>
              </a:spcBef>
              <a:spcAft>
                <a:spcPts val="0"/>
              </a:spcAft>
              <a:buClr>
                <a:schemeClr val="dk1"/>
              </a:buClr>
              <a:buSzPts val="1000"/>
              <a:buNone/>
              <a:defRPr sz="1000">
                <a:solidFill>
                  <a:schemeClr val="dk1"/>
                </a:solidFill>
              </a:defRPr>
            </a:lvl3pPr>
            <a:lvl4pPr lvl="3" algn="ctr" rtl="0">
              <a:lnSpc>
                <a:spcPct val="100000"/>
              </a:lnSpc>
              <a:spcBef>
                <a:spcPts val="0"/>
              </a:spcBef>
              <a:spcAft>
                <a:spcPts val="0"/>
              </a:spcAft>
              <a:buClr>
                <a:schemeClr val="dk1"/>
              </a:buClr>
              <a:buSzPts val="1000"/>
              <a:buNone/>
              <a:defRPr sz="1000">
                <a:solidFill>
                  <a:schemeClr val="dk1"/>
                </a:solidFill>
              </a:defRPr>
            </a:lvl4pPr>
            <a:lvl5pPr lvl="4" algn="ctr" rtl="0">
              <a:lnSpc>
                <a:spcPct val="100000"/>
              </a:lnSpc>
              <a:spcBef>
                <a:spcPts val="0"/>
              </a:spcBef>
              <a:spcAft>
                <a:spcPts val="0"/>
              </a:spcAft>
              <a:buClr>
                <a:schemeClr val="dk1"/>
              </a:buClr>
              <a:buSzPts val="1000"/>
              <a:buNone/>
              <a:defRPr sz="1000">
                <a:solidFill>
                  <a:schemeClr val="dk1"/>
                </a:solidFill>
              </a:defRPr>
            </a:lvl5pPr>
            <a:lvl6pPr lvl="5" algn="ctr" rtl="0">
              <a:lnSpc>
                <a:spcPct val="100000"/>
              </a:lnSpc>
              <a:spcBef>
                <a:spcPts val="0"/>
              </a:spcBef>
              <a:spcAft>
                <a:spcPts val="0"/>
              </a:spcAft>
              <a:buClr>
                <a:schemeClr val="dk1"/>
              </a:buClr>
              <a:buSzPts val="1000"/>
              <a:buNone/>
              <a:defRPr sz="1000">
                <a:solidFill>
                  <a:schemeClr val="dk1"/>
                </a:solidFill>
              </a:defRPr>
            </a:lvl6pPr>
            <a:lvl7pPr lvl="6" algn="ctr" rtl="0">
              <a:lnSpc>
                <a:spcPct val="100000"/>
              </a:lnSpc>
              <a:spcBef>
                <a:spcPts val="0"/>
              </a:spcBef>
              <a:spcAft>
                <a:spcPts val="0"/>
              </a:spcAft>
              <a:buClr>
                <a:schemeClr val="dk1"/>
              </a:buClr>
              <a:buSzPts val="1000"/>
              <a:buNone/>
              <a:defRPr sz="1000">
                <a:solidFill>
                  <a:schemeClr val="dk1"/>
                </a:solidFill>
              </a:defRPr>
            </a:lvl7pPr>
            <a:lvl8pPr lvl="7" algn="ctr" rtl="0">
              <a:lnSpc>
                <a:spcPct val="100000"/>
              </a:lnSpc>
              <a:spcBef>
                <a:spcPts val="0"/>
              </a:spcBef>
              <a:spcAft>
                <a:spcPts val="0"/>
              </a:spcAft>
              <a:buClr>
                <a:schemeClr val="dk1"/>
              </a:buClr>
              <a:buSzPts val="1000"/>
              <a:buNone/>
              <a:defRPr sz="1000">
                <a:solidFill>
                  <a:schemeClr val="dk1"/>
                </a:solidFill>
              </a:defRPr>
            </a:lvl8pPr>
            <a:lvl9pPr lvl="8" algn="ctr" rtl="0">
              <a:lnSpc>
                <a:spcPct val="100000"/>
              </a:lnSpc>
              <a:spcBef>
                <a:spcPts val="0"/>
              </a:spcBef>
              <a:spcAft>
                <a:spcPts val="0"/>
              </a:spcAft>
              <a:buClr>
                <a:schemeClr val="dk1"/>
              </a:buClr>
              <a:buSzPts val="1000"/>
              <a:buNone/>
              <a:defRPr sz="1000">
                <a:solidFill>
                  <a:schemeClr val="dk1"/>
                </a:solidFill>
              </a:defRPr>
            </a:lvl9pPr>
          </a:lstStyle>
          <a:p>
            <a:endParaRPr/>
          </a:p>
        </p:txBody>
      </p:sp>
      <p:sp>
        <p:nvSpPr>
          <p:cNvPr id="41" name="Google Shape;41;p8"/>
          <p:cNvSpPr txBox="1">
            <a:spLocks noGrp="1"/>
          </p:cNvSpPr>
          <p:nvPr>
            <p:ph type="ctrTitle" idx="3"/>
          </p:nvPr>
        </p:nvSpPr>
        <p:spPr>
          <a:xfrm>
            <a:off x="6569611" y="3161537"/>
            <a:ext cx="1888800" cy="946200"/>
          </a:xfrm>
          <a:prstGeom prst="rect">
            <a:avLst/>
          </a:prstGeom>
        </p:spPr>
        <p:txBody>
          <a:bodyPr spcFirstLastPara="1" wrap="square" lIns="91425" tIns="91425" rIns="91425" bIns="91425" anchor="ctr" anchorCtr="0">
            <a:noAutofit/>
          </a:bodyPr>
          <a:lstStyle>
            <a:lvl1pPr lvl="0" algn="r" rtl="0">
              <a:spcBef>
                <a:spcPts val="0"/>
              </a:spcBef>
              <a:spcAft>
                <a:spcPts val="0"/>
              </a:spcAft>
              <a:buClr>
                <a:schemeClr val="dk1"/>
              </a:buClr>
              <a:buSzPts val="2800"/>
              <a:buNone/>
              <a:defRPr sz="7200">
                <a:solidFill>
                  <a:schemeClr val="dk1"/>
                </a:solidFill>
              </a:defRPr>
            </a:lvl1pPr>
            <a:lvl2pPr lvl="1" algn="r" rtl="0">
              <a:spcBef>
                <a:spcPts val="0"/>
              </a:spcBef>
              <a:spcAft>
                <a:spcPts val="0"/>
              </a:spcAft>
              <a:buClr>
                <a:schemeClr val="dk1"/>
              </a:buClr>
              <a:buSzPts val="2800"/>
              <a:buNone/>
              <a:defRPr>
                <a:solidFill>
                  <a:schemeClr val="dk1"/>
                </a:solidFill>
              </a:defRPr>
            </a:lvl2pPr>
            <a:lvl3pPr lvl="2" algn="r" rtl="0">
              <a:spcBef>
                <a:spcPts val="0"/>
              </a:spcBef>
              <a:spcAft>
                <a:spcPts val="0"/>
              </a:spcAft>
              <a:buClr>
                <a:schemeClr val="dk1"/>
              </a:buClr>
              <a:buSzPts val="2800"/>
              <a:buNone/>
              <a:defRPr>
                <a:solidFill>
                  <a:schemeClr val="dk1"/>
                </a:solidFill>
              </a:defRPr>
            </a:lvl3pPr>
            <a:lvl4pPr lvl="3" algn="r" rtl="0">
              <a:spcBef>
                <a:spcPts val="0"/>
              </a:spcBef>
              <a:spcAft>
                <a:spcPts val="0"/>
              </a:spcAft>
              <a:buClr>
                <a:schemeClr val="dk1"/>
              </a:buClr>
              <a:buSzPts val="2800"/>
              <a:buNone/>
              <a:defRPr>
                <a:solidFill>
                  <a:schemeClr val="dk1"/>
                </a:solidFill>
              </a:defRPr>
            </a:lvl4pPr>
            <a:lvl5pPr lvl="4" algn="r" rtl="0">
              <a:spcBef>
                <a:spcPts val="0"/>
              </a:spcBef>
              <a:spcAft>
                <a:spcPts val="0"/>
              </a:spcAft>
              <a:buClr>
                <a:schemeClr val="dk1"/>
              </a:buClr>
              <a:buSzPts val="2800"/>
              <a:buNone/>
              <a:defRPr>
                <a:solidFill>
                  <a:schemeClr val="dk1"/>
                </a:solidFill>
              </a:defRPr>
            </a:lvl5pPr>
            <a:lvl6pPr lvl="5" algn="r" rtl="0">
              <a:spcBef>
                <a:spcPts val="0"/>
              </a:spcBef>
              <a:spcAft>
                <a:spcPts val="0"/>
              </a:spcAft>
              <a:buClr>
                <a:schemeClr val="dk1"/>
              </a:buClr>
              <a:buSzPts val="2800"/>
              <a:buNone/>
              <a:defRPr>
                <a:solidFill>
                  <a:schemeClr val="dk1"/>
                </a:solidFill>
              </a:defRPr>
            </a:lvl6pPr>
            <a:lvl7pPr lvl="6" algn="r" rtl="0">
              <a:spcBef>
                <a:spcPts val="0"/>
              </a:spcBef>
              <a:spcAft>
                <a:spcPts val="0"/>
              </a:spcAft>
              <a:buClr>
                <a:schemeClr val="dk1"/>
              </a:buClr>
              <a:buSzPts val="2800"/>
              <a:buNone/>
              <a:defRPr>
                <a:solidFill>
                  <a:schemeClr val="dk1"/>
                </a:solidFill>
              </a:defRPr>
            </a:lvl7pPr>
            <a:lvl8pPr lvl="7" algn="r" rtl="0">
              <a:spcBef>
                <a:spcPts val="0"/>
              </a:spcBef>
              <a:spcAft>
                <a:spcPts val="0"/>
              </a:spcAft>
              <a:buClr>
                <a:schemeClr val="dk1"/>
              </a:buClr>
              <a:buSzPts val="2800"/>
              <a:buNone/>
              <a:defRPr>
                <a:solidFill>
                  <a:schemeClr val="dk1"/>
                </a:solidFill>
              </a:defRPr>
            </a:lvl8pPr>
            <a:lvl9pPr lvl="8" algn="r" rtl="0">
              <a:spcBef>
                <a:spcPts val="0"/>
              </a:spcBef>
              <a:spcAft>
                <a:spcPts val="0"/>
              </a:spcAft>
              <a:buClr>
                <a:schemeClr val="dk1"/>
              </a:buClr>
              <a:buSzPts val="2800"/>
              <a:buNone/>
              <a:defRPr>
                <a:solidFill>
                  <a:schemeClr val="dk1"/>
                </a:solidFill>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 text 3 ">
  <p:cSld name="CUSTOM_16_3">
    <p:spTree>
      <p:nvGrpSpPr>
        <p:cNvPr id="1" name="Shape 42"/>
        <p:cNvGrpSpPr/>
        <p:nvPr/>
      </p:nvGrpSpPr>
      <p:grpSpPr>
        <a:xfrm>
          <a:off x="0" y="0"/>
          <a:ext cx="0" cy="0"/>
          <a:chOff x="0" y="0"/>
          <a:chExt cx="0" cy="0"/>
        </a:xfrm>
      </p:grpSpPr>
      <p:sp>
        <p:nvSpPr>
          <p:cNvPr id="43" name="Google Shape;43;p9"/>
          <p:cNvSpPr txBox="1">
            <a:spLocks noGrp="1"/>
          </p:cNvSpPr>
          <p:nvPr>
            <p:ph type="title"/>
          </p:nvPr>
        </p:nvSpPr>
        <p:spPr>
          <a:xfrm>
            <a:off x="2608000" y="1700150"/>
            <a:ext cx="2797200" cy="624900"/>
          </a:xfrm>
          <a:prstGeom prst="rect">
            <a:avLst/>
          </a:prstGeom>
          <a:ln>
            <a:noFill/>
          </a:ln>
        </p:spPr>
        <p:txBody>
          <a:bodyPr spcFirstLastPara="1" wrap="square" lIns="91425" tIns="91425" rIns="91425" bIns="91425" anchor="b" anchorCtr="0">
            <a:noAutofit/>
          </a:bodyPr>
          <a:lstStyle>
            <a:lvl1pPr lvl="0" rtl="0">
              <a:spcBef>
                <a:spcPts val="0"/>
              </a:spcBef>
              <a:spcAft>
                <a:spcPts val="0"/>
              </a:spcAft>
              <a:buNone/>
              <a:defRPr/>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endParaRPr/>
          </a:p>
        </p:txBody>
      </p:sp>
      <p:sp>
        <p:nvSpPr>
          <p:cNvPr id="44" name="Google Shape;44;p9"/>
          <p:cNvSpPr txBox="1">
            <a:spLocks noGrp="1"/>
          </p:cNvSpPr>
          <p:nvPr>
            <p:ph type="subTitle" idx="1"/>
          </p:nvPr>
        </p:nvSpPr>
        <p:spPr>
          <a:xfrm>
            <a:off x="2608000" y="2266950"/>
            <a:ext cx="2632800" cy="783000"/>
          </a:xfrm>
          <a:prstGeom prst="rect">
            <a:avLst/>
          </a:prstGeom>
        </p:spPr>
        <p:txBody>
          <a:bodyPr spcFirstLastPara="1" wrap="square" lIns="91425" tIns="91425" rIns="91425" bIns="91425" anchor="t" anchorCtr="0">
            <a:noAutofit/>
          </a:bodyPr>
          <a:lstStyle>
            <a:lvl1pPr lvl="0" rtl="0">
              <a:spcBef>
                <a:spcPts val="0"/>
              </a:spcBef>
              <a:spcAft>
                <a:spcPts val="0"/>
              </a:spcAft>
              <a:buNone/>
              <a:defRPr>
                <a:solidFill>
                  <a:schemeClr val="dk1"/>
                </a:solidFill>
              </a:defRPr>
            </a:lvl1pPr>
            <a:lvl2pPr lvl="1" rtl="0">
              <a:spcBef>
                <a:spcPts val="1600"/>
              </a:spcBef>
              <a:spcAft>
                <a:spcPts val="0"/>
              </a:spcAft>
              <a:buNone/>
              <a:defRPr>
                <a:solidFill>
                  <a:schemeClr val="dk1"/>
                </a:solidFill>
              </a:defRPr>
            </a:lvl2pPr>
            <a:lvl3pPr lvl="2" rtl="0">
              <a:spcBef>
                <a:spcPts val="1600"/>
              </a:spcBef>
              <a:spcAft>
                <a:spcPts val="0"/>
              </a:spcAft>
              <a:buNone/>
              <a:defRPr>
                <a:solidFill>
                  <a:schemeClr val="dk1"/>
                </a:solidFill>
              </a:defRPr>
            </a:lvl3pPr>
            <a:lvl4pPr lvl="3" rtl="0">
              <a:spcBef>
                <a:spcPts val="1600"/>
              </a:spcBef>
              <a:spcAft>
                <a:spcPts val="0"/>
              </a:spcAft>
              <a:buNone/>
              <a:defRPr>
                <a:solidFill>
                  <a:schemeClr val="dk1"/>
                </a:solidFill>
              </a:defRPr>
            </a:lvl4pPr>
            <a:lvl5pPr lvl="4" rtl="0">
              <a:spcBef>
                <a:spcPts val="1600"/>
              </a:spcBef>
              <a:spcAft>
                <a:spcPts val="0"/>
              </a:spcAft>
              <a:buNone/>
              <a:defRPr>
                <a:solidFill>
                  <a:schemeClr val="dk1"/>
                </a:solidFill>
              </a:defRPr>
            </a:lvl5pPr>
            <a:lvl6pPr lvl="5" rtl="0">
              <a:spcBef>
                <a:spcPts val="1600"/>
              </a:spcBef>
              <a:spcAft>
                <a:spcPts val="0"/>
              </a:spcAft>
              <a:buNone/>
              <a:defRPr>
                <a:solidFill>
                  <a:schemeClr val="dk1"/>
                </a:solidFill>
              </a:defRPr>
            </a:lvl6pPr>
            <a:lvl7pPr lvl="6" rtl="0">
              <a:spcBef>
                <a:spcPts val="1600"/>
              </a:spcBef>
              <a:spcAft>
                <a:spcPts val="0"/>
              </a:spcAft>
              <a:buNone/>
              <a:defRPr>
                <a:solidFill>
                  <a:schemeClr val="dk1"/>
                </a:solidFill>
              </a:defRPr>
            </a:lvl7pPr>
            <a:lvl8pPr lvl="7" rtl="0">
              <a:spcBef>
                <a:spcPts val="1600"/>
              </a:spcBef>
              <a:spcAft>
                <a:spcPts val="0"/>
              </a:spcAft>
              <a:buNone/>
              <a:defRPr>
                <a:solidFill>
                  <a:schemeClr val="dk1"/>
                </a:solidFill>
              </a:defRPr>
            </a:lvl8pPr>
            <a:lvl9pPr lvl="8" rtl="0">
              <a:spcBef>
                <a:spcPts val="1600"/>
              </a:spcBef>
              <a:spcAft>
                <a:spcPts val="1600"/>
              </a:spcAft>
              <a:buNone/>
              <a:defRPr>
                <a:solidFill>
                  <a:schemeClr val="dk1"/>
                </a:solidFill>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 design 2">
  <p:cSld name="CUSTOM_15_1">
    <p:spTree>
      <p:nvGrpSpPr>
        <p:cNvPr id="1" name="Shape 45"/>
        <p:cNvGrpSpPr/>
        <p:nvPr/>
      </p:nvGrpSpPr>
      <p:grpSpPr>
        <a:xfrm>
          <a:off x="0" y="0"/>
          <a:ext cx="0" cy="0"/>
          <a:chOff x="0" y="0"/>
          <a:chExt cx="0" cy="0"/>
        </a:xfrm>
      </p:grpSpPr>
      <p:sp>
        <p:nvSpPr>
          <p:cNvPr id="46" name="Google Shape;46;p10"/>
          <p:cNvSpPr txBox="1">
            <a:spLocks noGrp="1"/>
          </p:cNvSpPr>
          <p:nvPr>
            <p:ph type="ctrTitle"/>
          </p:nvPr>
        </p:nvSpPr>
        <p:spPr>
          <a:xfrm>
            <a:off x="6467250" y="344897"/>
            <a:ext cx="2046000" cy="946200"/>
          </a:xfrm>
          <a:prstGeom prst="rect">
            <a:avLst/>
          </a:prstGeom>
        </p:spPr>
        <p:txBody>
          <a:bodyPr spcFirstLastPara="1" wrap="square" lIns="91425" tIns="91425" rIns="91425" bIns="91425" anchor="t" anchorCtr="0">
            <a:noAutofit/>
          </a:bodyPr>
          <a:lstStyle>
            <a:lvl1pPr lvl="0" algn="r" rtl="0">
              <a:spcBef>
                <a:spcPts val="0"/>
              </a:spcBef>
              <a:spcAft>
                <a:spcPts val="0"/>
              </a:spcAft>
              <a:buClr>
                <a:srgbClr val="000000"/>
              </a:buClr>
              <a:buSzPts val="2800"/>
              <a:buNone/>
              <a:defRPr>
                <a:solidFill>
                  <a:srgbClr val="000000"/>
                </a:solidFill>
              </a:defRPr>
            </a:lvl1pPr>
            <a:lvl2pPr lvl="1" algn="r" rtl="0">
              <a:spcBef>
                <a:spcPts val="0"/>
              </a:spcBef>
              <a:spcAft>
                <a:spcPts val="0"/>
              </a:spcAft>
              <a:buClr>
                <a:srgbClr val="434343"/>
              </a:buClr>
              <a:buSzPts val="1800"/>
              <a:buNone/>
              <a:defRPr sz="1800">
                <a:solidFill>
                  <a:srgbClr val="434343"/>
                </a:solidFill>
              </a:defRPr>
            </a:lvl2pPr>
            <a:lvl3pPr lvl="2" algn="r" rtl="0">
              <a:spcBef>
                <a:spcPts val="0"/>
              </a:spcBef>
              <a:spcAft>
                <a:spcPts val="0"/>
              </a:spcAft>
              <a:buClr>
                <a:srgbClr val="434343"/>
              </a:buClr>
              <a:buSzPts val="1800"/>
              <a:buNone/>
              <a:defRPr sz="1800">
                <a:solidFill>
                  <a:srgbClr val="434343"/>
                </a:solidFill>
              </a:defRPr>
            </a:lvl3pPr>
            <a:lvl4pPr lvl="3" algn="r" rtl="0">
              <a:spcBef>
                <a:spcPts val="0"/>
              </a:spcBef>
              <a:spcAft>
                <a:spcPts val="0"/>
              </a:spcAft>
              <a:buClr>
                <a:srgbClr val="434343"/>
              </a:buClr>
              <a:buSzPts val="1800"/>
              <a:buNone/>
              <a:defRPr sz="1800">
                <a:solidFill>
                  <a:srgbClr val="434343"/>
                </a:solidFill>
              </a:defRPr>
            </a:lvl4pPr>
            <a:lvl5pPr lvl="4" algn="r" rtl="0">
              <a:spcBef>
                <a:spcPts val="0"/>
              </a:spcBef>
              <a:spcAft>
                <a:spcPts val="0"/>
              </a:spcAft>
              <a:buClr>
                <a:srgbClr val="434343"/>
              </a:buClr>
              <a:buSzPts val="1800"/>
              <a:buNone/>
              <a:defRPr sz="1800">
                <a:solidFill>
                  <a:srgbClr val="434343"/>
                </a:solidFill>
              </a:defRPr>
            </a:lvl5pPr>
            <a:lvl6pPr lvl="5" algn="r" rtl="0">
              <a:spcBef>
                <a:spcPts val="0"/>
              </a:spcBef>
              <a:spcAft>
                <a:spcPts val="0"/>
              </a:spcAft>
              <a:buClr>
                <a:srgbClr val="434343"/>
              </a:buClr>
              <a:buSzPts val="1800"/>
              <a:buNone/>
              <a:defRPr sz="1800">
                <a:solidFill>
                  <a:srgbClr val="434343"/>
                </a:solidFill>
              </a:defRPr>
            </a:lvl6pPr>
            <a:lvl7pPr lvl="6" algn="r" rtl="0">
              <a:spcBef>
                <a:spcPts val="0"/>
              </a:spcBef>
              <a:spcAft>
                <a:spcPts val="0"/>
              </a:spcAft>
              <a:buClr>
                <a:srgbClr val="434343"/>
              </a:buClr>
              <a:buSzPts val="1800"/>
              <a:buNone/>
              <a:defRPr sz="1800">
                <a:solidFill>
                  <a:srgbClr val="434343"/>
                </a:solidFill>
              </a:defRPr>
            </a:lvl7pPr>
            <a:lvl8pPr lvl="7" algn="r" rtl="0">
              <a:spcBef>
                <a:spcPts val="0"/>
              </a:spcBef>
              <a:spcAft>
                <a:spcPts val="0"/>
              </a:spcAft>
              <a:buClr>
                <a:srgbClr val="434343"/>
              </a:buClr>
              <a:buSzPts val="1800"/>
              <a:buNone/>
              <a:defRPr sz="1800">
                <a:solidFill>
                  <a:srgbClr val="434343"/>
                </a:solidFill>
              </a:defRPr>
            </a:lvl8pPr>
            <a:lvl9pPr lvl="8" algn="r" rtl="0">
              <a:spcBef>
                <a:spcPts val="0"/>
              </a:spcBef>
              <a:spcAft>
                <a:spcPts val="0"/>
              </a:spcAft>
              <a:buClr>
                <a:srgbClr val="434343"/>
              </a:buClr>
              <a:buSzPts val="1800"/>
              <a:buNone/>
              <a:defRPr sz="1800">
                <a:solidFill>
                  <a:srgbClr val="434343"/>
                </a:solidFill>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SzPts val="2800"/>
              <a:buFont typeface="Work Sans ExtraBold"/>
              <a:buNone/>
              <a:defRPr sz="2800">
                <a:latin typeface="Work Sans ExtraBold"/>
                <a:ea typeface="Work Sans ExtraBold"/>
                <a:cs typeface="Work Sans ExtraBold"/>
                <a:sym typeface="Work Sans ExtraBold"/>
              </a:defRPr>
            </a:lvl1pPr>
            <a:lvl2pPr lvl="1" rtl="0">
              <a:spcBef>
                <a:spcPts val="0"/>
              </a:spcBef>
              <a:spcAft>
                <a:spcPts val="0"/>
              </a:spcAft>
              <a:buClr>
                <a:srgbClr val="666666"/>
              </a:buClr>
              <a:buSzPts val="2800"/>
              <a:buFont typeface="Questrial"/>
              <a:buNone/>
              <a:defRPr sz="2800">
                <a:solidFill>
                  <a:srgbClr val="666666"/>
                </a:solidFill>
                <a:latin typeface="Questrial"/>
                <a:ea typeface="Questrial"/>
                <a:cs typeface="Questrial"/>
                <a:sym typeface="Questrial"/>
              </a:defRPr>
            </a:lvl2pPr>
            <a:lvl3pPr lvl="2" rtl="0">
              <a:spcBef>
                <a:spcPts val="0"/>
              </a:spcBef>
              <a:spcAft>
                <a:spcPts val="0"/>
              </a:spcAft>
              <a:buClr>
                <a:srgbClr val="666666"/>
              </a:buClr>
              <a:buSzPts val="2800"/>
              <a:buFont typeface="Questrial"/>
              <a:buNone/>
              <a:defRPr sz="2800">
                <a:solidFill>
                  <a:srgbClr val="666666"/>
                </a:solidFill>
                <a:latin typeface="Questrial"/>
                <a:ea typeface="Questrial"/>
                <a:cs typeface="Questrial"/>
                <a:sym typeface="Questrial"/>
              </a:defRPr>
            </a:lvl3pPr>
            <a:lvl4pPr lvl="3" rtl="0">
              <a:spcBef>
                <a:spcPts val="0"/>
              </a:spcBef>
              <a:spcAft>
                <a:spcPts val="0"/>
              </a:spcAft>
              <a:buClr>
                <a:srgbClr val="666666"/>
              </a:buClr>
              <a:buSzPts val="2800"/>
              <a:buFont typeface="Questrial"/>
              <a:buNone/>
              <a:defRPr sz="2800">
                <a:solidFill>
                  <a:srgbClr val="666666"/>
                </a:solidFill>
                <a:latin typeface="Questrial"/>
                <a:ea typeface="Questrial"/>
                <a:cs typeface="Questrial"/>
                <a:sym typeface="Questrial"/>
              </a:defRPr>
            </a:lvl4pPr>
            <a:lvl5pPr lvl="4" rtl="0">
              <a:spcBef>
                <a:spcPts val="0"/>
              </a:spcBef>
              <a:spcAft>
                <a:spcPts val="0"/>
              </a:spcAft>
              <a:buClr>
                <a:srgbClr val="666666"/>
              </a:buClr>
              <a:buSzPts val="2800"/>
              <a:buFont typeface="Questrial"/>
              <a:buNone/>
              <a:defRPr sz="2800">
                <a:solidFill>
                  <a:srgbClr val="666666"/>
                </a:solidFill>
                <a:latin typeface="Questrial"/>
                <a:ea typeface="Questrial"/>
                <a:cs typeface="Questrial"/>
                <a:sym typeface="Questrial"/>
              </a:defRPr>
            </a:lvl5pPr>
            <a:lvl6pPr lvl="5" rtl="0">
              <a:spcBef>
                <a:spcPts val="0"/>
              </a:spcBef>
              <a:spcAft>
                <a:spcPts val="0"/>
              </a:spcAft>
              <a:buClr>
                <a:srgbClr val="666666"/>
              </a:buClr>
              <a:buSzPts val="2800"/>
              <a:buFont typeface="Questrial"/>
              <a:buNone/>
              <a:defRPr sz="2800">
                <a:solidFill>
                  <a:srgbClr val="666666"/>
                </a:solidFill>
                <a:latin typeface="Questrial"/>
                <a:ea typeface="Questrial"/>
                <a:cs typeface="Questrial"/>
                <a:sym typeface="Questrial"/>
              </a:defRPr>
            </a:lvl6pPr>
            <a:lvl7pPr lvl="6" rtl="0">
              <a:spcBef>
                <a:spcPts val="0"/>
              </a:spcBef>
              <a:spcAft>
                <a:spcPts val="0"/>
              </a:spcAft>
              <a:buClr>
                <a:srgbClr val="666666"/>
              </a:buClr>
              <a:buSzPts val="2800"/>
              <a:buFont typeface="Questrial"/>
              <a:buNone/>
              <a:defRPr sz="2800">
                <a:solidFill>
                  <a:srgbClr val="666666"/>
                </a:solidFill>
                <a:latin typeface="Questrial"/>
                <a:ea typeface="Questrial"/>
                <a:cs typeface="Questrial"/>
                <a:sym typeface="Questrial"/>
              </a:defRPr>
            </a:lvl7pPr>
            <a:lvl8pPr lvl="7" rtl="0">
              <a:spcBef>
                <a:spcPts val="0"/>
              </a:spcBef>
              <a:spcAft>
                <a:spcPts val="0"/>
              </a:spcAft>
              <a:buClr>
                <a:srgbClr val="666666"/>
              </a:buClr>
              <a:buSzPts val="2800"/>
              <a:buFont typeface="Questrial"/>
              <a:buNone/>
              <a:defRPr sz="2800">
                <a:solidFill>
                  <a:srgbClr val="666666"/>
                </a:solidFill>
                <a:latin typeface="Questrial"/>
                <a:ea typeface="Questrial"/>
                <a:cs typeface="Questrial"/>
                <a:sym typeface="Questrial"/>
              </a:defRPr>
            </a:lvl8pPr>
            <a:lvl9pPr lvl="8" rtl="0">
              <a:spcBef>
                <a:spcPts val="0"/>
              </a:spcBef>
              <a:spcAft>
                <a:spcPts val="0"/>
              </a:spcAft>
              <a:buClr>
                <a:srgbClr val="666666"/>
              </a:buClr>
              <a:buSzPts val="2800"/>
              <a:buFont typeface="Questrial"/>
              <a:buNone/>
              <a:defRPr sz="2800">
                <a:solidFill>
                  <a:srgbClr val="666666"/>
                </a:solidFill>
                <a:latin typeface="Questrial"/>
                <a:ea typeface="Questrial"/>
                <a:cs typeface="Questrial"/>
                <a:sym typeface="Questria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04800" rtl="0">
              <a:lnSpc>
                <a:spcPct val="115000"/>
              </a:lnSpc>
              <a:spcBef>
                <a:spcPts val="0"/>
              </a:spcBef>
              <a:spcAft>
                <a:spcPts val="0"/>
              </a:spcAft>
              <a:buSzPts val="1200"/>
              <a:buFont typeface="Barlow Light"/>
              <a:buChar char="●"/>
              <a:defRPr sz="1200">
                <a:latin typeface="Barlow Light"/>
                <a:ea typeface="Barlow Light"/>
                <a:cs typeface="Barlow Light"/>
                <a:sym typeface="Barlow Light"/>
              </a:defRPr>
            </a:lvl1pPr>
            <a:lvl2pPr marL="914400" lvl="1" indent="-304800" rtl="0">
              <a:lnSpc>
                <a:spcPct val="115000"/>
              </a:lnSpc>
              <a:spcBef>
                <a:spcPts val="1600"/>
              </a:spcBef>
              <a:spcAft>
                <a:spcPts val="0"/>
              </a:spcAft>
              <a:buSzPts val="1200"/>
              <a:buFont typeface="Barlow Light"/>
              <a:buChar char="○"/>
              <a:defRPr sz="1200">
                <a:latin typeface="Barlow Light"/>
                <a:ea typeface="Barlow Light"/>
                <a:cs typeface="Barlow Light"/>
                <a:sym typeface="Barlow Light"/>
              </a:defRPr>
            </a:lvl2pPr>
            <a:lvl3pPr marL="1371600" lvl="2" indent="-304800" rtl="0">
              <a:lnSpc>
                <a:spcPct val="115000"/>
              </a:lnSpc>
              <a:spcBef>
                <a:spcPts val="1600"/>
              </a:spcBef>
              <a:spcAft>
                <a:spcPts val="0"/>
              </a:spcAft>
              <a:buSzPts val="1200"/>
              <a:buFont typeface="Barlow Light"/>
              <a:buChar char="■"/>
              <a:defRPr sz="1200">
                <a:latin typeface="Barlow Light"/>
                <a:ea typeface="Barlow Light"/>
                <a:cs typeface="Barlow Light"/>
                <a:sym typeface="Barlow Light"/>
              </a:defRPr>
            </a:lvl3pPr>
            <a:lvl4pPr marL="1828800" lvl="3" indent="-304800" rtl="0">
              <a:lnSpc>
                <a:spcPct val="115000"/>
              </a:lnSpc>
              <a:spcBef>
                <a:spcPts val="1600"/>
              </a:spcBef>
              <a:spcAft>
                <a:spcPts val="0"/>
              </a:spcAft>
              <a:buSzPts val="1200"/>
              <a:buFont typeface="Barlow Light"/>
              <a:buChar char="●"/>
              <a:defRPr sz="1200">
                <a:latin typeface="Barlow Light"/>
                <a:ea typeface="Barlow Light"/>
                <a:cs typeface="Barlow Light"/>
                <a:sym typeface="Barlow Light"/>
              </a:defRPr>
            </a:lvl4pPr>
            <a:lvl5pPr marL="2286000" lvl="4" indent="-304800" rtl="0">
              <a:lnSpc>
                <a:spcPct val="115000"/>
              </a:lnSpc>
              <a:spcBef>
                <a:spcPts val="1600"/>
              </a:spcBef>
              <a:spcAft>
                <a:spcPts val="0"/>
              </a:spcAft>
              <a:buSzPts val="1200"/>
              <a:buFont typeface="Barlow Light"/>
              <a:buChar char="○"/>
              <a:defRPr sz="1200">
                <a:latin typeface="Barlow Light"/>
                <a:ea typeface="Barlow Light"/>
                <a:cs typeface="Barlow Light"/>
                <a:sym typeface="Barlow Light"/>
              </a:defRPr>
            </a:lvl5pPr>
            <a:lvl6pPr marL="2743200" lvl="5" indent="-304800" rtl="0">
              <a:lnSpc>
                <a:spcPct val="115000"/>
              </a:lnSpc>
              <a:spcBef>
                <a:spcPts val="1600"/>
              </a:spcBef>
              <a:spcAft>
                <a:spcPts val="0"/>
              </a:spcAft>
              <a:buSzPts val="1200"/>
              <a:buFont typeface="Barlow Light"/>
              <a:buChar char="■"/>
              <a:defRPr sz="1200">
                <a:latin typeface="Barlow Light"/>
                <a:ea typeface="Barlow Light"/>
                <a:cs typeface="Barlow Light"/>
                <a:sym typeface="Barlow Light"/>
              </a:defRPr>
            </a:lvl6pPr>
            <a:lvl7pPr marL="3200400" lvl="6" indent="-304800" rtl="0">
              <a:lnSpc>
                <a:spcPct val="115000"/>
              </a:lnSpc>
              <a:spcBef>
                <a:spcPts val="1600"/>
              </a:spcBef>
              <a:spcAft>
                <a:spcPts val="0"/>
              </a:spcAft>
              <a:buSzPts val="1200"/>
              <a:buFont typeface="Barlow Light"/>
              <a:buChar char="●"/>
              <a:defRPr sz="1200">
                <a:latin typeface="Barlow Light"/>
                <a:ea typeface="Barlow Light"/>
                <a:cs typeface="Barlow Light"/>
                <a:sym typeface="Barlow Light"/>
              </a:defRPr>
            </a:lvl7pPr>
            <a:lvl8pPr marL="3657600" lvl="7" indent="-304800" rtl="0">
              <a:lnSpc>
                <a:spcPct val="115000"/>
              </a:lnSpc>
              <a:spcBef>
                <a:spcPts val="1600"/>
              </a:spcBef>
              <a:spcAft>
                <a:spcPts val="0"/>
              </a:spcAft>
              <a:buSzPts val="1200"/>
              <a:buFont typeface="Barlow Light"/>
              <a:buChar char="○"/>
              <a:defRPr sz="1200">
                <a:latin typeface="Barlow Light"/>
                <a:ea typeface="Barlow Light"/>
                <a:cs typeface="Barlow Light"/>
                <a:sym typeface="Barlow Light"/>
              </a:defRPr>
            </a:lvl8pPr>
            <a:lvl9pPr marL="4114800" lvl="8" indent="-304800" rtl="0">
              <a:lnSpc>
                <a:spcPct val="115000"/>
              </a:lnSpc>
              <a:spcBef>
                <a:spcPts val="1600"/>
              </a:spcBef>
              <a:spcAft>
                <a:spcPts val="1600"/>
              </a:spcAft>
              <a:buSzPts val="1200"/>
              <a:buFont typeface="Barlow Light"/>
              <a:buChar char="■"/>
              <a:defRPr sz="1200">
                <a:latin typeface="Barlow Light"/>
                <a:ea typeface="Barlow Light"/>
                <a:cs typeface="Barlow Light"/>
                <a:sym typeface="Barlow Light"/>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8" r:id="rId10"/>
    <p:sldLayoutId id="2147483659" r:id="rId11"/>
    <p:sldLayoutId id="2147483660" r:id="rId12"/>
    <p:sldLayoutId id="2147483661" r:id="rId13"/>
    <p:sldLayoutId id="2147483662" r:id="rId14"/>
    <p:sldLayoutId id="2147483663" r:id="rId15"/>
    <p:sldLayoutId id="2147483664" r:id="rId16"/>
    <p:sldLayoutId id="2147483668" r:id="rId17"/>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0.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hyperlink" Target="https://docs.google.com/spreadsheets/d/1Osw5-ClTDZNePXFY2obMkesCvk2A3u3h8xP9wawtRVs/copy" TargetMode="External"/><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130"/>
        <p:cNvGrpSpPr/>
        <p:nvPr/>
      </p:nvGrpSpPr>
      <p:grpSpPr>
        <a:xfrm>
          <a:off x="0" y="0"/>
          <a:ext cx="0" cy="0"/>
          <a:chOff x="0" y="0"/>
          <a:chExt cx="0" cy="0"/>
        </a:xfrm>
      </p:grpSpPr>
      <p:sp>
        <p:nvSpPr>
          <p:cNvPr id="131" name="Google Shape;131;p25"/>
          <p:cNvSpPr txBox="1">
            <a:spLocks noGrp="1"/>
          </p:cNvSpPr>
          <p:nvPr>
            <p:ph type="subTitle" idx="1"/>
          </p:nvPr>
        </p:nvSpPr>
        <p:spPr>
          <a:xfrm>
            <a:off x="604284" y="4018467"/>
            <a:ext cx="4121400" cy="7170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solidFill>
                  <a:schemeClr val="lt1"/>
                </a:solidFill>
              </a:rPr>
              <a:t>Here is where your presentation begins</a:t>
            </a:r>
            <a:endParaRPr>
              <a:solidFill>
                <a:schemeClr val="lt1"/>
              </a:solidFill>
            </a:endParaRPr>
          </a:p>
        </p:txBody>
      </p:sp>
      <p:sp>
        <p:nvSpPr>
          <p:cNvPr id="132" name="Google Shape;132;p25"/>
          <p:cNvSpPr txBox="1">
            <a:spLocks noGrp="1"/>
          </p:cNvSpPr>
          <p:nvPr>
            <p:ph type="ctrTitle"/>
          </p:nvPr>
        </p:nvSpPr>
        <p:spPr>
          <a:xfrm>
            <a:off x="597417" y="2732367"/>
            <a:ext cx="5167200" cy="17823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5500">
                <a:solidFill>
                  <a:schemeClr val="lt1"/>
                </a:solidFill>
              </a:rPr>
              <a:t>G</a:t>
            </a:r>
            <a:r>
              <a:rPr lang="en">
                <a:solidFill>
                  <a:schemeClr val="lt1"/>
                </a:solidFill>
              </a:rPr>
              <a:t>eneral Pitch Deck</a:t>
            </a:r>
            <a:endParaRPr sz="5500" b="0">
              <a:solidFill>
                <a:schemeClr val="lt1"/>
              </a:solidFill>
              <a:latin typeface="Work Sans ExtraBold"/>
              <a:ea typeface="Work Sans ExtraBold"/>
              <a:cs typeface="Work Sans ExtraBold"/>
              <a:sym typeface="Work Sans ExtraBold"/>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48"/>
        <p:cNvGrpSpPr/>
        <p:nvPr/>
      </p:nvGrpSpPr>
      <p:grpSpPr>
        <a:xfrm>
          <a:off x="0" y="0"/>
          <a:ext cx="0" cy="0"/>
          <a:chOff x="0" y="0"/>
          <a:chExt cx="0" cy="0"/>
        </a:xfrm>
      </p:grpSpPr>
      <p:grpSp>
        <p:nvGrpSpPr>
          <p:cNvPr id="249" name="Google Shape;249;p35"/>
          <p:cNvGrpSpPr/>
          <p:nvPr/>
        </p:nvGrpSpPr>
        <p:grpSpPr>
          <a:xfrm>
            <a:off x="2999" y="-10446"/>
            <a:ext cx="9214895" cy="5183445"/>
            <a:chOff x="1635650" y="3030900"/>
            <a:chExt cx="4348700" cy="2446175"/>
          </a:xfrm>
        </p:grpSpPr>
        <p:sp>
          <p:nvSpPr>
            <p:cNvPr id="250" name="Google Shape;250;p35"/>
            <p:cNvSpPr/>
            <p:nvPr/>
          </p:nvSpPr>
          <p:spPr>
            <a:xfrm>
              <a:off x="1635650" y="5126250"/>
              <a:ext cx="212000" cy="350825"/>
            </a:xfrm>
            <a:custGeom>
              <a:avLst/>
              <a:gdLst/>
              <a:ahLst/>
              <a:cxnLst/>
              <a:rect l="l" t="t" r="r" b="b"/>
              <a:pathLst>
                <a:path w="8480" h="14033" extrusionOk="0">
                  <a:moveTo>
                    <a:pt x="0" y="0"/>
                  </a:moveTo>
                  <a:lnTo>
                    <a:pt x="0" y="14032"/>
                  </a:lnTo>
                  <a:lnTo>
                    <a:pt x="8480" y="14032"/>
                  </a:lnTo>
                  <a:cubicBezTo>
                    <a:pt x="6045" y="11822"/>
                    <a:pt x="4015" y="9169"/>
                    <a:pt x="2406" y="6074"/>
                  </a:cubicBezTo>
                  <a:cubicBezTo>
                    <a:pt x="1406" y="4132"/>
                    <a:pt x="602" y="2102"/>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35"/>
            <p:cNvSpPr/>
            <p:nvPr/>
          </p:nvSpPr>
          <p:spPr>
            <a:xfrm>
              <a:off x="1635650" y="3030900"/>
              <a:ext cx="4348700" cy="2446175"/>
            </a:xfrm>
            <a:custGeom>
              <a:avLst/>
              <a:gdLst/>
              <a:ahLst/>
              <a:cxnLst/>
              <a:rect l="l" t="t" r="r" b="b"/>
              <a:pathLst>
                <a:path w="173948" h="97847" extrusionOk="0">
                  <a:moveTo>
                    <a:pt x="0" y="0"/>
                  </a:moveTo>
                  <a:lnTo>
                    <a:pt x="0" y="59085"/>
                  </a:lnTo>
                  <a:cubicBezTo>
                    <a:pt x="602" y="56983"/>
                    <a:pt x="1406" y="54953"/>
                    <a:pt x="2406" y="53011"/>
                  </a:cubicBezTo>
                  <a:cubicBezTo>
                    <a:pt x="5095" y="47843"/>
                    <a:pt x="8944" y="43915"/>
                    <a:pt x="13945" y="41226"/>
                  </a:cubicBezTo>
                  <a:cubicBezTo>
                    <a:pt x="18946" y="38537"/>
                    <a:pt x="24875" y="37196"/>
                    <a:pt x="31724" y="37196"/>
                  </a:cubicBezTo>
                  <a:cubicBezTo>
                    <a:pt x="42139" y="37196"/>
                    <a:pt x="50264" y="40197"/>
                    <a:pt x="56105" y="46213"/>
                  </a:cubicBezTo>
                  <a:cubicBezTo>
                    <a:pt x="61947" y="52221"/>
                    <a:pt x="64868" y="60636"/>
                    <a:pt x="64868" y="71450"/>
                  </a:cubicBezTo>
                  <a:cubicBezTo>
                    <a:pt x="64868" y="82263"/>
                    <a:pt x="61947" y="90678"/>
                    <a:pt x="56105" y="96687"/>
                  </a:cubicBezTo>
                  <a:cubicBezTo>
                    <a:pt x="55714" y="97085"/>
                    <a:pt x="55323" y="97469"/>
                    <a:pt x="54910" y="97846"/>
                  </a:cubicBezTo>
                  <a:lnTo>
                    <a:pt x="173948" y="97846"/>
                  </a:lnTo>
                  <a:lnTo>
                    <a:pt x="173948" y="23998"/>
                  </a:lnTo>
                  <a:lnTo>
                    <a:pt x="156749" y="23998"/>
                  </a:lnTo>
                  <a:lnTo>
                    <a:pt x="156749" y="75073"/>
                  </a:lnTo>
                  <a:lnTo>
                    <a:pt x="136194" y="75073"/>
                  </a:lnTo>
                  <a:lnTo>
                    <a:pt x="136194" y="23998"/>
                  </a:lnTo>
                  <a:lnTo>
                    <a:pt x="114835" y="23998"/>
                  </a:lnTo>
                  <a:lnTo>
                    <a:pt x="114835" y="8582"/>
                  </a:lnTo>
                  <a:lnTo>
                    <a:pt x="173948" y="8582"/>
                  </a:lnTo>
                  <a:lnTo>
                    <a:pt x="173948"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252;p35"/>
            <p:cNvSpPr/>
            <p:nvPr/>
          </p:nvSpPr>
          <p:spPr>
            <a:xfrm>
              <a:off x="2123950" y="4354000"/>
              <a:ext cx="607050" cy="926650"/>
            </a:xfrm>
            <a:custGeom>
              <a:avLst/>
              <a:gdLst/>
              <a:ahLst/>
              <a:cxnLst/>
              <a:rect l="l" t="t" r="r" b="b"/>
              <a:pathLst>
                <a:path w="24282" h="37066" extrusionOk="0">
                  <a:moveTo>
                    <a:pt x="12221" y="0"/>
                  </a:moveTo>
                  <a:cubicBezTo>
                    <a:pt x="12211" y="0"/>
                    <a:pt x="12202" y="0"/>
                    <a:pt x="12192" y="0"/>
                  </a:cubicBezTo>
                  <a:cubicBezTo>
                    <a:pt x="8097" y="0"/>
                    <a:pt x="5038" y="1522"/>
                    <a:pt x="3023" y="4581"/>
                  </a:cubicBezTo>
                  <a:cubicBezTo>
                    <a:pt x="1008" y="7639"/>
                    <a:pt x="1" y="12285"/>
                    <a:pt x="1" y="18533"/>
                  </a:cubicBezTo>
                  <a:cubicBezTo>
                    <a:pt x="1" y="24780"/>
                    <a:pt x="1008" y="29426"/>
                    <a:pt x="3023" y="32485"/>
                  </a:cubicBezTo>
                  <a:cubicBezTo>
                    <a:pt x="5038" y="35544"/>
                    <a:pt x="8097" y="37066"/>
                    <a:pt x="12192" y="37066"/>
                  </a:cubicBezTo>
                  <a:cubicBezTo>
                    <a:pt x="16294" y="37066"/>
                    <a:pt x="19331" y="35551"/>
                    <a:pt x="21310" y="32536"/>
                  </a:cubicBezTo>
                  <a:cubicBezTo>
                    <a:pt x="23288" y="29513"/>
                    <a:pt x="24281" y="24846"/>
                    <a:pt x="24281" y="18533"/>
                  </a:cubicBezTo>
                  <a:cubicBezTo>
                    <a:pt x="24281" y="12220"/>
                    <a:pt x="23295" y="7552"/>
                    <a:pt x="21310" y="4530"/>
                  </a:cubicBezTo>
                  <a:cubicBezTo>
                    <a:pt x="19336" y="1515"/>
                    <a:pt x="16301" y="0"/>
                    <a:pt x="1222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3" name="Google Shape;253;p35"/>
          <p:cNvSpPr txBox="1">
            <a:spLocks noGrp="1"/>
          </p:cNvSpPr>
          <p:nvPr>
            <p:ph type="ctrTitle"/>
          </p:nvPr>
        </p:nvSpPr>
        <p:spPr>
          <a:xfrm>
            <a:off x="604672" y="341610"/>
            <a:ext cx="2661900" cy="946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SWOT Analysis</a:t>
            </a:r>
            <a:endParaRPr/>
          </a:p>
        </p:txBody>
      </p:sp>
      <p:sp>
        <p:nvSpPr>
          <p:cNvPr id="254" name="Google Shape;254;p35"/>
          <p:cNvSpPr txBox="1">
            <a:spLocks noGrp="1"/>
          </p:cNvSpPr>
          <p:nvPr>
            <p:ph type="ctrTitle" idx="4294967295"/>
          </p:nvPr>
        </p:nvSpPr>
        <p:spPr>
          <a:xfrm>
            <a:off x="4422488" y="1733825"/>
            <a:ext cx="2121300" cy="6447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 sz="1600" b="1">
                <a:solidFill>
                  <a:schemeClr val="dk1"/>
                </a:solidFill>
                <a:latin typeface="Work Sans"/>
                <a:ea typeface="Work Sans"/>
                <a:cs typeface="Work Sans"/>
                <a:sym typeface="Work Sans"/>
              </a:rPr>
              <a:t>Threats</a:t>
            </a:r>
            <a:endParaRPr sz="1600" b="1">
              <a:solidFill>
                <a:schemeClr val="dk1"/>
              </a:solidFill>
              <a:latin typeface="Work Sans"/>
              <a:ea typeface="Work Sans"/>
              <a:cs typeface="Work Sans"/>
              <a:sym typeface="Work Sans"/>
            </a:endParaRPr>
          </a:p>
        </p:txBody>
      </p:sp>
      <p:sp>
        <p:nvSpPr>
          <p:cNvPr id="255" name="Google Shape;255;p35"/>
          <p:cNvSpPr txBox="1">
            <a:spLocks noGrp="1"/>
          </p:cNvSpPr>
          <p:nvPr>
            <p:ph type="subTitle" idx="4294967295"/>
          </p:nvPr>
        </p:nvSpPr>
        <p:spPr>
          <a:xfrm>
            <a:off x="4662341" y="2043300"/>
            <a:ext cx="1881300" cy="1112400"/>
          </a:xfrm>
          <a:prstGeom prst="rect">
            <a:avLst/>
          </a:prstGeom>
        </p:spPr>
        <p:txBody>
          <a:bodyPr spcFirstLastPara="1" wrap="square" lIns="91425" tIns="91425" rIns="91425" bIns="91425" anchor="t" anchorCtr="0">
            <a:noAutofit/>
          </a:bodyPr>
          <a:lstStyle/>
          <a:p>
            <a:pPr marL="0" lvl="0" indent="0" algn="r" rtl="0">
              <a:lnSpc>
                <a:spcPct val="100000"/>
              </a:lnSpc>
              <a:spcBef>
                <a:spcPts val="0"/>
              </a:spcBef>
              <a:spcAft>
                <a:spcPts val="1600"/>
              </a:spcAft>
              <a:buNone/>
            </a:pPr>
            <a:r>
              <a:rPr lang="en" sz="1100"/>
              <a:t>Venus has a beautiful name and is the second planet from the Sun. It’s very hot, even hotter than Mercury</a:t>
            </a:r>
            <a:endParaRPr sz="1100"/>
          </a:p>
        </p:txBody>
      </p:sp>
      <p:sp>
        <p:nvSpPr>
          <p:cNvPr id="256" name="Google Shape;256;p35"/>
          <p:cNvSpPr txBox="1">
            <a:spLocks noGrp="1"/>
          </p:cNvSpPr>
          <p:nvPr>
            <p:ph type="subTitle" idx="4294967295"/>
          </p:nvPr>
        </p:nvSpPr>
        <p:spPr>
          <a:xfrm>
            <a:off x="4072663" y="3491100"/>
            <a:ext cx="1881300" cy="11124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1600"/>
              </a:spcAft>
              <a:buNone/>
            </a:pPr>
            <a:r>
              <a:rPr lang="en" sz="1100"/>
              <a:t>Jupiter is the biggest planet in our Solar System and the fourth-brightest object in the sky</a:t>
            </a:r>
            <a:endParaRPr sz="1100"/>
          </a:p>
        </p:txBody>
      </p:sp>
      <p:sp>
        <p:nvSpPr>
          <p:cNvPr id="257" name="Google Shape;257;p35"/>
          <p:cNvSpPr txBox="1">
            <a:spLocks noGrp="1"/>
          </p:cNvSpPr>
          <p:nvPr>
            <p:ph type="ctrTitle" idx="4294967295"/>
          </p:nvPr>
        </p:nvSpPr>
        <p:spPr>
          <a:xfrm>
            <a:off x="4072651" y="3181625"/>
            <a:ext cx="1881300" cy="644700"/>
          </a:xfrm>
          <a:prstGeom prst="rect">
            <a:avLst/>
          </a:prstGeom>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b="1">
                <a:solidFill>
                  <a:schemeClr val="dk1"/>
                </a:solidFill>
                <a:latin typeface="Work Sans"/>
                <a:ea typeface="Work Sans"/>
                <a:cs typeface="Work Sans"/>
                <a:sym typeface="Work Sans"/>
              </a:rPr>
              <a:t>Opportunities</a:t>
            </a:r>
            <a:endParaRPr sz="1600" b="1">
              <a:solidFill>
                <a:schemeClr val="dk1"/>
              </a:solidFill>
              <a:latin typeface="Work Sans"/>
              <a:ea typeface="Work Sans"/>
              <a:cs typeface="Work Sans"/>
              <a:sym typeface="Work Sans"/>
            </a:endParaRPr>
          </a:p>
        </p:txBody>
      </p:sp>
      <p:sp>
        <p:nvSpPr>
          <p:cNvPr id="258" name="Google Shape;258;p35"/>
          <p:cNvSpPr/>
          <p:nvPr/>
        </p:nvSpPr>
        <p:spPr>
          <a:xfrm rot="-5400000">
            <a:off x="6536999" y="1876259"/>
            <a:ext cx="212100" cy="183300"/>
          </a:xfrm>
          <a:prstGeom prst="triangle">
            <a:avLst>
              <a:gd name="adj" fmla="val 5000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35"/>
          <p:cNvSpPr/>
          <p:nvPr/>
        </p:nvSpPr>
        <p:spPr>
          <a:xfrm rot="5400000">
            <a:off x="3865822" y="3293389"/>
            <a:ext cx="212100" cy="183300"/>
          </a:xfrm>
          <a:prstGeom prst="triangle">
            <a:avLst>
              <a:gd name="adj" fmla="val 5000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pic>
        <p:nvPicPr>
          <p:cNvPr id="297" name="Google Shape;297;p37"/>
          <p:cNvPicPr preferRelativeResize="0"/>
          <p:nvPr/>
        </p:nvPicPr>
        <p:blipFill rotWithShape="1">
          <a:blip r:embed="rId3">
            <a:alphaModFix/>
          </a:blip>
          <a:srcRect l="15272" t="-70" r="25415"/>
          <a:stretch/>
        </p:blipFill>
        <p:spPr>
          <a:xfrm rot="10800000">
            <a:off x="3129756" y="1382999"/>
            <a:ext cx="2884500" cy="2634000"/>
          </a:xfrm>
          <a:prstGeom prst="triangle">
            <a:avLst>
              <a:gd name="adj" fmla="val 50000"/>
            </a:avLst>
          </a:prstGeom>
          <a:noFill/>
          <a:ln>
            <a:noFill/>
          </a:ln>
        </p:spPr>
      </p:pic>
      <p:pic>
        <p:nvPicPr>
          <p:cNvPr id="298" name="Google Shape;298;p37"/>
          <p:cNvPicPr preferRelativeResize="0"/>
          <p:nvPr/>
        </p:nvPicPr>
        <p:blipFill rotWithShape="1">
          <a:blip r:embed="rId3">
            <a:alphaModFix/>
          </a:blip>
          <a:srcRect l="40730"/>
          <a:stretch/>
        </p:blipFill>
        <p:spPr>
          <a:xfrm>
            <a:off x="5139031" y="1969449"/>
            <a:ext cx="2884500" cy="2634000"/>
          </a:xfrm>
          <a:prstGeom prst="triangle">
            <a:avLst>
              <a:gd name="adj" fmla="val 50000"/>
            </a:avLst>
          </a:prstGeom>
          <a:noFill/>
          <a:ln>
            <a:noFill/>
          </a:ln>
        </p:spPr>
      </p:pic>
      <p:pic>
        <p:nvPicPr>
          <p:cNvPr id="299" name="Google Shape;299;p37"/>
          <p:cNvPicPr preferRelativeResize="0"/>
          <p:nvPr/>
        </p:nvPicPr>
        <p:blipFill rotWithShape="1">
          <a:blip r:embed="rId3">
            <a:alphaModFix/>
          </a:blip>
          <a:srcRect r="40730"/>
          <a:stretch/>
        </p:blipFill>
        <p:spPr>
          <a:xfrm>
            <a:off x="1114556" y="1969449"/>
            <a:ext cx="2884500" cy="2634000"/>
          </a:xfrm>
          <a:prstGeom prst="triangle">
            <a:avLst>
              <a:gd name="adj" fmla="val 50000"/>
            </a:avLst>
          </a:prstGeom>
          <a:noFill/>
          <a:ln>
            <a:noFill/>
          </a:ln>
        </p:spPr>
      </p:pic>
      <p:sp>
        <p:nvSpPr>
          <p:cNvPr id="300" name="Google Shape;300;p37"/>
          <p:cNvSpPr txBox="1"/>
          <p:nvPr/>
        </p:nvSpPr>
        <p:spPr>
          <a:xfrm>
            <a:off x="2069024" y="3180320"/>
            <a:ext cx="987600" cy="282000"/>
          </a:xfrm>
          <a:prstGeom prst="rect">
            <a:avLst/>
          </a:prstGeom>
          <a:noFill/>
          <a:ln>
            <a:noFill/>
          </a:ln>
        </p:spPr>
        <p:txBody>
          <a:bodyPr spcFirstLastPara="1" wrap="square" lIns="0" tIns="67600" rIns="0" bIns="0" anchor="ctr" anchorCtr="0">
            <a:noAutofit/>
          </a:bodyPr>
          <a:lstStyle/>
          <a:p>
            <a:pPr marL="0" marR="0" lvl="0" indent="0" algn="ctr" rtl="0">
              <a:lnSpc>
                <a:spcPct val="100000"/>
              </a:lnSpc>
              <a:spcBef>
                <a:spcPts val="0"/>
              </a:spcBef>
              <a:spcAft>
                <a:spcPts val="0"/>
              </a:spcAft>
              <a:buNone/>
            </a:pPr>
            <a:r>
              <a:rPr lang="en" sz="2000">
                <a:solidFill>
                  <a:schemeClr val="lt1"/>
                </a:solidFill>
                <a:latin typeface="Work Sans ExtraBold"/>
                <a:ea typeface="Work Sans ExtraBold"/>
                <a:cs typeface="Work Sans ExtraBold"/>
                <a:sym typeface="Work Sans ExtraBold"/>
              </a:rPr>
              <a:t>Basic</a:t>
            </a:r>
            <a:endParaRPr sz="2000">
              <a:solidFill>
                <a:schemeClr val="lt1"/>
              </a:solidFill>
              <a:latin typeface="Work Sans ExtraBold"/>
              <a:ea typeface="Work Sans ExtraBold"/>
              <a:cs typeface="Work Sans ExtraBold"/>
              <a:sym typeface="Work Sans ExtraBold"/>
            </a:endParaRPr>
          </a:p>
        </p:txBody>
      </p:sp>
      <p:sp>
        <p:nvSpPr>
          <p:cNvPr id="301" name="Google Shape;301;p37"/>
          <p:cNvSpPr txBox="1"/>
          <p:nvPr/>
        </p:nvSpPr>
        <p:spPr>
          <a:xfrm>
            <a:off x="4103250" y="1593783"/>
            <a:ext cx="987600" cy="282000"/>
          </a:xfrm>
          <a:prstGeom prst="rect">
            <a:avLst/>
          </a:prstGeom>
          <a:noFill/>
          <a:ln>
            <a:noFill/>
          </a:ln>
        </p:spPr>
        <p:txBody>
          <a:bodyPr spcFirstLastPara="1" wrap="square" lIns="0" tIns="67600" rIns="0" bIns="0" anchor="ctr" anchorCtr="0">
            <a:noAutofit/>
          </a:bodyPr>
          <a:lstStyle/>
          <a:p>
            <a:pPr marL="0" marR="0" lvl="0" indent="0" algn="ctr" rtl="0">
              <a:lnSpc>
                <a:spcPct val="100000"/>
              </a:lnSpc>
              <a:spcBef>
                <a:spcPts val="0"/>
              </a:spcBef>
              <a:spcAft>
                <a:spcPts val="0"/>
              </a:spcAft>
              <a:buNone/>
            </a:pPr>
            <a:r>
              <a:rPr lang="en" sz="2000">
                <a:solidFill>
                  <a:schemeClr val="lt1"/>
                </a:solidFill>
                <a:latin typeface="Work Sans ExtraBold"/>
                <a:ea typeface="Work Sans ExtraBold"/>
                <a:cs typeface="Work Sans ExtraBold"/>
                <a:sym typeface="Work Sans ExtraBold"/>
              </a:rPr>
              <a:t>Pro</a:t>
            </a:r>
            <a:endParaRPr sz="2000">
              <a:solidFill>
                <a:schemeClr val="lt1"/>
              </a:solidFill>
              <a:latin typeface="Work Sans ExtraBold"/>
              <a:ea typeface="Work Sans ExtraBold"/>
              <a:cs typeface="Work Sans ExtraBold"/>
              <a:sym typeface="Work Sans ExtraBold"/>
            </a:endParaRPr>
          </a:p>
        </p:txBody>
      </p:sp>
      <p:sp>
        <p:nvSpPr>
          <p:cNvPr id="302" name="Google Shape;302;p37"/>
          <p:cNvSpPr txBox="1"/>
          <p:nvPr/>
        </p:nvSpPr>
        <p:spPr>
          <a:xfrm>
            <a:off x="5804431" y="3180325"/>
            <a:ext cx="1553700" cy="282000"/>
          </a:xfrm>
          <a:prstGeom prst="rect">
            <a:avLst/>
          </a:prstGeom>
          <a:noFill/>
          <a:ln>
            <a:noFill/>
          </a:ln>
        </p:spPr>
        <p:txBody>
          <a:bodyPr spcFirstLastPara="1" wrap="square" lIns="0" tIns="67600" rIns="0" bIns="0" anchor="ctr" anchorCtr="0">
            <a:noAutofit/>
          </a:bodyPr>
          <a:lstStyle/>
          <a:p>
            <a:pPr marL="0" marR="0" lvl="0" indent="0" algn="ctr" rtl="0">
              <a:lnSpc>
                <a:spcPct val="100000"/>
              </a:lnSpc>
              <a:spcBef>
                <a:spcPts val="0"/>
              </a:spcBef>
              <a:spcAft>
                <a:spcPts val="0"/>
              </a:spcAft>
              <a:buNone/>
            </a:pPr>
            <a:r>
              <a:rPr lang="en" sz="2000">
                <a:solidFill>
                  <a:schemeClr val="lt1"/>
                </a:solidFill>
                <a:latin typeface="Work Sans ExtraBold"/>
                <a:ea typeface="Work Sans ExtraBold"/>
                <a:cs typeface="Work Sans ExtraBold"/>
                <a:sym typeface="Work Sans ExtraBold"/>
              </a:rPr>
              <a:t>Premium</a:t>
            </a:r>
            <a:endParaRPr sz="2000">
              <a:solidFill>
                <a:schemeClr val="lt1"/>
              </a:solidFill>
              <a:latin typeface="Work Sans ExtraBold"/>
              <a:ea typeface="Work Sans ExtraBold"/>
              <a:cs typeface="Work Sans ExtraBold"/>
              <a:sym typeface="Work Sans ExtraBold"/>
            </a:endParaRPr>
          </a:p>
        </p:txBody>
      </p:sp>
      <p:sp>
        <p:nvSpPr>
          <p:cNvPr id="303" name="Google Shape;303;p37"/>
          <p:cNvSpPr txBox="1">
            <a:spLocks noGrp="1"/>
          </p:cNvSpPr>
          <p:nvPr>
            <p:ph type="ctrTitle"/>
          </p:nvPr>
        </p:nvSpPr>
        <p:spPr>
          <a:xfrm>
            <a:off x="604672" y="341610"/>
            <a:ext cx="2661900" cy="946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Our Plans</a:t>
            </a:r>
            <a:endParaRPr/>
          </a:p>
        </p:txBody>
      </p:sp>
      <p:sp>
        <p:nvSpPr>
          <p:cNvPr id="304" name="Google Shape;304;p37"/>
          <p:cNvSpPr txBox="1">
            <a:spLocks noGrp="1"/>
          </p:cNvSpPr>
          <p:nvPr>
            <p:ph type="subTitle" idx="4294967295"/>
          </p:nvPr>
        </p:nvSpPr>
        <p:spPr>
          <a:xfrm>
            <a:off x="2000906" y="3551875"/>
            <a:ext cx="1111800" cy="4353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 sz="1100">
                <a:solidFill>
                  <a:schemeClr val="lt1"/>
                </a:solidFill>
                <a:latin typeface="Barlow Medium"/>
                <a:ea typeface="Barlow Medium"/>
                <a:cs typeface="Barlow Medium"/>
                <a:sym typeface="Barlow Medium"/>
              </a:rPr>
              <a:t>Feature 1</a:t>
            </a:r>
            <a:endParaRPr sz="1100">
              <a:solidFill>
                <a:schemeClr val="lt1"/>
              </a:solidFill>
              <a:latin typeface="Barlow Medium"/>
              <a:ea typeface="Barlow Medium"/>
              <a:cs typeface="Barlow Medium"/>
              <a:sym typeface="Barlow Medium"/>
            </a:endParaRPr>
          </a:p>
        </p:txBody>
      </p:sp>
      <p:sp>
        <p:nvSpPr>
          <p:cNvPr id="305" name="Google Shape;305;p37"/>
          <p:cNvSpPr txBox="1">
            <a:spLocks noGrp="1"/>
          </p:cNvSpPr>
          <p:nvPr>
            <p:ph type="subTitle" idx="4294967295"/>
          </p:nvPr>
        </p:nvSpPr>
        <p:spPr>
          <a:xfrm>
            <a:off x="2000906" y="3814300"/>
            <a:ext cx="1111800" cy="4353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 sz="1100">
                <a:solidFill>
                  <a:schemeClr val="lt1"/>
                </a:solidFill>
                <a:latin typeface="Barlow Medium"/>
                <a:ea typeface="Barlow Medium"/>
                <a:cs typeface="Barlow Medium"/>
                <a:sym typeface="Barlow Medium"/>
              </a:rPr>
              <a:t>Feature 2</a:t>
            </a:r>
            <a:endParaRPr sz="1100">
              <a:solidFill>
                <a:schemeClr val="lt1"/>
              </a:solidFill>
              <a:latin typeface="Barlow Medium"/>
              <a:ea typeface="Barlow Medium"/>
              <a:cs typeface="Barlow Medium"/>
              <a:sym typeface="Barlow Medium"/>
            </a:endParaRPr>
          </a:p>
        </p:txBody>
      </p:sp>
      <p:sp>
        <p:nvSpPr>
          <p:cNvPr id="306" name="Google Shape;306;p37"/>
          <p:cNvSpPr txBox="1">
            <a:spLocks noGrp="1"/>
          </p:cNvSpPr>
          <p:nvPr>
            <p:ph type="subTitle" idx="4294967295"/>
          </p:nvPr>
        </p:nvSpPr>
        <p:spPr>
          <a:xfrm>
            <a:off x="2000906" y="4076725"/>
            <a:ext cx="1111800" cy="4353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 sz="1100">
                <a:solidFill>
                  <a:schemeClr val="lt1"/>
                </a:solidFill>
                <a:latin typeface="Barlow Medium"/>
                <a:ea typeface="Barlow Medium"/>
                <a:cs typeface="Barlow Medium"/>
                <a:sym typeface="Barlow Medium"/>
              </a:rPr>
              <a:t>Feature 3</a:t>
            </a:r>
            <a:endParaRPr sz="1100">
              <a:solidFill>
                <a:schemeClr val="lt1"/>
              </a:solidFill>
              <a:latin typeface="Barlow Medium"/>
              <a:ea typeface="Barlow Medium"/>
              <a:cs typeface="Barlow Medium"/>
              <a:sym typeface="Barlow Medium"/>
            </a:endParaRPr>
          </a:p>
        </p:txBody>
      </p:sp>
      <p:sp>
        <p:nvSpPr>
          <p:cNvPr id="307" name="Google Shape;307;p37"/>
          <p:cNvSpPr/>
          <p:nvPr/>
        </p:nvSpPr>
        <p:spPr>
          <a:xfrm rot="5400000">
            <a:off x="2129775" y="3701149"/>
            <a:ext cx="80400" cy="69600"/>
          </a:xfrm>
          <a:prstGeom prst="triangle">
            <a:avLst>
              <a:gd name="adj" fmla="val 50000"/>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08;p37"/>
          <p:cNvSpPr txBox="1">
            <a:spLocks noGrp="1"/>
          </p:cNvSpPr>
          <p:nvPr>
            <p:ph type="subTitle" idx="4294967295"/>
          </p:nvPr>
        </p:nvSpPr>
        <p:spPr>
          <a:xfrm>
            <a:off x="4041150" y="1948436"/>
            <a:ext cx="1111800" cy="4353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 sz="1100">
                <a:solidFill>
                  <a:schemeClr val="lt1"/>
                </a:solidFill>
                <a:latin typeface="Barlow Medium"/>
                <a:ea typeface="Barlow Medium"/>
                <a:cs typeface="Barlow Medium"/>
                <a:sym typeface="Barlow Medium"/>
              </a:rPr>
              <a:t>Feature 1</a:t>
            </a:r>
            <a:endParaRPr sz="1100">
              <a:solidFill>
                <a:schemeClr val="lt1"/>
              </a:solidFill>
              <a:latin typeface="Barlow Medium"/>
              <a:ea typeface="Barlow Medium"/>
              <a:cs typeface="Barlow Medium"/>
              <a:sym typeface="Barlow Medium"/>
            </a:endParaRPr>
          </a:p>
        </p:txBody>
      </p:sp>
      <p:sp>
        <p:nvSpPr>
          <p:cNvPr id="309" name="Google Shape;309;p37"/>
          <p:cNvSpPr txBox="1">
            <a:spLocks noGrp="1"/>
          </p:cNvSpPr>
          <p:nvPr>
            <p:ph type="subTitle" idx="4294967295"/>
          </p:nvPr>
        </p:nvSpPr>
        <p:spPr>
          <a:xfrm>
            <a:off x="4041150" y="2210861"/>
            <a:ext cx="1111800" cy="4353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 sz="1100">
                <a:solidFill>
                  <a:schemeClr val="lt1"/>
                </a:solidFill>
                <a:latin typeface="Barlow Medium"/>
                <a:ea typeface="Barlow Medium"/>
                <a:cs typeface="Barlow Medium"/>
                <a:sym typeface="Barlow Medium"/>
              </a:rPr>
              <a:t>Feature 2</a:t>
            </a:r>
            <a:endParaRPr sz="1100">
              <a:solidFill>
                <a:schemeClr val="lt1"/>
              </a:solidFill>
              <a:latin typeface="Barlow Medium"/>
              <a:ea typeface="Barlow Medium"/>
              <a:cs typeface="Barlow Medium"/>
              <a:sym typeface="Barlow Medium"/>
            </a:endParaRPr>
          </a:p>
        </p:txBody>
      </p:sp>
      <p:sp>
        <p:nvSpPr>
          <p:cNvPr id="310" name="Google Shape;310;p37"/>
          <p:cNvSpPr txBox="1">
            <a:spLocks noGrp="1"/>
          </p:cNvSpPr>
          <p:nvPr>
            <p:ph type="subTitle" idx="4294967295"/>
          </p:nvPr>
        </p:nvSpPr>
        <p:spPr>
          <a:xfrm>
            <a:off x="4041150" y="2473286"/>
            <a:ext cx="1111800" cy="4353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 sz="1100">
                <a:solidFill>
                  <a:schemeClr val="lt1"/>
                </a:solidFill>
                <a:latin typeface="Barlow Medium"/>
                <a:ea typeface="Barlow Medium"/>
                <a:cs typeface="Barlow Medium"/>
                <a:sym typeface="Barlow Medium"/>
              </a:rPr>
              <a:t>Feature 3</a:t>
            </a:r>
            <a:endParaRPr sz="1100">
              <a:solidFill>
                <a:schemeClr val="lt1"/>
              </a:solidFill>
              <a:latin typeface="Barlow Medium"/>
              <a:ea typeface="Barlow Medium"/>
              <a:cs typeface="Barlow Medium"/>
              <a:sym typeface="Barlow Medium"/>
            </a:endParaRPr>
          </a:p>
        </p:txBody>
      </p:sp>
      <p:sp>
        <p:nvSpPr>
          <p:cNvPr id="311" name="Google Shape;311;p37"/>
          <p:cNvSpPr txBox="1">
            <a:spLocks noGrp="1"/>
          </p:cNvSpPr>
          <p:nvPr>
            <p:ph type="subTitle" idx="4294967295"/>
          </p:nvPr>
        </p:nvSpPr>
        <p:spPr>
          <a:xfrm>
            <a:off x="6025381" y="3551972"/>
            <a:ext cx="1111800" cy="4353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 sz="1100">
                <a:solidFill>
                  <a:schemeClr val="lt1"/>
                </a:solidFill>
                <a:latin typeface="Barlow Medium"/>
                <a:ea typeface="Barlow Medium"/>
                <a:cs typeface="Barlow Medium"/>
                <a:sym typeface="Barlow Medium"/>
              </a:rPr>
              <a:t>Feature 1</a:t>
            </a:r>
            <a:endParaRPr sz="1100">
              <a:solidFill>
                <a:schemeClr val="lt1"/>
              </a:solidFill>
              <a:latin typeface="Barlow Medium"/>
              <a:ea typeface="Barlow Medium"/>
              <a:cs typeface="Barlow Medium"/>
              <a:sym typeface="Barlow Medium"/>
            </a:endParaRPr>
          </a:p>
        </p:txBody>
      </p:sp>
      <p:sp>
        <p:nvSpPr>
          <p:cNvPr id="312" name="Google Shape;312;p37"/>
          <p:cNvSpPr txBox="1">
            <a:spLocks noGrp="1"/>
          </p:cNvSpPr>
          <p:nvPr>
            <p:ph type="subTitle" idx="4294967295"/>
          </p:nvPr>
        </p:nvSpPr>
        <p:spPr>
          <a:xfrm>
            <a:off x="6025381" y="3814397"/>
            <a:ext cx="1111800" cy="4353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 sz="1100">
                <a:solidFill>
                  <a:schemeClr val="lt1"/>
                </a:solidFill>
                <a:latin typeface="Barlow Medium"/>
                <a:ea typeface="Barlow Medium"/>
                <a:cs typeface="Barlow Medium"/>
                <a:sym typeface="Barlow Medium"/>
              </a:rPr>
              <a:t>Feature 2</a:t>
            </a:r>
            <a:endParaRPr sz="1100">
              <a:solidFill>
                <a:schemeClr val="lt1"/>
              </a:solidFill>
              <a:latin typeface="Barlow Medium"/>
              <a:ea typeface="Barlow Medium"/>
              <a:cs typeface="Barlow Medium"/>
              <a:sym typeface="Barlow Medium"/>
            </a:endParaRPr>
          </a:p>
        </p:txBody>
      </p:sp>
      <p:sp>
        <p:nvSpPr>
          <p:cNvPr id="313" name="Google Shape;313;p37"/>
          <p:cNvSpPr txBox="1">
            <a:spLocks noGrp="1"/>
          </p:cNvSpPr>
          <p:nvPr>
            <p:ph type="subTitle" idx="4294967295"/>
          </p:nvPr>
        </p:nvSpPr>
        <p:spPr>
          <a:xfrm>
            <a:off x="6025381" y="4076822"/>
            <a:ext cx="1111800" cy="4353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en" sz="1100">
                <a:solidFill>
                  <a:schemeClr val="lt1"/>
                </a:solidFill>
                <a:latin typeface="Barlow Medium"/>
                <a:ea typeface="Barlow Medium"/>
                <a:cs typeface="Barlow Medium"/>
                <a:sym typeface="Barlow Medium"/>
              </a:rPr>
              <a:t>Feature 3</a:t>
            </a:r>
            <a:endParaRPr sz="1100">
              <a:solidFill>
                <a:schemeClr val="lt1"/>
              </a:solidFill>
              <a:latin typeface="Barlow Medium"/>
              <a:ea typeface="Barlow Medium"/>
              <a:cs typeface="Barlow Medium"/>
              <a:sym typeface="Barlow Medium"/>
            </a:endParaRPr>
          </a:p>
        </p:txBody>
      </p:sp>
      <p:sp>
        <p:nvSpPr>
          <p:cNvPr id="314" name="Google Shape;314;p37"/>
          <p:cNvSpPr/>
          <p:nvPr/>
        </p:nvSpPr>
        <p:spPr>
          <a:xfrm rot="5400000">
            <a:off x="4151900" y="2093661"/>
            <a:ext cx="80400" cy="69600"/>
          </a:xfrm>
          <a:prstGeom prst="triangle">
            <a:avLst>
              <a:gd name="adj" fmla="val 50000"/>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5;p37"/>
          <p:cNvSpPr/>
          <p:nvPr/>
        </p:nvSpPr>
        <p:spPr>
          <a:xfrm rot="5400000">
            <a:off x="4151900" y="2627061"/>
            <a:ext cx="80400" cy="69600"/>
          </a:xfrm>
          <a:prstGeom prst="triangle">
            <a:avLst>
              <a:gd name="adj" fmla="val 50000"/>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316;p37"/>
          <p:cNvSpPr/>
          <p:nvPr/>
        </p:nvSpPr>
        <p:spPr>
          <a:xfrm rot="5400000">
            <a:off x="6085475" y="3683936"/>
            <a:ext cx="80400" cy="69600"/>
          </a:xfrm>
          <a:prstGeom prst="triangle">
            <a:avLst>
              <a:gd name="adj" fmla="val 50000"/>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317;p37"/>
          <p:cNvSpPr/>
          <p:nvPr/>
        </p:nvSpPr>
        <p:spPr>
          <a:xfrm rot="5400000">
            <a:off x="6085475" y="4217336"/>
            <a:ext cx="80400" cy="69600"/>
          </a:xfrm>
          <a:prstGeom prst="triangle">
            <a:avLst>
              <a:gd name="adj" fmla="val 50000"/>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318;p37"/>
          <p:cNvSpPr/>
          <p:nvPr/>
        </p:nvSpPr>
        <p:spPr>
          <a:xfrm rot="5400000">
            <a:off x="6085475" y="3950636"/>
            <a:ext cx="80400" cy="69600"/>
          </a:xfrm>
          <a:prstGeom prst="triangle">
            <a:avLst>
              <a:gd name="adj" fmla="val 50000"/>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22"/>
        <p:cNvGrpSpPr/>
        <p:nvPr/>
      </p:nvGrpSpPr>
      <p:grpSpPr>
        <a:xfrm>
          <a:off x="0" y="0"/>
          <a:ext cx="0" cy="0"/>
          <a:chOff x="0" y="0"/>
          <a:chExt cx="0" cy="0"/>
        </a:xfrm>
      </p:grpSpPr>
      <p:sp>
        <p:nvSpPr>
          <p:cNvPr id="323" name="Google Shape;323;p38"/>
          <p:cNvSpPr txBox="1">
            <a:spLocks noGrp="1"/>
          </p:cNvSpPr>
          <p:nvPr>
            <p:ph type="ctrTitle"/>
          </p:nvPr>
        </p:nvSpPr>
        <p:spPr>
          <a:xfrm>
            <a:off x="604675" y="341600"/>
            <a:ext cx="6679200" cy="946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Product Demo</a:t>
            </a:r>
            <a:endParaRPr/>
          </a:p>
        </p:txBody>
      </p:sp>
      <p:pic>
        <p:nvPicPr>
          <p:cNvPr id="324" name="Google Shape;324;p38"/>
          <p:cNvPicPr preferRelativeResize="0"/>
          <p:nvPr/>
        </p:nvPicPr>
        <p:blipFill rotWithShape="1">
          <a:blip r:embed="rId3">
            <a:alphaModFix/>
          </a:blip>
          <a:srcRect l="58829" t="2630" b="18367"/>
          <a:stretch/>
        </p:blipFill>
        <p:spPr>
          <a:xfrm>
            <a:off x="5379325" y="540000"/>
            <a:ext cx="3764674" cy="4063500"/>
          </a:xfrm>
          <a:prstGeom prst="rect">
            <a:avLst/>
          </a:prstGeom>
          <a:noFill/>
          <a:ln>
            <a:noFill/>
          </a:ln>
        </p:spPr>
      </p:pic>
      <p:sp>
        <p:nvSpPr>
          <p:cNvPr id="325" name="Google Shape;325;p38"/>
          <p:cNvSpPr txBox="1">
            <a:spLocks noGrp="1"/>
          </p:cNvSpPr>
          <p:nvPr>
            <p:ph type="ctrTitle" idx="2"/>
          </p:nvPr>
        </p:nvSpPr>
        <p:spPr>
          <a:xfrm>
            <a:off x="1311650" y="1500875"/>
            <a:ext cx="1881300" cy="644700"/>
          </a:xfrm>
          <a:prstGeom prst="rect">
            <a:avLst/>
          </a:prstGeom>
        </p:spPr>
        <p:txBody>
          <a:bodyPr spcFirstLastPara="1" wrap="square" lIns="91425" tIns="91425" rIns="91425" bIns="91425" anchor="b" anchorCtr="0">
            <a:noAutofit/>
          </a:bodyPr>
          <a:lstStyle/>
          <a:p>
            <a:pPr marL="0" lvl="0" indent="0" algn="r" rtl="0">
              <a:spcBef>
                <a:spcPts val="0"/>
              </a:spcBef>
              <a:spcAft>
                <a:spcPts val="0"/>
              </a:spcAft>
              <a:buNone/>
            </a:pPr>
            <a:r>
              <a:rPr lang="en"/>
              <a:t>Venus</a:t>
            </a:r>
            <a:endParaRPr/>
          </a:p>
        </p:txBody>
      </p:sp>
      <p:sp>
        <p:nvSpPr>
          <p:cNvPr id="326" name="Google Shape;326;p38"/>
          <p:cNvSpPr txBox="1">
            <a:spLocks noGrp="1"/>
          </p:cNvSpPr>
          <p:nvPr>
            <p:ph type="subTitle" idx="1"/>
          </p:nvPr>
        </p:nvSpPr>
        <p:spPr>
          <a:xfrm>
            <a:off x="1311650" y="2014025"/>
            <a:ext cx="1881300" cy="11124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Clr>
                <a:schemeClr val="dk1"/>
              </a:buClr>
              <a:buSzPts val="1100"/>
              <a:buFont typeface="Arial"/>
              <a:buNone/>
            </a:pPr>
            <a:r>
              <a:rPr lang="en"/>
              <a:t>Venus has a beautiful name and is the second planet from the Sun. It’s terribly hot</a:t>
            </a:r>
            <a:endParaRPr/>
          </a:p>
          <a:p>
            <a:pPr marL="0" lvl="0" indent="0" algn="r" rtl="0">
              <a:spcBef>
                <a:spcPts val="1600"/>
              </a:spcBef>
              <a:spcAft>
                <a:spcPts val="0"/>
              </a:spcAft>
              <a:buNone/>
            </a:pPr>
            <a:endParaRPr/>
          </a:p>
        </p:txBody>
      </p:sp>
      <p:sp>
        <p:nvSpPr>
          <p:cNvPr id="327" name="Google Shape;327;p38"/>
          <p:cNvSpPr txBox="1">
            <a:spLocks noGrp="1"/>
          </p:cNvSpPr>
          <p:nvPr>
            <p:ph type="subTitle" idx="4"/>
          </p:nvPr>
        </p:nvSpPr>
        <p:spPr>
          <a:xfrm>
            <a:off x="1311650" y="3252275"/>
            <a:ext cx="1881300" cy="7497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
              <a:t>This is the ringed one. It’s a gas giant, composed mostly of hydrogen and helium</a:t>
            </a:r>
            <a:endParaRPr/>
          </a:p>
        </p:txBody>
      </p:sp>
      <p:sp>
        <p:nvSpPr>
          <p:cNvPr id="328" name="Google Shape;328;p38"/>
          <p:cNvSpPr txBox="1">
            <a:spLocks noGrp="1"/>
          </p:cNvSpPr>
          <p:nvPr>
            <p:ph type="ctrTitle" idx="3"/>
          </p:nvPr>
        </p:nvSpPr>
        <p:spPr>
          <a:xfrm>
            <a:off x="1311650" y="2739125"/>
            <a:ext cx="1881300" cy="644700"/>
          </a:xfrm>
          <a:prstGeom prst="rect">
            <a:avLst/>
          </a:prstGeom>
        </p:spPr>
        <p:txBody>
          <a:bodyPr spcFirstLastPara="1" wrap="square" lIns="91425" tIns="91425" rIns="91425" bIns="91425" anchor="b" anchorCtr="0">
            <a:noAutofit/>
          </a:bodyPr>
          <a:lstStyle/>
          <a:p>
            <a:pPr marL="0" lvl="0" indent="0" algn="r" rtl="0">
              <a:spcBef>
                <a:spcPts val="0"/>
              </a:spcBef>
              <a:spcAft>
                <a:spcPts val="0"/>
              </a:spcAft>
              <a:buNone/>
            </a:pPr>
            <a:r>
              <a:rPr lang="en"/>
              <a:t>Saturn</a:t>
            </a:r>
            <a:endParaRPr/>
          </a:p>
        </p:txBody>
      </p:sp>
      <p:sp>
        <p:nvSpPr>
          <p:cNvPr id="329" name="Google Shape;329;p38"/>
          <p:cNvSpPr/>
          <p:nvPr/>
        </p:nvSpPr>
        <p:spPr>
          <a:xfrm rot="5400000">
            <a:off x="3256429" y="1865432"/>
            <a:ext cx="212100" cy="183300"/>
          </a:xfrm>
          <a:prstGeom prst="triangle">
            <a:avLst>
              <a:gd name="adj" fmla="val 5000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330;p38"/>
          <p:cNvSpPr/>
          <p:nvPr/>
        </p:nvSpPr>
        <p:spPr>
          <a:xfrm rot="5400000">
            <a:off x="3256429" y="3077357"/>
            <a:ext cx="212100" cy="183300"/>
          </a:xfrm>
          <a:prstGeom prst="triangle">
            <a:avLst>
              <a:gd name="adj" fmla="val 5000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31" name="Google Shape;331;p38"/>
          <p:cNvGrpSpPr/>
          <p:nvPr/>
        </p:nvGrpSpPr>
        <p:grpSpPr>
          <a:xfrm>
            <a:off x="3745751" y="1247752"/>
            <a:ext cx="3959969" cy="3111596"/>
            <a:chOff x="238125" y="1676700"/>
            <a:chExt cx="2045650" cy="1779275"/>
          </a:xfrm>
        </p:grpSpPr>
        <p:sp>
          <p:nvSpPr>
            <p:cNvPr id="332" name="Google Shape;332;p38"/>
            <p:cNvSpPr/>
            <p:nvPr/>
          </p:nvSpPr>
          <p:spPr>
            <a:xfrm>
              <a:off x="1006875" y="3190025"/>
              <a:ext cx="508150" cy="247100"/>
            </a:xfrm>
            <a:custGeom>
              <a:avLst/>
              <a:gdLst/>
              <a:ahLst/>
              <a:cxnLst/>
              <a:rect l="l" t="t" r="r" b="b"/>
              <a:pathLst>
                <a:path w="20326" h="9884" extrusionOk="0">
                  <a:moveTo>
                    <a:pt x="2967" y="0"/>
                  </a:moveTo>
                  <a:lnTo>
                    <a:pt x="0" y="9884"/>
                  </a:lnTo>
                  <a:lnTo>
                    <a:pt x="20325" y="9884"/>
                  </a:lnTo>
                  <a:lnTo>
                    <a:pt x="17359"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333;p38"/>
            <p:cNvSpPr/>
            <p:nvPr/>
          </p:nvSpPr>
          <p:spPr>
            <a:xfrm>
              <a:off x="1021625" y="3190025"/>
              <a:ext cx="452425" cy="197525"/>
            </a:xfrm>
            <a:custGeom>
              <a:avLst/>
              <a:gdLst/>
              <a:ahLst/>
              <a:cxnLst/>
              <a:rect l="l" t="t" r="r" b="b"/>
              <a:pathLst>
                <a:path w="18097" h="7901" extrusionOk="0">
                  <a:moveTo>
                    <a:pt x="2377" y="0"/>
                  </a:moveTo>
                  <a:lnTo>
                    <a:pt x="0" y="7901"/>
                  </a:lnTo>
                  <a:cubicBezTo>
                    <a:pt x="6032" y="6753"/>
                    <a:pt x="12064" y="5557"/>
                    <a:pt x="18096" y="4442"/>
                  </a:cubicBezTo>
                  <a:lnTo>
                    <a:pt x="16769" y="0"/>
                  </a:lnTo>
                  <a:close/>
                </a:path>
              </a:pathLst>
            </a:custGeom>
            <a:solidFill>
              <a:srgbClr val="C4B8B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 name="Google Shape;334;p38"/>
            <p:cNvSpPr/>
            <p:nvPr/>
          </p:nvSpPr>
          <p:spPr>
            <a:xfrm>
              <a:off x="968750" y="3417450"/>
              <a:ext cx="584375" cy="38525"/>
            </a:xfrm>
            <a:custGeom>
              <a:avLst/>
              <a:gdLst/>
              <a:ahLst/>
              <a:cxnLst/>
              <a:rect l="l" t="t" r="r" b="b"/>
              <a:pathLst>
                <a:path w="23375" h="1541" extrusionOk="0">
                  <a:moveTo>
                    <a:pt x="492" y="0"/>
                  </a:moveTo>
                  <a:cubicBezTo>
                    <a:pt x="214" y="0"/>
                    <a:pt x="1" y="230"/>
                    <a:pt x="1" y="492"/>
                  </a:cubicBezTo>
                  <a:lnTo>
                    <a:pt x="1" y="1541"/>
                  </a:lnTo>
                  <a:lnTo>
                    <a:pt x="23375" y="1541"/>
                  </a:lnTo>
                  <a:lnTo>
                    <a:pt x="23375" y="492"/>
                  </a:lnTo>
                  <a:cubicBezTo>
                    <a:pt x="23375" y="213"/>
                    <a:pt x="23145" y="0"/>
                    <a:pt x="2288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335;p38"/>
            <p:cNvSpPr/>
            <p:nvPr/>
          </p:nvSpPr>
          <p:spPr>
            <a:xfrm>
              <a:off x="238125" y="1777900"/>
              <a:ext cx="2045650" cy="1461300"/>
            </a:xfrm>
            <a:custGeom>
              <a:avLst/>
              <a:gdLst/>
              <a:ahLst/>
              <a:cxnLst/>
              <a:rect l="l" t="t" r="r" b="b"/>
              <a:pathLst>
                <a:path w="81826" h="58452" extrusionOk="0">
                  <a:moveTo>
                    <a:pt x="1574" y="1"/>
                  </a:moveTo>
                  <a:cubicBezTo>
                    <a:pt x="705" y="1"/>
                    <a:pt x="0" y="689"/>
                    <a:pt x="0" y="1558"/>
                  </a:cubicBezTo>
                  <a:lnTo>
                    <a:pt x="0" y="56895"/>
                  </a:lnTo>
                  <a:cubicBezTo>
                    <a:pt x="0" y="57764"/>
                    <a:pt x="705" y="58452"/>
                    <a:pt x="1574" y="58452"/>
                  </a:cubicBezTo>
                  <a:lnTo>
                    <a:pt x="80252" y="58452"/>
                  </a:lnTo>
                  <a:cubicBezTo>
                    <a:pt x="81121" y="58452"/>
                    <a:pt x="81826" y="57764"/>
                    <a:pt x="81826" y="56895"/>
                  </a:cubicBezTo>
                  <a:lnTo>
                    <a:pt x="81826" y="1558"/>
                  </a:lnTo>
                  <a:cubicBezTo>
                    <a:pt x="81826" y="689"/>
                    <a:pt x="81121" y="1"/>
                    <a:pt x="8025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336;p38"/>
            <p:cNvSpPr/>
            <p:nvPr/>
          </p:nvSpPr>
          <p:spPr>
            <a:xfrm>
              <a:off x="238125" y="1676700"/>
              <a:ext cx="2045650" cy="1390400"/>
            </a:xfrm>
            <a:custGeom>
              <a:avLst/>
              <a:gdLst/>
              <a:ahLst/>
              <a:cxnLst/>
              <a:rect l="l" t="t" r="r" b="b"/>
              <a:pathLst>
                <a:path w="81826" h="55616" extrusionOk="0">
                  <a:moveTo>
                    <a:pt x="2836" y="0"/>
                  </a:moveTo>
                  <a:cubicBezTo>
                    <a:pt x="1279" y="0"/>
                    <a:pt x="0" y="1279"/>
                    <a:pt x="0" y="2836"/>
                  </a:cubicBezTo>
                  <a:lnTo>
                    <a:pt x="0" y="55616"/>
                  </a:lnTo>
                  <a:lnTo>
                    <a:pt x="81826" y="55616"/>
                  </a:lnTo>
                  <a:lnTo>
                    <a:pt x="81826" y="2836"/>
                  </a:lnTo>
                  <a:cubicBezTo>
                    <a:pt x="81826" y="1279"/>
                    <a:pt x="80547" y="0"/>
                    <a:pt x="7897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337;p38"/>
            <p:cNvSpPr/>
            <p:nvPr/>
          </p:nvSpPr>
          <p:spPr>
            <a:xfrm>
              <a:off x="346300" y="1773800"/>
              <a:ext cx="1829300" cy="1140050"/>
            </a:xfrm>
            <a:custGeom>
              <a:avLst/>
              <a:gdLst/>
              <a:ahLst/>
              <a:cxnLst/>
              <a:rect l="l" t="t" r="r" b="b"/>
              <a:pathLst>
                <a:path w="73172" h="45602" extrusionOk="0">
                  <a:moveTo>
                    <a:pt x="426" y="1"/>
                  </a:moveTo>
                  <a:cubicBezTo>
                    <a:pt x="197" y="1"/>
                    <a:pt x="0" y="181"/>
                    <a:pt x="0" y="411"/>
                  </a:cubicBezTo>
                  <a:lnTo>
                    <a:pt x="0" y="45175"/>
                  </a:lnTo>
                  <a:cubicBezTo>
                    <a:pt x="0" y="45405"/>
                    <a:pt x="197" y="45601"/>
                    <a:pt x="426" y="45601"/>
                  </a:cubicBezTo>
                  <a:lnTo>
                    <a:pt x="72745" y="45601"/>
                  </a:lnTo>
                  <a:cubicBezTo>
                    <a:pt x="72975" y="45601"/>
                    <a:pt x="73171" y="45405"/>
                    <a:pt x="73171" y="45175"/>
                  </a:cubicBezTo>
                  <a:lnTo>
                    <a:pt x="73171" y="411"/>
                  </a:lnTo>
                  <a:cubicBezTo>
                    <a:pt x="73171" y="181"/>
                    <a:pt x="72975" y="1"/>
                    <a:pt x="72745" y="1"/>
                  </a:cubicBezTo>
                  <a:close/>
                </a:path>
              </a:pathLst>
            </a:custGeom>
            <a:solidFill>
              <a:srgbClr val="F4644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338;p38"/>
            <p:cNvSpPr/>
            <p:nvPr/>
          </p:nvSpPr>
          <p:spPr>
            <a:xfrm>
              <a:off x="1244550" y="1708650"/>
              <a:ext cx="28700" cy="24925"/>
            </a:xfrm>
            <a:custGeom>
              <a:avLst/>
              <a:gdLst/>
              <a:ahLst/>
              <a:cxnLst/>
              <a:rect l="l" t="t" r="r" b="b"/>
              <a:pathLst>
                <a:path w="1148" h="997" extrusionOk="0">
                  <a:moveTo>
                    <a:pt x="656" y="1"/>
                  </a:moveTo>
                  <a:cubicBezTo>
                    <a:pt x="213" y="1"/>
                    <a:pt x="0" y="541"/>
                    <a:pt x="312" y="853"/>
                  </a:cubicBezTo>
                  <a:cubicBezTo>
                    <a:pt x="411" y="952"/>
                    <a:pt x="532" y="996"/>
                    <a:pt x="650" y="996"/>
                  </a:cubicBezTo>
                  <a:cubicBezTo>
                    <a:pt x="904" y="996"/>
                    <a:pt x="1147" y="794"/>
                    <a:pt x="1147" y="492"/>
                  </a:cubicBezTo>
                  <a:cubicBezTo>
                    <a:pt x="1147" y="230"/>
                    <a:pt x="934" y="1"/>
                    <a:pt x="656" y="1"/>
                  </a:cubicBezTo>
                  <a:close/>
                </a:path>
              </a:pathLst>
            </a:custGeom>
            <a:solidFill>
              <a:srgbClr val="363C4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339" name="Google Shape;339;p38"/>
          <p:cNvPicPr preferRelativeResize="0"/>
          <p:nvPr/>
        </p:nvPicPr>
        <p:blipFill rotWithShape="1">
          <a:blip r:embed="rId4">
            <a:alphaModFix/>
            <a:duotone>
              <a:schemeClr val="accent4">
                <a:shade val="45000"/>
                <a:satMod val="135000"/>
              </a:schemeClr>
              <a:prstClr val="white"/>
            </a:duotone>
          </a:blip>
          <a:srcRect/>
          <a:stretch/>
        </p:blipFill>
        <p:spPr>
          <a:xfrm>
            <a:off x="3946370" y="1408298"/>
            <a:ext cx="3558734" cy="200156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pic>
        <p:nvPicPr>
          <p:cNvPr id="344" name="Google Shape;344;p39" title="Gráfico">
            <a:hlinkClick r:id="rId3"/>
          </p:cNvPr>
          <p:cNvPicPr preferRelativeResize="0"/>
          <p:nvPr/>
        </p:nvPicPr>
        <p:blipFill rotWithShape="1">
          <a:blip r:embed="rId4">
            <a:alphaModFix/>
          </a:blip>
          <a:srcRect r="8800"/>
          <a:stretch/>
        </p:blipFill>
        <p:spPr>
          <a:xfrm>
            <a:off x="3811375" y="583475"/>
            <a:ext cx="4612626" cy="3985226"/>
          </a:xfrm>
          <a:prstGeom prst="rect">
            <a:avLst/>
          </a:prstGeom>
          <a:noFill/>
          <a:ln>
            <a:noFill/>
          </a:ln>
        </p:spPr>
      </p:pic>
      <p:sp>
        <p:nvSpPr>
          <p:cNvPr id="345" name="Google Shape;345;p39"/>
          <p:cNvSpPr txBox="1"/>
          <p:nvPr/>
        </p:nvSpPr>
        <p:spPr>
          <a:xfrm>
            <a:off x="4077800" y="4497000"/>
            <a:ext cx="4339500" cy="365400"/>
          </a:xfrm>
          <a:prstGeom prst="rect">
            <a:avLst/>
          </a:prstGeom>
          <a:noFill/>
          <a:ln>
            <a:noFill/>
          </a:ln>
        </p:spPr>
        <p:txBody>
          <a:bodyPr spcFirstLastPara="1" wrap="square" lIns="0" tIns="6350" rIns="0" bIns="0" anchor="t" anchorCtr="0">
            <a:noAutofit/>
          </a:bodyPr>
          <a:lstStyle/>
          <a:p>
            <a:pPr marL="0" lvl="0" indent="0" algn="r" rtl="0">
              <a:spcBef>
                <a:spcPts val="0"/>
              </a:spcBef>
              <a:spcAft>
                <a:spcPts val="0"/>
              </a:spcAft>
              <a:buSzPts val="1100"/>
              <a:buNone/>
            </a:pPr>
            <a:r>
              <a:rPr lang="en" sz="900">
                <a:solidFill>
                  <a:srgbClr val="000000"/>
                </a:solidFill>
                <a:latin typeface="Barlow Light"/>
                <a:ea typeface="Barlow Light"/>
                <a:cs typeface="Barlow Light"/>
                <a:sym typeface="Barlow Light"/>
              </a:rPr>
              <a:t>If you want to modify this graph, click on it, follow the link, change the data and replace it </a:t>
            </a:r>
            <a:endParaRPr sz="900">
              <a:solidFill>
                <a:srgbClr val="000000"/>
              </a:solidFill>
              <a:latin typeface="Barlow Light"/>
              <a:ea typeface="Barlow Light"/>
              <a:cs typeface="Barlow Light"/>
              <a:sym typeface="Barlow Light"/>
            </a:endParaRPr>
          </a:p>
          <a:p>
            <a:pPr marL="0" marR="0" lvl="0" indent="0" algn="r" rtl="0">
              <a:lnSpc>
                <a:spcPct val="100000"/>
              </a:lnSpc>
              <a:spcBef>
                <a:spcPts val="0"/>
              </a:spcBef>
              <a:spcAft>
                <a:spcPts val="0"/>
              </a:spcAft>
              <a:buNone/>
            </a:pPr>
            <a:endParaRPr sz="1000">
              <a:latin typeface="Barlow Light"/>
              <a:ea typeface="Barlow Light"/>
              <a:cs typeface="Barlow Light"/>
              <a:sym typeface="Barlow Light"/>
            </a:endParaRPr>
          </a:p>
        </p:txBody>
      </p:sp>
      <p:sp>
        <p:nvSpPr>
          <p:cNvPr id="346" name="Google Shape;346;p39"/>
          <p:cNvSpPr txBox="1">
            <a:spLocks noGrp="1"/>
          </p:cNvSpPr>
          <p:nvPr>
            <p:ph type="ctrTitle"/>
          </p:nvPr>
        </p:nvSpPr>
        <p:spPr>
          <a:xfrm>
            <a:off x="604672" y="341610"/>
            <a:ext cx="2661900" cy="946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Traction</a:t>
            </a:r>
            <a:endParaRPr/>
          </a:p>
        </p:txBody>
      </p:sp>
      <p:sp>
        <p:nvSpPr>
          <p:cNvPr id="347" name="Google Shape;347;p39"/>
          <p:cNvSpPr/>
          <p:nvPr/>
        </p:nvSpPr>
        <p:spPr>
          <a:xfrm>
            <a:off x="5024000" y="2101935"/>
            <a:ext cx="929400" cy="6207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 name="Google Shape;348;p39"/>
          <p:cNvSpPr/>
          <p:nvPr/>
        </p:nvSpPr>
        <p:spPr>
          <a:xfrm>
            <a:off x="6867235" y="650636"/>
            <a:ext cx="929400" cy="6207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 name="Google Shape;349;p39"/>
          <p:cNvSpPr/>
          <p:nvPr/>
        </p:nvSpPr>
        <p:spPr>
          <a:xfrm rot="5400000" flipH="1">
            <a:off x="7787401" y="979612"/>
            <a:ext cx="291600" cy="291600"/>
          </a:xfrm>
          <a:prstGeom prst="rtTriangle">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350;p39"/>
          <p:cNvSpPr txBox="1">
            <a:spLocks noGrp="1"/>
          </p:cNvSpPr>
          <p:nvPr>
            <p:ph type="subTitle" idx="4294967295"/>
          </p:nvPr>
        </p:nvSpPr>
        <p:spPr>
          <a:xfrm>
            <a:off x="1053883" y="2246106"/>
            <a:ext cx="1633500" cy="432600"/>
          </a:xfrm>
          <a:prstGeom prst="rect">
            <a:avLst/>
          </a:prstGeom>
        </p:spPr>
        <p:txBody>
          <a:bodyPr spcFirstLastPara="1" wrap="square" lIns="91425" tIns="91425" rIns="91425" bIns="91425" anchor="t" anchorCtr="0">
            <a:noAutofit/>
          </a:bodyPr>
          <a:lstStyle/>
          <a:p>
            <a:pPr marL="0" lvl="0" indent="0" algn="r" rtl="0">
              <a:lnSpc>
                <a:spcPct val="115000"/>
              </a:lnSpc>
              <a:spcBef>
                <a:spcPts val="0"/>
              </a:spcBef>
              <a:spcAft>
                <a:spcPts val="1600"/>
              </a:spcAft>
              <a:buNone/>
            </a:pPr>
            <a:r>
              <a:rPr lang="en" sz="1000"/>
              <a:t>Despite being red, Mars is a cold place, not hot</a:t>
            </a:r>
            <a:endParaRPr sz="1000"/>
          </a:p>
        </p:txBody>
      </p:sp>
      <p:sp>
        <p:nvSpPr>
          <p:cNvPr id="351" name="Google Shape;351;p39"/>
          <p:cNvSpPr txBox="1">
            <a:spLocks noGrp="1"/>
          </p:cNvSpPr>
          <p:nvPr>
            <p:ph type="ctrTitle" idx="4294967295"/>
          </p:nvPr>
        </p:nvSpPr>
        <p:spPr>
          <a:xfrm>
            <a:off x="4965139" y="2215181"/>
            <a:ext cx="1041000" cy="4326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400"/>
              <a:t>$12,000</a:t>
            </a:r>
            <a:endParaRPr sz="1400"/>
          </a:p>
        </p:txBody>
      </p:sp>
      <p:sp>
        <p:nvSpPr>
          <p:cNvPr id="352" name="Google Shape;352;p39"/>
          <p:cNvSpPr txBox="1">
            <a:spLocks noGrp="1"/>
          </p:cNvSpPr>
          <p:nvPr>
            <p:ph type="ctrTitle" idx="4294967295"/>
          </p:nvPr>
        </p:nvSpPr>
        <p:spPr>
          <a:xfrm>
            <a:off x="6811407" y="775213"/>
            <a:ext cx="1041000" cy="526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400"/>
              <a:t>$100,000</a:t>
            </a:r>
            <a:endParaRPr sz="1400"/>
          </a:p>
        </p:txBody>
      </p:sp>
      <p:sp>
        <p:nvSpPr>
          <p:cNvPr id="353" name="Google Shape;353;p39"/>
          <p:cNvSpPr/>
          <p:nvPr/>
        </p:nvSpPr>
        <p:spPr>
          <a:xfrm rot="5400000" flipH="1">
            <a:off x="5865451" y="2430346"/>
            <a:ext cx="291600" cy="291600"/>
          </a:xfrm>
          <a:prstGeom prst="rtTriangle">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39"/>
          <p:cNvSpPr txBox="1">
            <a:spLocks noGrp="1"/>
          </p:cNvSpPr>
          <p:nvPr>
            <p:ph type="ctrTitle" idx="4294967295"/>
          </p:nvPr>
        </p:nvSpPr>
        <p:spPr>
          <a:xfrm>
            <a:off x="1504485" y="1824629"/>
            <a:ext cx="1633500" cy="644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3600"/>
              <a:t>70%</a:t>
            </a:r>
            <a:endParaRPr sz="3600"/>
          </a:p>
        </p:txBody>
      </p:sp>
      <p:sp>
        <p:nvSpPr>
          <p:cNvPr id="355" name="Google Shape;355;p39"/>
          <p:cNvSpPr txBox="1">
            <a:spLocks noGrp="1"/>
          </p:cNvSpPr>
          <p:nvPr>
            <p:ph type="subTitle" idx="4294967295"/>
          </p:nvPr>
        </p:nvSpPr>
        <p:spPr>
          <a:xfrm>
            <a:off x="751083" y="3329700"/>
            <a:ext cx="1936200" cy="432600"/>
          </a:xfrm>
          <a:prstGeom prst="rect">
            <a:avLst/>
          </a:prstGeom>
        </p:spPr>
        <p:txBody>
          <a:bodyPr spcFirstLastPara="1" wrap="square" lIns="91425" tIns="91425" rIns="91425" bIns="91425" anchor="t" anchorCtr="0">
            <a:noAutofit/>
          </a:bodyPr>
          <a:lstStyle/>
          <a:p>
            <a:pPr marL="0" lvl="0" indent="0" algn="r" rtl="0">
              <a:lnSpc>
                <a:spcPct val="115000"/>
              </a:lnSpc>
              <a:spcBef>
                <a:spcPts val="0"/>
              </a:spcBef>
              <a:spcAft>
                <a:spcPts val="1600"/>
              </a:spcAft>
              <a:buNone/>
            </a:pPr>
            <a:r>
              <a:rPr lang="en" sz="1000"/>
              <a:t>Saturn is a gas giant, composed mostly of hydrogen and helium</a:t>
            </a:r>
            <a:endParaRPr sz="1000"/>
          </a:p>
        </p:txBody>
      </p:sp>
      <p:sp>
        <p:nvSpPr>
          <p:cNvPr id="356" name="Google Shape;356;p39"/>
          <p:cNvSpPr txBox="1">
            <a:spLocks noGrp="1"/>
          </p:cNvSpPr>
          <p:nvPr>
            <p:ph type="ctrTitle" idx="4294967295"/>
          </p:nvPr>
        </p:nvSpPr>
        <p:spPr>
          <a:xfrm>
            <a:off x="1541478" y="2899904"/>
            <a:ext cx="1633500" cy="644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3600"/>
              <a:t>50%</a:t>
            </a:r>
            <a:endParaRPr sz="36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sp>
        <p:nvSpPr>
          <p:cNvPr id="361" name="Google Shape;361;p40"/>
          <p:cNvSpPr txBox="1">
            <a:spLocks noGrp="1"/>
          </p:cNvSpPr>
          <p:nvPr>
            <p:ph type="ctrTitle" idx="8"/>
          </p:nvPr>
        </p:nvSpPr>
        <p:spPr>
          <a:xfrm>
            <a:off x="604675" y="341600"/>
            <a:ext cx="6679200" cy="946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Case Study</a:t>
            </a:r>
            <a:endParaRPr>
              <a:solidFill>
                <a:srgbClr val="FFFFFF"/>
              </a:solidFill>
            </a:endParaRPr>
          </a:p>
        </p:txBody>
      </p:sp>
      <p:pic>
        <p:nvPicPr>
          <p:cNvPr id="362" name="Google Shape;362;p40"/>
          <p:cNvPicPr preferRelativeResize="0"/>
          <p:nvPr/>
        </p:nvPicPr>
        <p:blipFill rotWithShape="1">
          <a:blip r:embed="rId3">
            <a:alphaModFix/>
          </a:blip>
          <a:srcRect/>
          <a:stretch/>
        </p:blipFill>
        <p:spPr>
          <a:xfrm>
            <a:off x="3381375" y="1360300"/>
            <a:ext cx="5762630" cy="3241504"/>
          </a:xfrm>
          <a:prstGeom prst="rect">
            <a:avLst/>
          </a:prstGeom>
          <a:noFill/>
          <a:ln>
            <a:noFill/>
          </a:ln>
        </p:spPr>
      </p:pic>
      <p:sp>
        <p:nvSpPr>
          <p:cNvPr id="363" name="Google Shape;363;p40"/>
          <p:cNvSpPr txBox="1">
            <a:spLocks noGrp="1"/>
          </p:cNvSpPr>
          <p:nvPr>
            <p:ph type="subTitle" idx="2"/>
          </p:nvPr>
        </p:nvSpPr>
        <p:spPr>
          <a:xfrm>
            <a:off x="4215521" y="2045050"/>
            <a:ext cx="1818000" cy="1112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Mercury is the closest planet to the Sun and the smallest in our Solar System. It’s only a bit larger than our Moon</a:t>
            </a:r>
            <a:endParaRPr/>
          </a:p>
        </p:txBody>
      </p:sp>
      <p:sp>
        <p:nvSpPr>
          <p:cNvPr id="364" name="Google Shape;364;p40"/>
          <p:cNvSpPr txBox="1">
            <a:spLocks noGrp="1"/>
          </p:cNvSpPr>
          <p:nvPr>
            <p:ph type="subTitle" idx="4"/>
          </p:nvPr>
        </p:nvSpPr>
        <p:spPr>
          <a:xfrm>
            <a:off x="719224" y="3386600"/>
            <a:ext cx="1818000" cy="1112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Venus has a beautiful name and is the second planet from the Sun. It’s terribly hot, even hotter than Mercury</a:t>
            </a:r>
            <a:endParaRPr/>
          </a:p>
          <a:p>
            <a:pPr marL="0" lvl="0" indent="0" algn="ctr" rtl="0">
              <a:spcBef>
                <a:spcPts val="0"/>
              </a:spcBef>
              <a:spcAft>
                <a:spcPts val="0"/>
              </a:spcAft>
              <a:buNone/>
            </a:pPr>
            <a:endParaRPr/>
          </a:p>
        </p:txBody>
      </p:sp>
      <p:sp>
        <p:nvSpPr>
          <p:cNvPr id="365" name="Google Shape;365;p40"/>
          <p:cNvSpPr txBox="1">
            <a:spLocks noGrp="1"/>
          </p:cNvSpPr>
          <p:nvPr>
            <p:ph type="ctrTitle" idx="5"/>
          </p:nvPr>
        </p:nvSpPr>
        <p:spPr>
          <a:xfrm>
            <a:off x="318574" y="3078000"/>
            <a:ext cx="2619300" cy="384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Research</a:t>
            </a:r>
            <a:endParaRPr/>
          </a:p>
        </p:txBody>
      </p:sp>
      <p:sp>
        <p:nvSpPr>
          <p:cNvPr id="366" name="Google Shape;366;p40"/>
          <p:cNvSpPr txBox="1">
            <a:spLocks noGrp="1"/>
          </p:cNvSpPr>
          <p:nvPr>
            <p:ph type="subTitle" idx="1"/>
          </p:nvPr>
        </p:nvSpPr>
        <p:spPr>
          <a:xfrm>
            <a:off x="719174" y="2045050"/>
            <a:ext cx="1818000" cy="1112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Despite being red, Mars is a cold place, not hot. It’s full of iron oxide dust, which gives the planet its reddish cast</a:t>
            </a:r>
            <a:endParaRPr/>
          </a:p>
        </p:txBody>
      </p:sp>
      <p:sp>
        <p:nvSpPr>
          <p:cNvPr id="367" name="Google Shape;367;p40"/>
          <p:cNvSpPr txBox="1">
            <a:spLocks noGrp="1"/>
          </p:cNvSpPr>
          <p:nvPr>
            <p:ph type="ctrTitle" idx="3"/>
          </p:nvPr>
        </p:nvSpPr>
        <p:spPr>
          <a:xfrm>
            <a:off x="3814871" y="1736450"/>
            <a:ext cx="2619300" cy="384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Solution</a:t>
            </a:r>
            <a:endParaRPr/>
          </a:p>
        </p:txBody>
      </p:sp>
      <p:sp>
        <p:nvSpPr>
          <p:cNvPr id="368" name="Google Shape;368;p40"/>
          <p:cNvSpPr txBox="1">
            <a:spLocks noGrp="1"/>
          </p:cNvSpPr>
          <p:nvPr>
            <p:ph type="ctrTitle"/>
          </p:nvPr>
        </p:nvSpPr>
        <p:spPr>
          <a:xfrm>
            <a:off x="318574" y="1736450"/>
            <a:ext cx="2619300" cy="384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t>Challenge</a:t>
            </a:r>
            <a:endParaRPr/>
          </a:p>
        </p:txBody>
      </p:sp>
      <p:sp>
        <p:nvSpPr>
          <p:cNvPr id="369" name="Google Shape;369;p40"/>
          <p:cNvSpPr txBox="1">
            <a:spLocks noGrp="1"/>
          </p:cNvSpPr>
          <p:nvPr>
            <p:ph type="subTitle" idx="6"/>
          </p:nvPr>
        </p:nvSpPr>
        <p:spPr>
          <a:xfrm>
            <a:off x="4215521" y="3386600"/>
            <a:ext cx="1818000" cy="1112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solidFill>
                  <a:schemeClr val="lt1"/>
                </a:solidFill>
              </a:rPr>
              <a:t>Neptune is the farthest planet from the Sun and the fourth-largest by diameter in our Solar System</a:t>
            </a:r>
            <a:endParaRPr>
              <a:solidFill>
                <a:schemeClr val="lt1"/>
              </a:solidFill>
            </a:endParaRPr>
          </a:p>
          <a:p>
            <a:pPr marL="0" lvl="0" indent="0" algn="ctr" rtl="0">
              <a:spcBef>
                <a:spcPts val="0"/>
              </a:spcBef>
              <a:spcAft>
                <a:spcPts val="0"/>
              </a:spcAft>
              <a:buNone/>
            </a:pPr>
            <a:endParaRPr>
              <a:solidFill>
                <a:schemeClr val="lt1"/>
              </a:solidFill>
            </a:endParaRPr>
          </a:p>
        </p:txBody>
      </p:sp>
      <p:sp>
        <p:nvSpPr>
          <p:cNvPr id="370" name="Google Shape;370;p40"/>
          <p:cNvSpPr txBox="1">
            <a:spLocks noGrp="1"/>
          </p:cNvSpPr>
          <p:nvPr>
            <p:ph type="ctrTitle" idx="7"/>
          </p:nvPr>
        </p:nvSpPr>
        <p:spPr>
          <a:xfrm>
            <a:off x="3814871" y="3078000"/>
            <a:ext cx="2619300" cy="3849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a:solidFill>
                  <a:schemeClr val="lt1"/>
                </a:solidFill>
              </a:rPr>
              <a:t>Results</a:t>
            </a:r>
            <a:endParaRPr>
              <a:solidFill>
                <a:schemeClr val="lt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sp>
        <p:nvSpPr>
          <p:cNvPr id="375" name="Google Shape;375;p41"/>
          <p:cNvSpPr txBox="1">
            <a:spLocks noGrp="1"/>
          </p:cNvSpPr>
          <p:nvPr>
            <p:ph type="ctrTitle" idx="6"/>
          </p:nvPr>
        </p:nvSpPr>
        <p:spPr>
          <a:xfrm>
            <a:off x="604675" y="341600"/>
            <a:ext cx="6679200" cy="946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Reviews</a:t>
            </a:r>
            <a:endParaRPr>
              <a:solidFill>
                <a:srgbClr val="073763"/>
              </a:solidFill>
            </a:endParaRPr>
          </a:p>
        </p:txBody>
      </p:sp>
      <p:pic>
        <p:nvPicPr>
          <p:cNvPr id="376" name="Google Shape;376;p41"/>
          <p:cNvPicPr preferRelativeResize="0"/>
          <p:nvPr/>
        </p:nvPicPr>
        <p:blipFill rotWithShape="1">
          <a:blip r:embed="rId3">
            <a:alphaModFix/>
          </a:blip>
          <a:srcRect t="36880" b="20453"/>
          <a:stretch/>
        </p:blipFill>
        <p:spPr>
          <a:xfrm>
            <a:off x="0" y="1241245"/>
            <a:ext cx="9144000" cy="2194476"/>
          </a:xfrm>
          <a:prstGeom prst="rect">
            <a:avLst/>
          </a:prstGeom>
          <a:noFill/>
          <a:ln>
            <a:noFill/>
          </a:ln>
        </p:spPr>
      </p:pic>
      <p:sp>
        <p:nvSpPr>
          <p:cNvPr id="377" name="Google Shape;377;p41"/>
          <p:cNvSpPr txBox="1">
            <a:spLocks noGrp="1"/>
          </p:cNvSpPr>
          <p:nvPr>
            <p:ph type="subTitle" idx="4"/>
          </p:nvPr>
        </p:nvSpPr>
        <p:spPr>
          <a:xfrm>
            <a:off x="6320500" y="2202832"/>
            <a:ext cx="1818000" cy="1112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lt1"/>
                </a:solidFill>
                <a:latin typeface="Barlow"/>
                <a:ea typeface="Barlow"/>
                <a:cs typeface="Barlow"/>
                <a:sym typeface="Barlow"/>
              </a:rPr>
              <a:t>“Despite being red, Mars is a cold place, not hot. It’s full of iron oxide dust, which gives the planet its reddish cast”</a:t>
            </a:r>
            <a:endParaRPr>
              <a:solidFill>
                <a:schemeClr val="lt1"/>
              </a:solidFill>
              <a:latin typeface="Barlow"/>
              <a:ea typeface="Barlow"/>
              <a:cs typeface="Barlow"/>
              <a:sym typeface="Barlow"/>
            </a:endParaRPr>
          </a:p>
          <a:p>
            <a:pPr marL="0" lvl="0" indent="0" algn="l" rtl="0">
              <a:spcBef>
                <a:spcPts val="0"/>
              </a:spcBef>
              <a:spcAft>
                <a:spcPts val="0"/>
              </a:spcAft>
              <a:buNone/>
            </a:pPr>
            <a:endParaRPr>
              <a:solidFill>
                <a:schemeClr val="lt1"/>
              </a:solidFill>
              <a:latin typeface="Barlow"/>
              <a:ea typeface="Barlow"/>
              <a:cs typeface="Barlow"/>
              <a:sym typeface="Barlow"/>
            </a:endParaRPr>
          </a:p>
        </p:txBody>
      </p:sp>
      <p:sp>
        <p:nvSpPr>
          <p:cNvPr id="378" name="Google Shape;378;p41"/>
          <p:cNvSpPr txBox="1">
            <a:spLocks noGrp="1"/>
          </p:cNvSpPr>
          <p:nvPr>
            <p:ph type="ctrTitle" idx="5"/>
          </p:nvPr>
        </p:nvSpPr>
        <p:spPr>
          <a:xfrm>
            <a:off x="6320500" y="3569331"/>
            <a:ext cx="2129700" cy="384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solidFill>
                  <a:schemeClr val="dk1"/>
                </a:solidFill>
              </a:rPr>
              <a:t>—</a:t>
            </a:r>
            <a:r>
              <a:rPr lang="en"/>
              <a:t>Zahra Watkins</a:t>
            </a:r>
            <a:endParaRPr/>
          </a:p>
        </p:txBody>
      </p:sp>
      <p:sp>
        <p:nvSpPr>
          <p:cNvPr id="379" name="Google Shape;379;p41"/>
          <p:cNvSpPr txBox="1">
            <a:spLocks noGrp="1"/>
          </p:cNvSpPr>
          <p:nvPr>
            <p:ph type="subTitle" idx="1"/>
          </p:nvPr>
        </p:nvSpPr>
        <p:spPr>
          <a:xfrm>
            <a:off x="987750" y="2202832"/>
            <a:ext cx="1818000" cy="1112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lt1"/>
                </a:solidFill>
                <a:latin typeface="Barlow"/>
                <a:ea typeface="Barlow"/>
                <a:cs typeface="Barlow"/>
                <a:sym typeface="Barlow"/>
              </a:rPr>
              <a:t>“Mercury is the closest planet to the Sun and the smallest one in the Solar System—it’s only a bit larger than our Moon”</a:t>
            </a:r>
            <a:endParaRPr>
              <a:solidFill>
                <a:schemeClr val="lt1"/>
              </a:solidFill>
              <a:latin typeface="Barlow"/>
              <a:ea typeface="Barlow"/>
              <a:cs typeface="Barlow"/>
              <a:sym typeface="Barlow"/>
            </a:endParaRPr>
          </a:p>
        </p:txBody>
      </p:sp>
      <p:sp>
        <p:nvSpPr>
          <p:cNvPr id="380" name="Google Shape;380;p41"/>
          <p:cNvSpPr txBox="1">
            <a:spLocks noGrp="1"/>
          </p:cNvSpPr>
          <p:nvPr>
            <p:ph type="subTitle" idx="2"/>
          </p:nvPr>
        </p:nvSpPr>
        <p:spPr>
          <a:xfrm>
            <a:off x="3674163" y="2202832"/>
            <a:ext cx="1818000" cy="1112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lt1"/>
                </a:solidFill>
                <a:latin typeface="Barlow"/>
                <a:ea typeface="Barlow"/>
                <a:cs typeface="Barlow"/>
                <a:sym typeface="Barlow"/>
              </a:rPr>
              <a:t>“Venus has a beautiful name and is the second planet from the Sun. It’s terribly hot—even hotter than Mercury” </a:t>
            </a:r>
            <a:endParaRPr>
              <a:solidFill>
                <a:schemeClr val="lt1"/>
              </a:solidFill>
              <a:latin typeface="Barlow"/>
              <a:ea typeface="Barlow"/>
              <a:cs typeface="Barlow"/>
              <a:sym typeface="Barlow"/>
            </a:endParaRPr>
          </a:p>
        </p:txBody>
      </p:sp>
      <p:sp>
        <p:nvSpPr>
          <p:cNvPr id="381" name="Google Shape;381;p41"/>
          <p:cNvSpPr txBox="1">
            <a:spLocks noGrp="1"/>
          </p:cNvSpPr>
          <p:nvPr>
            <p:ph type="ctrTitle"/>
          </p:nvPr>
        </p:nvSpPr>
        <p:spPr>
          <a:xfrm>
            <a:off x="987750" y="3569331"/>
            <a:ext cx="2129700" cy="384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solidFill>
                  <a:schemeClr val="dk1"/>
                </a:solidFill>
              </a:rPr>
              <a:t>—</a:t>
            </a:r>
            <a:r>
              <a:rPr lang="en"/>
              <a:t>Louie Stone</a:t>
            </a:r>
            <a:endParaRPr/>
          </a:p>
        </p:txBody>
      </p:sp>
      <p:sp>
        <p:nvSpPr>
          <p:cNvPr id="382" name="Google Shape;382;p41"/>
          <p:cNvSpPr txBox="1">
            <a:spLocks noGrp="1"/>
          </p:cNvSpPr>
          <p:nvPr>
            <p:ph type="ctrTitle" idx="3"/>
          </p:nvPr>
        </p:nvSpPr>
        <p:spPr>
          <a:xfrm>
            <a:off x="3674163" y="3569331"/>
            <a:ext cx="2129700" cy="384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solidFill>
                  <a:schemeClr val="dk1"/>
                </a:solidFill>
              </a:rPr>
              <a:t>—Noelle </a:t>
            </a:r>
            <a:r>
              <a:rPr lang="en"/>
              <a:t>Avila</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sp>
        <p:nvSpPr>
          <p:cNvPr id="387" name="Google Shape;387;p42"/>
          <p:cNvSpPr txBox="1">
            <a:spLocks noGrp="1"/>
          </p:cNvSpPr>
          <p:nvPr>
            <p:ph type="ctrTitle" idx="4"/>
          </p:nvPr>
        </p:nvSpPr>
        <p:spPr>
          <a:xfrm>
            <a:off x="604675" y="341600"/>
            <a:ext cx="6679200" cy="946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Awards</a:t>
            </a:r>
            <a:endParaRPr>
              <a:solidFill>
                <a:srgbClr val="073763"/>
              </a:solidFill>
            </a:endParaRPr>
          </a:p>
        </p:txBody>
      </p:sp>
      <p:sp>
        <p:nvSpPr>
          <p:cNvPr id="388" name="Google Shape;388;p42"/>
          <p:cNvSpPr/>
          <p:nvPr/>
        </p:nvSpPr>
        <p:spPr>
          <a:xfrm>
            <a:off x="5457825" y="540000"/>
            <a:ext cx="2966100" cy="4063800"/>
          </a:xfrm>
          <a:prstGeom prst="rect">
            <a:avLst/>
          </a:prstGeom>
          <a:solidFill>
            <a:srgbClr val="ADBAC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389;p42"/>
          <p:cNvSpPr txBox="1">
            <a:spLocks noGrp="1"/>
          </p:cNvSpPr>
          <p:nvPr>
            <p:ph type="subTitle" idx="2"/>
          </p:nvPr>
        </p:nvSpPr>
        <p:spPr>
          <a:xfrm>
            <a:off x="2993175" y="2832975"/>
            <a:ext cx="1764900" cy="1112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Venus has a beautiful name and is the second planet from the Sun. It’s terribly hot—even hotter than Mercury—and its atmosphere is extremely poisonous</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390" name="Google Shape;390;p42"/>
          <p:cNvSpPr txBox="1">
            <a:spLocks noGrp="1"/>
          </p:cNvSpPr>
          <p:nvPr>
            <p:ph type="ctrTitle" idx="3"/>
          </p:nvPr>
        </p:nvSpPr>
        <p:spPr>
          <a:xfrm>
            <a:off x="2993188" y="2524375"/>
            <a:ext cx="1147800" cy="384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Venus</a:t>
            </a:r>
            <a:endParaRPr>
              <a:solidFill>
                <a:srgbClr val="FFFFFF"/>
              </a:solidFill>
            </a:endParaRPr>
          </a:p>
        </p:txBody>
      </p:sp>
      <p:sp>
        <p:nvSpPr>
          <p:cNvPr id="391" name="Google Shape;391;p42"/>
          <p:cNvSpPr txBox="1">
            <a:spLocks noGrp="1"/>
          </p:cNvSpPr>
          <p:nvPr>
            <p:ph type="subTitle" idx="1"/>
          </p:nvPr>
        </p:nvSpPr>
        <p:spPr>
          <a:xfrm>
            <a:off x="624750" y="2832975"/>
            <a:ext cx="1764900" cy="1112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Mercury is the closest planet to the Sun and the smallest one in the Solar System—it’s only a bit larger than our Moon. Its name has nothing to do with the liquid metal</a:t>
            </a: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392" name="Google Shape;392;p42"/>
          <p:cNvSpPr txBox="1">
            <a:spLocks noGrp="1"/>
          </p:cNvSpPr>
          <p:nvPr>
            <p:ph type="ctrTitle"/>
          </p:nvPr>
        </p:nvSpPr>
        <p:spPr>
          <a:xfrm>
            <a:off x="624750" y="2524375"/>
            <a:ext cx="1451700" cy="384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Mercury</a:t>
            </a:r>
            <a:endParaRPr/>
          </a:p>
        </p:txBody>
      </p:sp>
      <p:pic>
        <p:nvPicPr>
          <p:cNvPr id="393" name="Google Shape;393;p42"/>
          <p:cNvPicPr preferRelativeResize="0"/>
          <p:nvPr/>
        </p:nvPicPr>
        <p:blipFill rotWithShape="1">
          <a:blip r:embed="rId3">
            <a:alphaModFix/>
          </a:blip>
          <a:srcRect l="43544" t="10" r="20581" b="-10"/>
          <a:stretch/>
        </p:blipFill>
        <p:spPr>
          <a:xfrm>
            <a:off x="5457900" y="540025"/>
            <a:ext cx="2966098" cy="4650599"/>
          </a:xfrm>
          <a:prstGeom prst="rect">
            <a:avLst/>
          </a:prstGeom>
          <a:noFill/>
          <a:ln>
            <a:noFill/>
          </a:ln>
        </p:spPr>
      </p:pic>
      <p:grpSp>
        <p:nvGrpSpPr>
          <p:cNvPr id="394" name="Google Shape;394;p42"/>
          <p:cNvGrpSpPr/>
          <p:nvPr/>
        </p:nvGrpSpPr>
        <p:grpSpPr>
          <a:xfrm>
            <a:off x="3077405" y="1983877"/>
            <a:ext cx="276698" cy="333133"/>
            <a:chOff x="7576605" y="1983877"/>
            <a:chExt cx="276698" cy="333133"/>
          </a:xfrm>
        </p:grpSpPr>
        <p:sp>
          <p:nvSpPr>
            <p:cNvPr id="395" name="Google Shape;395;p42"/>
            <p:cNvSpPr/>
            <p:nvPr/>
          </p:nvSpPr>
          <p:spPr>
            <a:xfrm>
              <a:off x="7576605" y="1983877"/>
              <a:ext cx="276698" cy="333133"/>
            </a:xfrm>
            <a:custGeom>
              <a:avLst/>
              <a:gdLst/>
              <a:ahLst/>
              <a:cxnLst/>
              <a:rect l="l" t="t" r="r" b="b"/>
              <a:pathLst>
                <a:path w="8693" h="10466" extrusionOk="0">
                  <a:moveTo>
                    <a:pt x="417" y="1024"/>
                  </a:moveTo>
                  <a:cubicBezTo>
                    <a:pt x="655" y="1024"/>
                    <a:pt x="894" y="1143"/>
                    <a:pt x="1036" y="1358"/>
                  </a:cubicBezTo>
                  <a:lnTo>
                    <a:pt x="1156" y="1536"/>
                  </a:lnTo>
                  <a:cubicBezTo>
                    <a:pt x="1275" y="1715"/>
                    <a:pt x="1477" y="1822"/>
                    <a:pt x="1703" y="1822"/>
                  </a:cubicBezTo>
                  <a:lnTo>
                    <a:pt x="1703" y="2477"/>
                  </a:lnTo>
                  <a:cubicBezTo>
                    <a:pt x="1703" y="2941"/>
                    <a:pt x="1775" y="3406"/>
                    <a:pt x="1906" y="3834"/>
                  </a:cubicBezTo>
                  <a:cubicBezTo>
                    <a:pt x="1810" y="3763"/>
                    <a:pt x="1656" y="3703"/>
                    <a:pt x="1513" y="3644"/>
                  </a:cubicBezTo>
                  <a:cubicBezTo>
                    <a:pt x="1215" y="3525"/>
                    <a:pt x="894" y="3394"/>
                    <a:pt x="655" y="3144"/>
                  </a:cubicBezTo>
                  <a:cubicBezTo>
                    <a:pt x="394" y="2846"/>
                    <a:pt x="274" y="2417"/>
                    <a:pt x="274" y="1822"/>
                  </a:cubicBezTo>
                  <a:lnTo>
                    <a:pt x="274" y="1179"/>
                  </a:lnTo>
                  <a:cubicBezTo>
                    <a:pt x="274" y="1132"/>
                    <a:pt x="286" y="1108"/>
                    <a:pt x="322" y="1072"/>
                  </a:cubicBezTo>
                  <a:cubicBezTo>
                    <a:pt x="346" y="1048"/>
                    <a:pt x="394" y="1024"/>
                    <a:pt x="417" y="1024"/>
                  </a:cubicBezTo>
                  <a:close/>
                  <a:moveTo>
                    <a:pt x="8204" y="1024"/>
                  </a:moveTo>
                  <a:cubicBezTo>
                    <a:pt x="8252" y="1024"/>
                    <a:pt x="8275" y="1048"/>
                    <a:pt x="8311" y="1072"/>
                  </a:cubicBezTo>
                  <a:cubicBezTo>
                    <a:pt x="8335" y="1108"/>
                    <a:pt x="8359" y="1143"/>
                    <a:pt x="8359" y="1179"/>
                  </a:cubicBezTo>
                  <a:lnTo>
                    <a:pt x="8359" y="1822"/>
                  </a:lnTo>
                  <a:lnTo>
                    <a:pt x="8383" y="1822"/>
                  </a:lnTo>
                  <a:cubicBezTo>
                    <a:pt x="8383" y="2417"/>
                    <a:pt x="8252" y="2858"/>
                    <a:pt x="8002" y="3144"/>
                  </a:cubicBezTo>
                  <a:cubicBezTo>
                    <a:pt x="7775" y="3394"/>
                    <a:pt x="7466" y="3525"/>
                    <a:pt x="7144" y="3644"/>
                  </a:cubicBezTo>
                  <a:cubicBezTo>
                    <a:pt x="7002" y="3703"/>
                    <a:pt x="6871" y="3763"/>
                    <a:pt x="6716" y="3834"/>
                  </a:cubicBezTo>
                  <a:cubicBezTo>
                    <a:pt x="6847" y="3394"/>
                    <a:pt x="6930" y="2929"/>
                    <a:pt x="6930" y="2477"/>
                  </a:cubicBezTo>
                  <a:lnTo>
                    <a:pt x="6930" y="1822"/>
                  </a:lnTo>
                  <a:cubicBezTo>
                    <a:pt x="7144" y="1822"/>
                    <a:pt x="7359" y="1715"/>
                    <a:pt x="7478" y="1536"/>
                  </a:cubicBezTo>
                  <a:lnTo>
                    <a:pt x="7597" y="1358"/>
                  </a:lnTo>
                  <a:cubicBezTo>
                    <a:pt x="7728" y="1167"/>
                    <a:pt x="7966" y="1024"/>
                    <a:pt x="8204" y="1024"/>
                  </a:cubicBezTo>
                  <a:close/>
                  <a:moveTo>
                    <a:pt x="6954" y="334"/>
                  </a:moveTo>
                  <a:lnTo>
                    <a:pt x="6954" y="703"/>
                  </a:lnTo>
                  <a:lnTo>
                    <a:pt x="5632" y="703"/>
                  </a:lnTo>
                  <a:cubicBezTo>
                    <a:pt x="5537" y="703"/>
                    <a:pt x="5478" y="774"/>
                    <a:pt x="5478" y="846"/>
                  </a:cubicBezTo>
                  <a:cubicBezTo>
                    <a:pt x="5478" y="929"/>
                    <a:pt x="5561" y="1001"/>
                    <a:pt x="5632" y="1001"/>
                  </a:cubicBezTo>
                  <a:lnTo>
                    <a:pt x="6632" y="1001"/>
                  </a:lnTo>
                  <a:lnTo>
                    <a:pt x="6632" y="2477"/>
                  </a:lnTo>
                  <a:cubicBezTo>
                    <a:pt x="6632" y="3810"/>
                    <a:pt x="5989" y="5072"/>
                    <a:pt x="4906" y="5882"/>
                  </a:cubicBezTo>
                  <a:lnTo>
                    <a:pt x="4799" y="5954"/>
                  </a:lnTo>
                  <a:cubicBezTo>
                    <a:pt x="4763" y="5954"/>
                    <a:pt x="4739" y="5942"/>
                    <a:pt x="4704" y="5942"/>
                  </a:cubicBezTo>
                  <a:lnTo>
                    <a:pt x="3954" y="5942"/>
                  </a:lnTo>
                  <a:cubicBezTo>
                    <a:pt x="3918" y="5942"/>
                    <a:pt x="3894" y="5942"/>
                    <a:pt x="3858" y="5954"/>
                  </a:cubicBezTo>
                  <a:lnTo>
                    <a:pt x="3751" y="5882"/>
                  </a:lnTo>
                  <a:cubicBezTo>
                    <a:pt x="2668" y="5096"/>
                    <a:pt x="2025" y="3810"/>
                    <a:pt x="2025" y="2477"/>
                  </a:cubicBezTo>
                  <a:lnTo>
                    <a:pt x="2025" y="1001"/>
                  </a:lnTo>
                  <a:lnTo>
                    <a:pt x="4918" y="1001"/>
                  </a:lnTo>
                  <a:cubicBezTo>
                    <a:pt x="5001" y="1001"/>
                    <a:pt x="5061" y="929"/>
                    <a:pt x="5061" y="846"/>
                  </a:cubicBezTo>
                  <a:cubicBezTo>
                    <a:pt x="5061" y="774"/>
                    <a:pt x="4989" y="703"/>
                    <a:pt x="4918" y="703"/>
                  </a:cubicBezTo>
                  <a:lnTo>
                    <a:pt x="1715" y="703"/>
                  </a:lnTo>
                  <a:lnTo>
                    <a:pt x="1715" y="334"/>
                  </a:lnTo>
                  <a:close/>
                  <a:moveTo>
                    <a:pt x="4704" y="6263"/>
                  </a:moveTo>
                  <a:cubicBezTo>
                    <a:pt x="4763" y="6263"/>
                    <a:pt x="4811" y="6311"/>
                    <a:pt x="4811" y="6370"/>
                  </a:cubicBezTo>
                  <a:lnTo>
                    <a:pt x="4811" y="6477"/>
                  </a:lnTo>
                  <a:cubicBezTo>
                    <a:pt x="4811" y="6537"/>
                    <a:pt x="4763" y="6585"/>
                    <a:pt x="4704" y="6585"/>
                  </a:cubicBezTo>
                  <a:lnTo>
                    <a:pt x="3954" y="6585"/>
                  </a:lnTo>
                  <a:cubicBezTo>
                    <a:pt x="3882" y="6585"/>
                    <a:pt x="3846" y="6537"/>
                    <a:pt x="3846" y="6477"/>
                  </a:cubicBezTo>
                  <a:lnTo>
                    <a:pt x="3846" y="6370"/>
                  </a:lnTo>
                  <a:cubicBezTo>
                    <a:pt x="3846" y="6311"/>
                    <a:pt x="3882" y="6263"/>
                    <a:pt x="3954" y="6263"/>
                  </a:cubicBezTo>
                  <a:close/>
                  <a:moveTo>
                    <a:pt x="4513" y="6882"/>
                  </a:moveTo>
                  <a:lnTo>
                    <a:pt x="4513" y="8382"/>
                  </a:lnTo>
                  <a:lnTo>
                    <a:pt x="4156" y="8382"/>
                  </a:lnTo>
                  <a:lnTo>
                    <a:pt x="4156" y="6882"/>
                  </a:lnTo>
                  <a:close/>
                  <a:moveTo>
                    <a:pt x="5287" y="8692"/>
                  </a:moveTo>
                  <a:cubicBezTo>
                    <a:pt x="5394" y="8692"/>
                    <a:pt x="5478" y="8787"/>
                    <a:pt x="5478" y="8882"/>
                  </a:cubicBezTo>
                  <a:lnTo>
                    <a:pt x="5478" y="9061"/>
                  </a:lnTo>
                  <a:lnTo>
                    <a:pt x="4108" y="9061"/>
                  </a:lnTo>
                  <a:cubicBezTo>
                    <a:pt x="4025" y="9061"/>
                    <a:pt x="3965" y="9144"/>
                    <a:pt x="3965" y="9216"/>
                  </a:cubicBezTo>
                  <a:cubicBezTo>
                    <a:pt x="3965" y="9287"/>
                    <a:pt x="4037" y="9359"/>
                    <a:pt x="4108" y="9359"/>
                  </a:cubicBezTo>
                  <a:lnTo>
                    <a:pt x="6204" y="9359"/>
                  </a:lnTo>
                  <a:cubicBezTo>
                    <a:pt x="6228" y="9359"/>
                    <a:pt x="6240" y="9383"/>
                    <a:pt x="6251" y="9394"/>
                  </a:cubicBezTo>
                  <a:lnTo>
                    <a:pt x="6406" y="10133"/>
                  </a:lnTo>
                  <a:cubicBezTo>
                    <a:pt x="6406" y="10156"/>
                    <a:pt x="6406" y="10168"/>
                    <a:pt x="6382" y="10168"/>
                  </a:cubicBezTo>
                  <a:cubicBezTo>
                    <a:pt x="6382" y="10168"/>
                    <a:pt x="6370" y="10180"/>
                    <a:pt x="6359" y="10180"/>
                  </a:cubicBezTo>
                  <a:lnTo>
                    <a:pt x="2299" y="10180"/>
                  </a:lnTo>
                  <a:cubicBezTo>
                    <a:pt x="2287" y="10180"/>
                    <a:pt x="2263" y="10168"/>
                    <a:pt x="2263" y="10168"/>
                  </a:cubicBezTo>
                  <a:cubicBezTo>
                    <a:pt x="2263" y="10168"/>
                    <a:pt x="2251" y="10145"/>
                    <a:pt x="2251" y="10133"/>
                  </a:cubicBezTo>
                  <a:lnTo>
                    <a:pt x="2394" y="9394"/>
                  </a:lnTo>
                  <a:cubicBezTo>
                    <a:pt x="2394" y="9371"/>
                    <a:pt x="2418" y="9359"/>
                    <a:pt x="2441" y="9359"/>
                  </a:cubicBezTo>
                  <a:lnTo>
                    <a:pt x="3394" y="9359"/>
                  </a:lnTo>
                  <a:cubicBezTo>
                    <a:pt x="3489" y="9359"/>
                    <a:pt x="3549" y="9287"/>
                    <a:pt x="3549" y="9216"/>
                  </a:cubicBezTo>
                  <a:cubicBezTo>
                    <a:pt x="3549" y="9144"/>
                    <a:pt x="3477" y="9061"/>
                    <a:pt x="3394" y="9061"/>
                  </a:cubicBezTo>
                  <a:lnTo>
                    <a:pt x="3192" y="9061"/>
                  </a:lnTo>
                  <a:lnTo>
                    <a:pt x="3192" y="8882"/>
                  </a:lnTo>
                  <a:cubicBezTo>
                    <a:pt x="3192" y="8787"/>
                    <a:pt x="3275" y="8692"/>
                    <a:pt x="3382" y="8692"/>
                  </a:cubicBezTo>
                  <a:close/>
                  <a:moveTo>
                    <a:pt x="1715" y="0"/>
                  </a:moveTo>
                  <a:cubicBezTo>
                    <a:pt x="1548" y="0"/>
                    <a:pt x="1417" y="131"/>
                    <a:pt x="1417" y="298"/>
                  </a:cubicBezTo>
                  <a:lnTo>
                    <a:pt x="1417" y="703"/>
                  </a:lnTo>
                  <a:cubicBezTo>
                    <a:pt x="1417" y="870"/>
                    <a:pt x="1548" y="1001"/>
                    <a:pt x="1715" y="1001"/>
                  </a:cubicBezTo>
                  <a:lnTo>
                    <a:pt x="1751" y="1001"/>
                  </a:lnTo>
                  <a:lnTo>
                    <a:pt x="1751" y="1501"/>
                  </a:lnTo>
                  <a:cubicBezTo>
                    <a:pt x="1632" y="1501"/>
                    <a:pt x="1525" y="1441"/>
                    <a:pt x="1453" y="1334"/>
                  </a:cubicBezTo>
                  <a:lnTo>
                    <a:pt x="1334" y="1155"/>
                  </a:lnTo>
                  <a:cubicBezTo>
                    <a:pt x="1132" y="881"/>
                    <a:pt x="810" y="715"/>
                    <a:pt x="465" y="703"/>
                  </a:cubicBezTo>
                  <a:cubicBezTo>
                    <a:pt x="346" y="703"/>
                    <a:pt x="227" y="739"/>
                    <a:pt x="144" y="834"/>
                  </a:cubicBezTo>
                  <a:cubicBezTo>
                    <a:pt x="48" y="917"/>
                    <a:pt x="1" y="1036"/>
                    <a:pt x="1" y="1155"/>
                  </a:cubicBezTo>
                  <a:lnTo>
                    <a:pt x="1" y="1798"/>
                  </a:lnTo>
                  <a:cubicBezTo>
                    <a:pt x="1" y="3334"/>
                    <a:pt x="798" y="3656"/>
                    <a:pt x="1429" y="3918"/>
                  </a:cubicBezTo>
                  <a:cubicBezTo>
                    <a:pt x="1787" y="4060"/>
                    <a:pt x="2096" y="4180"/>
                    <a:pt x="2251" y="4489"/>
                  </a:cubicBezTo>
                  <a:cubicBezTo>
                    <a:pt x="2299" y="4584"/>
                    <a:pt x="2287" y="4656"/>
                    <a:pt x="2215" y="4715"/>
                  </a:cubicBezTo>
                  <a:cubicBezTo>
                    <a:pt x="2164" y="4767"/>
                    <a:pt x="2075" y="4806"/>
                    <a:pt x="1994" y="4806"/>
                  </a:cubicBezTo>
                  <a:cubicBezTo>
                    <a:pt x="1963" y="4806"/>
                    <a:pt x="1932" y="4800"/>
                    <a:pt x="1906" y="4787"/>
                  </a:cubicBezTo>
                  <a:cubicBezTo>
                    <a:pt x="1798" y="4751"/>
                    <a:pt x="1775" y="4608"/>
                    <a:pt x="1787" y="4489"/>
                  </a:cubicBezTo>
                  <a:cubicBezTo>
                    <a:pt x="1787" y="4406"/>
                    <a:pt x="1727" y="4334"/>
                    <a:pt x="1644" y="4334"/>
                  </a:cubicBezTo>
                  <a:cubicBezTo>
                    <a:pt x="1548" y="4334"/>
                    <a:pt x="1477" y="4394"/>
                    <a:pt x="1477" y="4477"/>
                  </a:cubicBezTo>
                  <a:cubicBezTo>
                    <a:pt x="1477" y="4608"/>
                    <a:pt x="1489" y="4942"/>
                    <a:pt x="1787" y="5072"/>
                  </a:cubicBezTo>
                  <a:cubicBezTo>
                    <a:pt x="1846" y="5108"/>
                    <a:pt x="1929" y="5120"/>
                    <a:pt x="2001" y="5120"/>
                  </a:cubicBezTo>
                  <a:cubicBezTo>
                    <a:pt x="2168" y="5120"/>
                    <a:pt x="2322" y="5061"/>
                    <a:pt x="2441" y="4930"/>
                  </a:cubicBezTo>
                  <a:cubicBezTo>
                    <a:pt x="2465" y="4906"/>
                    <a:pt x="2477" y="4894"/>
                    <a:pt x="2477" y="4882"/>
                  </a:cubicBezTo>
                  <a:cubicBezTo>
                    <a:pt x="2775" y="5346"/>
                    <a:pt x="3156" y="5763"/>
                    <a:pt x="3608" y="6096"/>
                  </a:cubicBezTo>
                  <a:lnTo>
                    <a:pt x="3632" y="6120"/>
                  </a:lnTo>
                  <a:cubicBezTo>
                    <a:pt x="3596" y="6180"/>
                    <a:pt x="3573" y="6251"/>
                    <a:pt x="3573" y="6323"/>
                  </a:cubicBezTo>
                  <a:lnTo>
                    <a:pt x="3573" y="6430"/>
                  </a:lnTo>
                  <a:cubicBezTo>
                    <a:pt x="3573" y="6620"/>
                    <a:pt x="3715" y="6775"/>
                    <a:pt x="3870" y="6835"/>
                  </a:cubicBezTo>
                  <a:lnTo>
                    <a:pt x="3870" y="8347"/>
                  </a:lnTo>
                  <a:lnTo>
                    <a:pt x="3394" y="8347"/>
                  </a:lnTo>
                  <a:cubicBezTo>
                    <a:pt x="3108" y="8347"/>
                    <a:pt x="2894" y="8573"/>
                    <a:pt x="2894" y="8859"/>
                  </a:cubicBezTo>
                  <a:lnTo>
                    <a:pt x="2894" y="9037"/>
                  </a:lnTo>
                  <a:lnTo>
                    <a:pt x="2453" y="9037"/>
                  </a:lnTo>
                  <a:cubicBezTo>
                    <a:pt x="2299" y="9037"/>
                    <a:pt x="2144" y="9156"/>
                    <a:pt x="2120" y="9311"/>
                  </a:cubicBezTo>
                  <a:lnTo>
                    <a:pt x="1965" y="10061"/>
                  </a:lnTo>
                  <a:cubicBezTo>
                    <a:pt x="1953" y="10168"/>
                    <a:pt x="1965" y="10264"/>
                    <a:pt x="2037" y="10347"/>
                  </a:cubicBezTo>
                  <a:cubicBezTo>
                    <a:pt x="2096" y="10418"/>
                    <a:pt x="2203" y="10466"/>
                    <a:pt x="2310" y="10466"/>
                  </a:cubicBezTo>
                  <a:lnTo>
                    <a:pt x="6370" y="10466"/>
                  </a:lnTo>
                  <a:cubicBezTo>
                    <a:pt x="6478" y="10466"/>
                    <a:pt x="6585" y="10418"/>
                    <a:pt x="6644" y="10347"/>
                  </a:cubicBezTo>
                  <a:cubicBezTo>
                    <a:pt x="6704" y="10264"/>
                    <a:pt x="6728" y="10168"/>
                    <a:pt x="6716" y="10061"/>
                  </a:cubicBezTo>
                  <a:lnTo>
                    <a:pt x="6561" y="9311"/>
                  </a:lnTo>
                  <a:cubicBezTo>
                    <a:pt x="6537" y="9156"/>
                    <a:pt x="6382" y="9037"/>
                    <a:pt x="6228" y="9037"/>
                  </a:cubicBezTo>
                  <a:lnTo>
                    <a:pt x="5787" y="9037"/>
                  </a:lnTo>
                  <a:lnTo>
                    <a:pt x="5787" y="8859"/>
                  </a:lnTo>
                  <a:cubicBezTo>
                    <a:pt x="5787" y="8573"/>
                    <a:pt x="5573" y="8347"/>
                    <a:pt x="5287" y="8347"/>
                  </a:cubicBezTo>
                  <a:lnTo>
                    <a:pt x="4811" y="8347"/>
                  </a:lnTo>
                  <a:lnTo>
                    <a:pt x="4811" y="6835"/>
                  </a:lnTo>
                  <a:cubicBezTo>
                    <a:pt x="4989" y="6787"/>
                    <a:pt x="5108" y="6620"/>
                    <a:pt x="5108" y="6430"/>
                  </a:cubicBezTo>
                  <a:lnTo>
                    <a:pt x="5108" y="6323"/>
                  </a:lnTo>
                  <a:cubicBezTo>
                    <a:pt x="5108" y="6251"/>
                    <a:pt x="5073" y="6180"/>
                    <a:pt x="5049" y="6120"/>
                  </a:cubicBezTo>
                  <a:lnTo>
                    <a:pt x="5073" y="6096"/>
                  </a:lnTo>
                  <a:cubicBezTo>
                    <a:pt x="5537" y="5763"/>
                    <a:pt x="5906" y="5358"/>
                    <a:pt x="6204" y="4882"/>
                  </a:cubicBezTo>
                  <a:cubicBezTo>
                    <a:pt x="6228" y="4894"/>
                    <a:pt x="6228" y="4906"/>
                    <a:pt x="6240" y="4930"/>
                  </a:cubicBezTo>
                  <a:cubicBezTo>
                    <a:pt x="6359" y="5049"/>
                    <a:pt x="6525" y="5120"/>
                    <a:pt x="6680" y="5120"/>
                  </a:cubicBezTo>
                  <a:cubicBezTo>
                    <a:pt x="6763" y="5120"/>
                    <a:pt x="6835" y="5108"/>
                    <a:pt x="6894" y="5072"/>
                  </a:cubicBezTo>
                  <a:cubicBezTo>
                    <a:pt x="7192" y="4942"/>
                    <a:pt x="7204" y="4608"/>
                    <a:pt x="7204" y="4477"/>
                  </a:cubicBezTo>
                  <a:cubicBezTo>
                    <a:pt x="7204" y="4394"/>
                    <a:pt x="7132" y="4334"/>
                    <a:pt x="7037" y="4334"/>
                  </a:cubicBezTo>
                  <a:cubicBezTo>
                    <a:pt x="6954" y="4334"/>
                    <a:pt x="6894" y="4406"/>
                    <a:pt x="6894" y="4489"/>
                  </a:cubicBezTo>
                  <a:cubicBezTo>
                    <a:pt x="6894" y="4596"/>
                    <a:pt x="6882" y="4727"/>
                    <a:pt x="6775" y="4787"/>
                  </a:cubicBezTo>
                  <a:cubicBezTo>
                    <a:pt x="6749" y="4800"/>
                    <a:pt x="6718" y="4806"/>
                    <a:pt x="6687" y="4806"/>
                  </a:cubicBezTo>
                  <a:cubicBezTo>
                    <a:pt x="6606" y="4806"/>
                    <a:pt x="6517" y="4767"/>
                    <a:pt x="6466" y="4715"/>
                  </a:cubicBezTo>
                  <a:cubicBezTo>
                    <a:pt x="6406" y="4656"/>
                    <a:pt x="6382" y="4584"/>
                    <a:pt x="6430" y="4489"/>
                  </a:cubicBezTo>
                  <a:cubicBezTo>
                    <a:pt x="6585" y="4191"/>
                    <a:pt x="6894" y="4060"/>
                    <a:pt x="7252" y="3918"/>
                  </a:cubicBezTo>
                  <a:cubicBezTo>
                    <a:pt x="7894" y="3656"/>
                    <a:pt x="8680" y="3334"/>
                    <a:pt x="8680" y="1798"/>
                  </a:cubicBezTo>
                  <a:lnTo>
                    <a:pt x="8680" y="1155"/>
                  </a:lnTo>
                  <a:cubicBezTo>
                    <a:pt x="8692" y="1048"/>
                    <a:pt x="8633" y="941"/>
                    <a:pt x="8561" y="846"/>
                  </a:cubicBezTo>
                  <a:cubicBezTo>
                    <a:pt x="8478" y="762"/>
                    <a:pt x="8347" y="715"/>
                    <a:pt x="8240" y="715"/>
                  </a:cubicBezTo>
                  <a:cubicBezTo>
                    <a:pt x="7894" y="715"/>
                    <a:pt x="7561" y="881"/>
                    <a:pt x="7371" y="1179"/>
                  </a:cubicBezTo>
                  <a:lnTo>
                    <a:pt x="7252" y="1358"/>
                  </a:lnTo>
                  <a:cubicBezTo>
                    <a:pt x="7180" y="1465"/>
                    <a:pt x="7073" y="1524"/>
                    <a:pt x="6954" y="1524"/>
                  </a:cubicBezTo>
                  <a:lnTo>
                    <a:pt x="6954" y="1012"/>
                  </a:lnTo>
                  <a:lnTo>
                    <a:pt x="6990" y="1012"/>
                  </a:lnTo>
                  <a:cubicBezTo>
                    <a:pt x="7144" y="1012"/>
                    <a:pt x="7287" y="881"/>
                    <a:pt x="7287" y="715"/>
                  </a:cubicBezTo>
                  <a:lnTo>
                    <a:pt x="7287" y="298"/>
                  </a:lnTo>
                  <a:cubicBezTo>
                    <a:pt x="7287" y="131"/>
                    <a:pt x="7144" y="0"/>
                    <a:pt x="699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 name="Google Shape;396;p42"/>
            <p:cNvSpPr/>
            <p:nvPr/>
          </p:nvSpPr>
          <p:spPr>
            <a:xfrm>
              <a:off x="7670981" y="2041871"/>
              <a:ext cx="87182" cy="83076"/>
            </a:xfrm>
            <a:custGeom>
              <a:avLst/>
              <a:gdLst/>
              <a:ahLst/>
              <a:cxnLst/>
              <a:rect l="l" t="t" r="r" b="b"/>
              <a:pathLst>
                <a:path w="2739" h="2610" extrusionOk="0">
                  <a:moveTo>
                    <a:pt x="1334" y="476"/>
                  </a:moveTo>
                  <a:lnTo>
                    <a:pt x="1572" y="953"/>
                  </a:lnTo>
                  <a:cubicBezTo>
                    <a:pt x="1608" y="1012"/>
                    <a:pt x="1655" y="1036"/>
                    <a:pt x="1715" y="1048"/>
                  </a:cubicBezTo>
                  <a:lnTo>
                    <a:pt x="2251" y="1131"/>
                  </a:lnTo>
                  <a:lnTo>
                    <a:pt x="1893" y="1500"/>
                  </a:lnTo>
                  <a:cubicBezTo>
                    <a:pt x="1846" y="1548"/>
                    <a:pt x="1834" y="1607"/>
                    <a:pt x="1834" y="1667"/>
                  </a:cubicBezTo>
                  <a:lnTo>
                    <a:pt x="1917" y="2203"/>
                  </a:lnTo>
                  <a:lnTo>
                    <a:pt x="1441" y="1941"/>
                  </a:lnTo>
                  <a:cubicBezTo>
                    <a:pt x="1417" y="1929"/>
                    <a:pt x="1381" y="1929"/>
                    <a:pt x="1358" y="1929"/>
                  </a:cubicBezTo>
                  <a:cubicBezTo>
                    <a:pt x="1322" y="1929"/>
                    <a:pt x="1298" y="1929"/>
                    <a:pt x="1262" y="1941"/>
                  </a:cubicBezTo>
                  <a:lnTo>
                    <a:pt x="786" y="2203"/>
                  </a:lnTo>
                  <a:lnTo>
                    <a:pt x="786" y="2203"/>
                  </a:lnTo>
                  <a:lnTo>
                    <a:pt x="881" y="1667"/>
                  </a:lnTo>
                  <a:cubicBezTo>
                    <a:pt x="893" y="1607"/>
                    <a:pt x="869" y="1548"/>
                    <a:pt x="822" y="1500"/>
                  </a:cubicBezTo>
                  <a:lnTo>
                    <a:pt x="429" y="1131"/>
                  </a:lnTo>
                  <a:lnTo>
                    <a:pt x="965" y="1048"/>
                  </a:lnTo>
                  <a:cubicBezTo>
                    <a:pt x="1024" y="1036"/>
                    <a:pt x="1084" y="1012"/>
                    <a:pt x="1108" y="953"/>
                  </a:cubicBezTo>
                  <a:lnTo>
                    <a:pt x="1334" y="476"/>
                  </a:lnTo>
                  <a:close/>
                  <a:moveTo>
                    <a:pt x="1370" y="0"/>
                  </a:moveTo>
                  <a:cubicBezTo>
                    <a:pt x="1298" y="0"/>
                    <a:pt x="1239" y="36"/>
                    <a:pt x="1203" y="95"/>
                  </a:cubicBezTo>
                  <a:lnTo>
                    <a:pt x="881" y="750"/>
                  </a:lnTo>
                  <a:lnTo>
                    <a:pt x="167" y="857"/>
                  </a:lnTo>
                  <a:cubicBezTo>
                    <a:pt x="96" y="869"/>
                    <a:pt x="36" y="917"/>
                    <a:pt x="12" y="976"/>
                  </a:cubicBezTo>
                  <a:cubicBezTo>
                    <a:pt x="0" y="1048"/>
                    <a:pt x="12" y="1107"/>
                    <a:pt x="60" y="1167"/>
                  </a:cubicBezTo>
                  <a:lnTo>
                    <a:pt x="584" y="1679"/>
                  </a:lnTo>
                  <a:lnTo>
                    <a:pt x="465" y="2393"/>
                  </a:lnTo>
                  <a:cubicBezTo>
                    <a:pt x="453" y="2465"/>
                    <a:pt x="477" y="2524"/>
                    <a:pt x="536" y="2572"/>
                  </a:cubicBezTo>
                  <a:cubicBezTo>
                    <a:pt x="568" y="2597"/>
                    <a:pt x="603" y="2609"/>
                    <a:pt x="638" y="2609"/>
                  </a:cubicBezTo>
                  <a:cubicBezTo>
                    <a:pt x="669" y="2609"/>
                    <a:pt x="699" y="2600"/>
                    <a:pt x="727" y="2584"/>
                  </a:cubicBezTo>
                  <a:lnTo>
                    <a:pt x="1370" y="2238"/>
                  </a:lnTo>
                  <a:lnTo>
                    <a:pt x="2012" y="2584"/>
                  </a:lnTo>
                  <a:cubicBezTo>
                    <a:pt x="2036" y="2596"/>
                    <a:pt x="2072" y="2596"/>
                    <a:pt x="2096" y="2596"/>
                  </a:cubicBezTo>
                  <a:cubicBezTo>
                    <a:pt x="2143" y="2596"/>
                    <a:pt x="2179" y="2584"/>
                    <a:pt x="2203" y="2572"/>
                  </a:cubicBezTo>
                  <a:cubicBezTo>
                    <a:pt x="2262" y="2524"/>
                    <a:pt x="2298" y="2465"/>
                    <a:pt x="2274" y="2393"/>
                  </a:cubicBezTo>
                  <a:lnTo>
                    <a:pt x="2155" y="1679"/>
                  </a:lnTo>
                  <a:lnTo>
                    <a:pt x="2679" y="1167"/>
                  </a:lnTo>
                  <a:cubicBezTo>
                    <a:pt x="2727" y="1107"/>
                    <a:pt x="2739" y="1048"/>
                    <a:pt x="2727" y="976"/>
                  </a:cubicBezTo>
                  <a:cubicBezTo>
                    <a:pt x="2715" y="905"/>
                    <a:pt x="2655" y="857"/>
                    <a:pt x="2572" y="857"/>
                  </a:cubicBezTo>
                  <a:lnTo>
                    <a:pt x="1858" y="750"/>
                  </a:lnTo>
                  <a:lnTo>
                    <a:pt x="1536" y="95"/>
                  </a:lnTo>
                  <a:cubicBezTo>
                    <a:pt x="1500" y="36"/>
                    <a:pt x="1441" y="0"/>
                    <a:pt x="137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97" name="Google Shape;397;p42"/>
          <p:cNvGrpSpPr/>
          <p:nvPr/>
        </p:nvGrpSpPr>
        <p:grpSpPr>
          <a:xfrm>
            <a:off x="719993" y="1973638"/>
            <a:ext cx="337334" cy="353599"/>
            <a:chOff x="853568" y="1975538"/>
            <a:chExt cx="337334" cy="353599"/>
          </a:xfrm>
        </p:grpSpPr>
        <p:sp>
          <p:nvSpPr>
            <p:cNvPr id="398" name="Google Shape;398;p42"/>
            <p:cNvSpPr/>
            <p:nvPr/>
          </p:nvSpPr>
          <p:spPr>
            <a:xfrm>
              <a:off x="853568" y="1975538"/>
              <a:ext cx="337334" cy="353599"/>
            </a:xfrm>
            <a:custGeom>
              <a:avLst/>
              <a:gdLst/>
              <a:ahLst/>
              <a:cxnLst/>
              <a:rect l="l" t="t" r="r" b="b"/>
              <a:pathLst>
                <a:path w="10598" h="11109" extrusionOk="0">
                  <a:moveTo>
                    <a:pt x="8180" y="322"/>
                  </a:moveTo>
                  <a:lnTo>
                    <a:pt x="5823" y="3596"/>
                  </a:lnTo>
                  <a:lnTo>
                    <a:pt x="5501" y="3132"/>
                  </a:lnTo>
                  <a:lnTo>
                    <a:pt x="7502" y="322"/>
                  </a:lnTo>
                  <a:close/>
                  <a:moveTo>
                    <a:pt x="9252" y="322"/>
                  </a:moveTo>
                  <a:lnTo>
                    <a:pt x="6371" y="4346"/>
                  </a:lnTo>
                  <a:lnTo>
                    <a:pt x="6049" y="3882"/>
                  </a:lnTo>
                  <a:lnTo>
                    <a:pt x="8597" y="322"/>
                  </a:lnTo>
                  <a:close/>
                  <a:moveTo>
                    <a:pt x="2072" y="322"/>
                  </a:moveTo>
                  <a:lnTo>
                    <a:pt x="4966" y="4358"/>
                  </a:lnTo>
                  <a:cubicBezTo>
                    <a:pt x="4906" y="4382"/>
                    <a:pt x="4859" y="4430"/>
                    <a:pt x="4811" y="4477"/>
                  </a:cubicBezTo>
                  <a:cubicBezTo>
                    <a:pt x="4750" y="4538"/>
                    <a:pt x="4652" y="4579"/>
                    <a:pt x="4557" y="4579"/>
                  </a:cubicBezTo>
                  <a:cubicBezTo>
                    <a:pt x="4521" y="4579"/>
                    <a:pt x="4486" y="4574"/>
                    <a:pt x="4454" y="4561"/>
                  </a:cubicBezTo>
                  <a:lnTo>
                    <a:pt x="1418" y="322"/>
                  </a:lnTo>
                  <a:close/>
                  <a:moveTo>
                    <a:pt x="3084" y="322"/>
                  </a:moveTo>
                  <a:lnTo>
                    <a:pt x="6121" y="4584"/>
                  </a:lnTo>
                  <a:cubicBezTo>
                    <a:pt x="6100" y="4589"/>
                    <a:pt x="6079" y="4591"/>
                    <a:pt x="6057" y="4591"/>
                  </a:cubicBezTo>
                  <a:cubicBezTo>
                    <a:pt x="5957" y="4591"/>
                    <a:pt x="5854" y="4546"/>
                    <a:pt x="5775" y="4477"/>
                  </a:cubicBezTo>
                  <a:cubicBezTo>
                    <a:pt x="5644" y="4346"/>
                    <a:pt x="5466" y="4287"/>
                    <a:pt x="5287" y="4287"/>
                  </a:cubicBezTo>
                  <a:lnTo>
                    <a:pt x="2453" y="334"/>
                  </a:lnTo>
                  <a:lnTo>
                    <a:pt x="3084" y="334"/>
                  </a:lnTo>
                  <a:lnTo>
                    <a:pt x="3084" y="322"/>
                  </a:lnTo>
                  <a:close/>
                  <a:moveTo>
                    <a:pt x="1013" y="322"/>
                  </a:moveTo>
                  <a:lnTo>
                    <a:pt x="4025" y="4537"/>
                  </a:lnTo>
                  <a:cubicBezTo>
                    <a:pt x="3858" y="4584"/>
                    <a:pt x="3716" y="4668"/>
                    <a:pt x="3608" y="4823"/>
                  </a:cubicBezTo>
                  <a:lnTo>
                    <a:pt x="394" y="322"/>
                  </a:lnTo>
                  <a:close/>
                  <a:moveTo>
                    <a:pt x="10216" y="322"/>
                  </a:moveTo>
                  <a:lnTo>
                    <a:pt x="7002" y="4823"/>
                  </a:lnTo>
                  <a:cubicBezTo>
                    <a:pt x="6906" y="4680"/>
                    <a:pt x="6775" y="4596"/>
                    <a:pt x="6633" y="4549"/>
                  </a:cubicBezTo>
                  <a:lnTo>
                    <a:pt x="9645" y="322"/>
                  </a:lnTo>
                  <a:close/>
                  <a:moveTo>
                    <a:pt x="5268" y="4599"/>
                  </a:moveTo>
                  <a:cubicBezTo>
                    <a:pt x="5362" y="4599"/>
                    <a:pt x="5454" y="4638"/>
                    <a:pt x="5525" y="4715"/>
                  </a:cubicBezTo>
                  <a:cubicBezTo>
                    <a:pt x="5652" y="4842"/>
                    <a:pt x="5822" y="4911"/>
                    <a:pt x="5994" y="4911"/>
                  </a:cubicBezTo>
                  <a:cubicBezTo>
                    <a:pt x="6081" y="4911"/>
                    <a:pt x="6168" y="4894"/>
                    <a:pt x="6252" y="4858"/>
                  </a:cubicBezTo>
                  <a:cubicBezTo>
                    <a:pt x="6295" y="4843"/>
                    <a:pt x="6338" y="4836"/>
                    <a:pt x="6380" y="4836"/>
                  </a:cubicBezTo>
                  <a:cubicBezTo>
                    <a:pt x="6534" y="4836"/>
                    <a:pt x="6672" y="4932"/>
                    <a:pt x="6728" y="5073"/>
                  </a:cubicBezTo>
                  <a:cubicBezTo>
                    <a:pt x="6728" y="5084"/>
                    <a:pt x="6752" y="5096"/>
                    <a:pt x="6752" y="5120"/>
                  </a:cubicBezTo>
                  <a:cubicBezTo>
                    <a:pt x="6823" y="5311"/>
                    <a:pt x="6954" y="5382"/>
                    <a:pt x="6954" y="5382"/>
                  </a:cubicBezTo>
                  <a:cubicBezTo>
                    <a:pt x="7109" y="5454"/>
                    <a:pt x="7240" y="5513"/>
                    <a:pt x="7371" y="5513"/>
                  </a:cubicBezTo>
                  <a:cubicBezTo>
                    <a:pt x="7561" y="5537"/>
                    <a:pt x="7728" y="5692"/>
                    <a:pt x="7716" y="5906"/>
                  </a:cubicBezTo>
                  <a:cubicBezTo>
                    <a:pt x="7704" y="6168"/>
                    <a:pt x="7847" y="6430"/>
                    <a:pt x="8085" y="6561"/>
                  </a:cubicBezTo>
                  <a:cubicBezTo>
                    <a:pt x="8264" y="6644"/>
                    <a:pt x="8335" y="6870"/>
                    <a:pt x="8252" y="7049"/>
                  </a:cubicBezTo>
                  <a:cubicBezTo>
                    <a:pt x="8133" y="7287"/>
                    <a:pt x="8157" y="7585"/>
                    <a:pt x="8323" y="7799"/>
                  </a:cubicBezTo>
                  <a:cubicBezTo>
                    <a:pt x="8442" y="7954"/>
                    <a:pt x="8430" y="8180"/>
                    <a:pt x="8264" y="8311"/>
                  </a:cubicBezTo>
                  <a:cubicBezTo>
                    <a:pt x="8061" y="8490"/>
                    <a:pt x="7966" y="8763"/>
                    <a:pt x="8026" y="9025"/>
                  </a:cubicBezTo>
                  <a:cubicBezTo>
                    <a:pt x="8073" y="9228"/>
                    <a:pt x="7966" y="9430"/>
                    <a:pt x="7776" y="9478"/>
                  </a:cubicBezTo>
                  <a:cubicBezTo>
                    <a:pt x="7502" y="9549"/>
                    <a:pt x="7311" y="9775"/>
                    <a:pt x="7264" y="10026"/>
                  </a:cubicBezTo>
                  <a:cubicBezTo>
                    <a:pt x="7242" y="10196"/>
                    <a:pt x="7087" y="10329"/>
                    <a:pt x="6909" y="10329"/>
                  </a:cubicBezTo>
                  <a:cubicBezTo>
                    <a:pt x="6889" y="10329"/>
                    <a:pt x="6868" y="10327"/>
                    <a:pt x="6847" y="10323"/>
                  </a:cubicBezTo>
                  <a:cubicBezTo>
                    <a:pt x="6809" y="10316"/>
                    <a:pt x="6770" y="10313"/>
                    <a:pt x="6732" y="10313"/>
                  </a:cubicBezTo>
                  <a:cubicBezTo>
                    <a:pt x="6508" y="10313"/>
                    <a:pt x="6290" y="10429"/>
                    <a:pt x="6168" y="10633"/>
                  </a:cubicBezTo>
                  <a:cubicBezTo>
                    <a:pt x="6100" y="10740"/>
                    <a:pt x="5977" y="10802"/>
                    <a:pt x="5854" y="10802"/>
                  </a:cubicBezTo>
                  <a:cubicBezTo>
                    <a:pt x="5785" y="10802"/>
                    <a:pt x="5716" y="10783"/>
                    <a:pt x="5656" y="10740"/>
                  </a:cubicBezTo>
                  <a:cubicBezTo>
                    <a:pt x="5537" y="10668"/>
                    <a:pt x="5418" y="10633"/>
                    <a:pt x="5287" y="10633"/>
                  </a:cubicBezTo>
                  <a:cubicBezTo>
                    <a:pt x="5156" y="10633"/>
                    <a:pt x="5025" y="10668"/>
                    <a:pt x="4918" y="10740"/>
                  </a:cubicBezTo>
                  <a:cubicBezTo>
                    <a:pt x="4858" y="10779"/>
                    <a:pt x="4788" y="10797"/>
                    <a:pt x="4719" y="10797"/>
                  </a:cubicBezTo>
                  <a:cubicBezTo>
                    <a:pt x="4596" y="10797"/>
                    <a:pt x="4475" y="10739"/>
                    <a:pt x="4406" y="10633"/>
                  </a:cubicBezTo>
                  <a:cubicBezTo>
                    <a:pt x="4275" y="10437"/>
                    <a:pt x="4035" y="10320"/>
                    <a:pt x="3794" y="10320"/>
                  </a:cubicBezTo>
                  <a:cubicBezTo>
                    <a:pt x="3772" y="10320"/>
                    <a:pt x="3750" y="10321"/>
                    <a:pt x="3727" y="10323"/>
                  </a:cubicBezTo>
                  <a:cubicBezTo>
                    <a:pt x="3708" y="10327"/>
                    <a:pt x="3688" y="10329"/>
                    <a:pt x="3668" y="10329"/>
                  </a:cubicBezTo>
                  <a:cubicBezTo>
                    <a:pt x="3497" y="10329"/>
                    <a:pt x="3332" y="10196"/>
                    <a:pt x="3311" y="10026"/>
                  </a:cubicBezTo>
                  <a:cubicBezTo>
                    <a:pt x="3263" y="9764"/>
                    <a:pt x="3073" y="9537"/>
                    <a:pt x="2799" y="9478"/>
                  </a:cubicBezTo>
                  <a:cubicBezTo>
                    <a:pt x="2608" y="9418"/>
                    <a:pt x="2489" y="9228"/>
                    <a:pt x="2549" y="9025"/>
                  </a:cubicBezTo>
                  <a:cubicBezTo>
                    <a:pt x="2620" y="8763"/>
                    <a:pt x="2537" y="8490"/>
                    <a:pt x="2311" y="8311"/>
                  </a:cubicBezTo>
                  <a:cubicBezTo>
                    <a:pt x="2168" y="8180"/>
                    <a:pt x="2132" y="7954"/>
                    <a:pt x="2251" y="7799"/>
                  </a:cubicBezTo>
                  <a:cubicBezTo>
                    <a:pt x="2418" y="7585"/>
                    <a:pt x="2442" y="7287"/>
                    <a:pt x="2322" y="7049"/>
                  </a:cubicBezTo>
                  <a:cubicBezTo>
                    <a:pt x="2239" y="6870"/>
                    <a:pt x="2311" y="6644"/>
                    <a:pt x="2489" y="6561"/>
                  </a:cubicBezTo>
                  <a:cubicBezTo>
                    <a:pt x="2727" y="6442"/>
                    <a:pt x="2882" y="6192"/>
                    <a:pt x="2858" y="5906"/>
                  </a:cubicBezTo>
                  <a:cubicBezTo>
                    <a:pt x="2846" y="5715"/>
                    <a:pt x="3013" y="5537"/>
                    <a:pt x="3204" y="5513"/>
                  </a:cubicBezTo>
                  <a:cubicBezTo>
                    <a:pt x="3418" y="5501"/>
                    <a:pt x="3608" y="5394"/>
                    <a:pt x="3727" y="5215"/>
                  </a:cubicBezTo>
                  <a:lnTo>
                    <a:pt x="3727" y="5204"/>
                  </a:lnTo>
                  <a:cubicBezTo>
                    <a:pt x="3751" y="5156"/>
                    <a:pt x="3787" y="5120"/>
                    <a:pt x="3799" y="5073"/>
                  </a:cubicBezTo>
                  <a:cubicBezTo>
                    <a:pt x="3854" y="4925"/>
                    <a:pt x="3995" y="4835"/>
                    <a:pt x="4145" y="4835"/>
                  </a:cubicBezTo>
                  <a:cubicBezTo>
                    <a:pt x="4188" y="4835"/>
                    <a:pt x="4232" y="4842"/>
                    <a:pt x="4275" y="4858"/>
                  </a:cubicBezTo>
                  <a:cubicBezTo>
                    <a:pt x="4355" y="4889"/>
                    <a:pt x="4438" y="4903"/>
                    <a:pt x="4521" y="4903"/>
                  </a:cubicBezTo>
                  <a:cubicBezTo>
                    <a:pt x="4698" y="4903"/>
                    <a:pt x="4872" y="4837"/>
                    <a:pt x="5001" y="4715"/>
                  </a:cubicBezTo>
                  <a:cubicBezTo>
                    <a:pt x="5079" y="4638"/>
                    <a:pt x="5174" y="4599"/>
                    <a:pt x="5268" y="4599"/>
                  </a:cubicBezTo>
                  <a:close/>
                  <a:moveTo>
                    <a:pt x="298" y="0"/>
                  </a:moveTo>
                  <a:cubicBezTo>
                    <a:pt x="203" y="0"/>
                    <a:pt x="108" y="60"/>
                    <a:pt x="48" y="143"/>
                  </a:cubicBezTo>
                  <a:cubicBezTo>
                    <a:pt x="1" y="239"/>
                    <a:pt x="1" y="358"/>
                    <a:pt x="60" y="429"/>
                  </a:cubicBezTo>
                  <a:lnTo>
                    <a:pt x="3418" y="5096"/>
                  </a:lnTo>
                  <a:cubicBezTo>
                    <a:pt x="3358" y="5144"/>
                    <a:pt x="3275" y="5168"/>
                    <a:pt x="3204" y="5168"/>
                  </a:cubicBezTo>
                  <a:cubicBezTo>
                    <a:pt x="2834" y="5192"/>
                    <a:pt x="2537" y="5513"/>
                    <a:pt x="2549" y="5906"/>
                  </a:cubicBezTo>
                  <a:cubicBezTo>
                    <a:pt x="2549" y="6049"/>
                    <a:pt x="2477" y="6180"/>
                    <a:pt x="2358" y="6239"/>
                  </a:cubicBezTo>
                  <a:cubicBezTo>
                    <a:pt x="2013" y="6418"/>
                    <a:pt x="1882" y="6835"/>
                    <a:pt x="2061" y="7168"/>
                  </a:cubicBezTo>
                  <a:cubicBezTo>
                    <a:pt x="2120" y="7299"/>
                    <a:pt x="2108" y="7454"/>
                    <a:pt x="2013" y="7573"/>
                  </a:cubicBezTo>
                  <a:cubicBezTo>
                    <a:pt x="1775" y="7871"/>
                    <a:pt x="1822" y="8299"/>
                    <a:pt x="2120" y="8537"/>
                  </a:cubicBezTo>
                  <a:cubicBezTo>
                    <a:pt x="2215" y="8621"/>
                    <a:pt x="2275" y="8775"/>
                    <a:pt x="2239" y="8906"/>
                  </a:cubicBezTo>
                  <a:cubicBezTo>
                    <a:pt x="2132" y="9275"/>
                    <a:pt x="2358" y="9656"/>
                    <a:pt x="2727" y="9752"/>
                  </a:cubicBezTo>
                  <a:cubicBezTo>
                    <a:pt x="2858" y="9799"/>
                    <a:pt x="2965" y="9906"/>
                    <a:pt x="3001" y="10049"/>
                  </a:cubicBezTo>
                  <a:cubicBezTo>
                    <a:pt x="3056" y="10399"/>
                    <a:pt x="3361" y="10639"/>
                    <a:pt x="3697" y="10639"/>
                  </a:cubicBezTo>
                  <a:cubicBezTo>
                    <a:pt x="3727" y="10639"/>
                    <a:pt x="3757" y="10637"/>
                    <a:pt x="3787" y="10633"/>
                  </a:cubicBezTo>
                  <a:cubicBezTo>
                    <a:pt x="3799" y="10632"/>
                    <a:pt x="3811" y="10631"/>
                    <a:pt x="3823" y="10631"/>
                  </a:cubicBezTo>
                  <a:cubicBezTo>
                    <a:pt x="3953" y="10631"/>
                    <a:pt x="4079" y="10690"/>
                    <a:pt x="4144" y="10799"/>
                  </a:cubicBezTo>
                  <a:cubicBezTo>
                    <a:pt x="4274" y="10998"/>
                    <a:pt x="4502" y="11109"/>
                    <a:pt x="4731" y="11109"/>
                  </a:cubicBezTo>
                  <a:cubicBezTo>
                    <a:pt x="4858" y="11109"/>
                    <a:pt x="4986" y="11074"/>
                    <a:pt x="5097" y="11002"/>
                  </a:cubicBezTo>
                  <a:cubicBezTo>
                    <a:pt x="5156" y="10966"/>
                    <a:pt x="5228" y="10948"/>
                    <a:pt x="5299" y="10948"/>
                  </a:cubicBezTo>
                  <a:cubicBezTo>
                    <a:pt x="5370" y="10948"/>
                    <a:pt x="5442" y="10966"/>
                    <a:pt x="5501" y="11002"/>
                  </a:cubicBezTo>
                  <a:cubicBezTo>
                    <a:pt x="5621" y="11085"/>
                    <a:pt x="5740" y="11109"/>
                    <a:pt x="5871" y="11109"/>
                  </a:cubicBezTo>
                  <a:cubicBezTo>
                    <a:pt x="6097" y="11109"/>
                    <a:pt x="6311" y="11002"/>
                    <a:pt x="6454" y="10799"/>
                  </a:cubicBezTo>
                  <a:cubicBezTo>
                    <a:pt x="6519" y="10690"/>
                    <a:pt x="6645" y="10631"/>
                    <a:pt x="6775" y="10631"/>
                  </a:cubicBezTo>
                  <a:cubicBezTo>
                    <a:pt x="6787" y="10631"/>
                    <a:pt x="6799" y="10632"/>
                    <a:pt x="6811" y="10633"/>
                  </a:cubicBezTo>
                  <a:cubicBezTo>
                    <a:pt x="6848" y="10639"/>
                    <a:pt x="6884" y="10641"/>
                    <a:pt x="6920" y="10641"/>
                  </a:cubicBezTo>
                  <a:cubicBezTo>
                    <a:pt x="7248" y="10641"/>
                    <a:pt x="7543" y="10403"/>
                    <a:pt x="7597" y="10049"/>
                  </a:cubicBezTo>
                  <a:cubicBezTo>
                    <a:pt x="7621" y="9906"/>
                    <a:pt x="7728" y="9799"/>
                    <a:pt x="7859" y="9752"/>
                  </a:cubicBezTo>
                  <a:cubicBezTo>
                    <a:pt x="8240" y="9656"/>
                    <a:pt x="8442" y="9275"/>
                    <a:pt x="8359" y="8906"/>
                  </a:cubicBezTo>
                  <a:cubicBezTo>
                    <a:pt x="8323" y="8775"/>
                    <a:pt x="8371" y="8621"/>
                    <a:pt x="8478" y="8537"/>
                  </a:cubicBezTo>
                  <a:cubicBezTo>
                    <a:pt x="8776" y="8299"/>
                    <a:pt x="8811" y="7871"/>
                    <a:pt x="8573" y="7573"/>
                  </a:cubicBezTo>
                  <a:cubicBezTo>
                    <a:pt x="8490" y="7454"/>
                    <a:pt x="8478" y="7299"/>
                    <a:pt x="8538" y="7168"/>
                  </a:cubicBezTo>
                  <a:cubicBezTo>
                    <a:pt x="8692" y="6823"/>
                    <a:pt x="8561" y="6406"/>
                    <a:pt x="8240" y="6239"/>
                  </a:cubicBezTo>
                  <a:cubicBezTo>
                    <a:pt x="8097" y="6180"/>
                    <a:pt x="8026" y="6037"/>
                    <a:pt x="8037" y="5906"/>
                  </a:cubicBezTo>
                  <a:cubicBezTo>
                    <a:pt x="8061" y="5525"/>
                    <a:pt x="7776" y="5204"/>
                    <a:pt x="7383" y="5168"/>
                  </a:cubicBezTo>
                  <a:cubicBezTo>
                    <a:pt x="7311" y="5168"/>
                    <a:pt x="7240" y="5144"/>
                    <a:pt x="7180" y="5096"/>
                  </a:cubicBezTo>
                  <a:lnTo>
                    <a:pt x="10526" y="429"/>
                  </a:lnTo>
                  <a:cubicBezTo>
                    <a:pt x="10585" y="358"/>
                    <a:pt x="10597" y="251"/>
                    <a:pt x="10538" y="143"/>
                  </a:cubicBezTo>
                  <a:cubicBezTo>
                    <a:pt x="10490" y="60"/>
                    <a:pt x="10395" y="0"/>
                    <a:pt x="10288" y="0"/>
                  </a:cubicBezTo>
                  <a:lnTo>
                    <a:pt x="7478" y="0"/>
                  </a:lnTo>
                  <a:cubicBezTo>
                    <a:pt x="7383" y="0"/>
                    <a:pt x="7299" y="36"/>
                    <a:pt x="7252" y="120"/>
                  </a:cubicBezTo>
                  <a:lnTo>
                    <a:pt x="5287" y="2858"/>
                  </a:lnTo>
                  <a:lnTo>
                    <a:pt x="3335" y="120"/>
                  </a:lnTo>
                  <a:cubicBezTo>
                    <a:pt x="3299" y="36"/>
                    <a:pt x="3204" y="0"/>
                    <a:pt x="312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399;p42"/>
            <p:cNvSpPr/>
            <p:nvPr/>
          </p:nvSpPr>
          <p:spPr>
            <a:xfrm>
              <a:off x="938458" y="2136979"/>
              <a:ext cx="166789" cy="76742"/>
            </a:xfrm>
            <a:custGeom>
              <a:avLst/>
              <a:gdLst/>
              <a:ahLst/>
              <a:cxnLst/>
              <a:rect l="l" t="t" r="r" b="b"/>
              <a:pathLst>
                <a:path w="5240" h="2411" extrusionOk="0">
                  <a:moveTo>
                    <a:pt x="2620" y="1"/>
                  </a:moveTo>
                  <a:cubicBezTo>
                    <a:pt x="2001" y="1"/>
                    <a:pt x="1370" y="227"/>
                    <a:pt x="894" y="643"/>
                  </a:cubicBezTo>
                  <a:cubicBezTo>
                    <a:pt x="417" y="1036"/>
                    <a:pt x="108" y="1608"/>
                    <a:pt x="13" y="2227"/>
                  </a:cubicBezTo>
                  <a:cubicBezTo>
                    <a:pt x="1" y="2322"/>
                    <a:pt x="60" y="2406"/>
                    <a:pt x="156" y="2406"/>
                  </a:cubicBezTo>
                  <a:lnTo>
                    <a:pt x="179" y="2406"/>
                  </a:lnTo>
                  <a:cubicBezTo>
                    <a:pt x="251" y="2406"/>
                    <a:pt x="334" y="2346"/>
                    <a:pt x="346" y="2275"/>
                  </a:cubicBezTo>
                  <a:cubicBezTo>
                    <a:pt x="429" y="1739"/>
                    <a:pt x="703" y="1251"/>
                    <a:pt x="1120" y="894"/>
                  </a:cubicBezTo>
                  <a:cubicBezTo>
                    <a:pt x="1537" y="536"/>
                    <a:pt x="2072" y="322"/>
                    <a:pt x="2620" y="322"/>
                  </a:cubicBezTo>
                  <a:cubicBezTo>
                    <a:pt x="3168" y="322"/>
                    <a:pt x="3704" y="524"/>
                    <a:pt x="4120" y="894"/>
                  </a:cubicBezTo>
                  <a:cubicBezTo>
                    <a:pt x="4537" y="1251"/>
                    <a:pt x="4811" y="1739"/>
                    <a:pt x="4894" y="2275"/>
                  </a:cubicBezTo>
                  <a:cubicBezTo>
                    <a:pt x="4904" y="2356"/>
                    <a:pt x="4975" y="2411"/>
                    <a:pt x="5040" y="2411"/>
                  </a:cubicBezTo>
                  <a:cubicBezTo>
                    <a:pt x="5051" y="2411"/>
                    <a:pt x="5062" y="2409"/>
                    <a:pt x="5073" y="2406"/>
                  </a:cubicBezTo>
                  <a:cubicBezTo>
                    <a:pt x="5180" y="2394"/>
                    <a:pt x="5240" y="2322"/>
                    <a:pt x="5228" y="2227"/>
                  </a:cubicBezTo>
                  <a:cubicBezTo>
                    <a:pt x="5132" y="1620"/>
                    <a:pt x="4823" y="1060"/>
                    <a:pt x="4347" y="643"/>
                  </a:cubicBezTo>
                  <a:cubicBezTo>
                    <a:pt x="3870" y="227"/>
                    <a:pt x="3263" y="1"/>
                    <a:pt x="2620"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400;p42"/>
            <p:cNvSpPr/>
            <p:nvPr/>
          </p:nvSpPr>
          <p:spPr>
            <a:xfrm>
              <a:off x="938840" y="2227377"/>
              <a:ext cx="166407" cy="76774"/>
            </a:xfrm>
            <a:custGeom>
              <a:avLst/>
              <a:gdLst/>
              <a:ahLst/>
              <a:cxnLst/>
              <a:rect l="l" t="t" r="r" b="b"/>
              <a:pathLst>
                <a:path w="5228" h="2412" extrusionOk="0">
                  <a:moveTo>
                    <a:pt x="193" y="1"/>
                  </a:moveTo>
                  <a:cubicBezTo>
                    <a:pt x="181" y="1"/>
                    <a:pt x="168" y="3"/>
                    <a:pt x="155" y="6"/>
                  </a:cubicBezTo>
                  <a:cubicBezTo>
                    <a:pt x="60" y="18"/>
                    <a:pt x="1" y="101"/>
                    <a:pt x="24" y="197"/>
                  </a:cubicBezTo>
                  <a:cubicBezTo>
                    <a:pt x="108" y="804"/>
                    <a:pt x="417" y="1375"/>
                    <a:pt x="894" y="1768"/>
                  </a:cubicBezTo>
                  <a:cubicBezTo>
                    <a:pt x="1370" y="2185"/>
                    <a:pt x="1989" y="2411"/>
                    <a:pt x="2608" y="2411"/>
                  </a:cubicBezTo>
                  <a:cubicBezTo>
                    <a:pt x="3239" y="2411"/>
                    <a:pt x="3858" y="2185"/>
                    <a:pt x="4335" y="1768"/>
                  </a:cubicBezTo>
                  <a:cubicBezTo>
                    <a:pt x="4811" y="1375"/>
                    <a:pt x="5120" y="804"/>
                    <a:pt x="5216" y="185"/>
                  </a:cubicBezTo>
                  <a:cubicBezTo>
                    <a:pt x="5228" y="101"/>
                    <a:pt x="5168" y="18"/>
                    <a:pt x="5085" y="6"/>
                  </a:cubicBezTo>
                  <a:cubicBezTo>
                    <a:pt x="5070" y="3"/>
                    <a:pt x="5056" y="1"/>
                    <a:pt x="5043" y="1"/>
                  </a:cubicBezTo>
                  <a:cubicBezTo>
                    <a:pt x="4966" y="1"/>
                    <a:pt x="4906" y="56"/>
                    <a:pt x="4906" y="137"/>
                  </a:cubicBezTo>
                  <a:cubicBezTo>
                    <a:pt x="4811" y="673"/>
                    <a:pt x="4549" y="1161"/>
                    <a:pt x="4132" y="1518"/>
                  </a:cubicBezTo>
                  <a:cubicBezTo>
                    <a:pt x="3715" y="1875"/>
                    <a:pt x="3180" y="2090"/>
                    <a:pt x="2620" y="2090"/>
                  </a:cubicBezTo>
                  <a:cubicBezTo>
                    <a:pt x="2072" y="2090"/>
                    <a:pt x="1537" y="1887"/>
                    <a:pt x="1120" y="1518"/>
                  </a:cubicBezTo>
                  <a:cubicBezTo>
                    <a:pt x="703" y="1161"/>
                    <a:pt x="441" y="673"/>
                    <a:pt x="346" y="137"/>
                  </a:cubicBezTo>
                  <a:cubicBezTo>
                    <a:pt x="336" y="56"/>
                    <a:pt x="265" y="1"/>
                    <a:pt x="19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401;p42"/>
            <p:cNvSpPr/>
            <p:nvPr/>
          </p:nvSpPr>
          <p:spPr>
            <a:xfrm>
              <a:off x="1007052" y="2185106"/>
              <a:ext cx="19003" cy="70153"/>
            </a:xfrm>
            <a:custGeom>
              <a:avLst/>
              <a:gdLst/>
              <a:ahLst/>
              <a:cxnLst/>
              <a:rect l="l" t="t" r="r" b="b"/>
              <a:pathLst>
                <a:path w="597" h="2204" extrusionOk="0">
                  <a:moveTo>
                    <a:pt x="453" y="1"/>
                  </a:moveTo>
                  <a:cubicBezTo>
                    <a:pt x="418" y="1"/>
                    <a:pt x="394" y="24"/>
                    <a:pt x="382" y="36"/>
                  </a:cubicBezTo>
                  <a:lnTo>
                    <a:pt x="60" y="334"/>
                  </a:lnTo>
                  <a:cubicBezTo>
                    <a:pt x="25" y="358"/>
                    <a:pt x="1" y="405"/>
                    <a:pt x="1" y="453"/>
                  </a:cubicBezTo>
                  <a:cubicBezTo>
                    <a:pt x="1" y="513"/>
                    <a:pt x="48" y="584"/>
                    <a:pt x="108" y="584"/>
                  </a:cubicBezTo>
                  <a:cubicBezTo>
                    <a:pt x="120" y="584"/>
                    <a:pt x="156" y="572"/>
                    <a:pt x="167" y="560"/>
                  </a:cubicBezTo>
                  <a:lnTo>
                    <a:pt x="275" y="417"/>
                  </a:lnTo>
                  <a:lnTo>
                    <a:pt x="275" y="2108"/>
                  </a:lnTo>
                  <a:cubicBezTo>
                    <a:pt x="275" y="2179"/>
                    <a:pt x="346" y="2203"/>
                    <a:pt x="441" y="2203"/>
                  </a:cubicBezTo>
                  <a:cubicBezTo>
                    <a:pt x="513" y="2203"/>
                    <a:pt x="596" y="2179"/>
                    <a:pt x="596" y="2108"/>
                  </a:cubicBezTo>
                  <a:lnTo>
                    <a:pt x="596" y="96"/>
                  </a:lnTo>
                  <a:cubicBezTo>
                    <a:pt x="584" y="48"/>
                    <a:pt x="513" y="1"/>
                    <a:pt x="453" y="1"/>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405"/>
        <p:cNvGrpSpPr/>
        <p:nvPr/>
      </p:nvGrpSpPr>
      <p:grpSpPr>
        <a:xfrm>
          <a:off x="0" y="0"/>
          <a:ext cx="0" cy="0"/>
          <a:chOff x="0" y="0"/>
          <a:chExt cx="0" cy="0"/>
        </a:xfrm>
      </p:grpSpPr>
      <p:sp>
        <p:nvSpPr>
          <p:cNvPr id="406" name="Google Shape;406;p43"/>
          <p:cNvSpPr txBox="1">
            <a:spLocks noGrp="1"/>
          </p:cNvSpPr>
          <p:nvPr>
            <p:ph type="ctrTitle"/>
          </p:nvPr>
        </p:nvSpPr>
        <p:spPr>
          <a:xfrm>
            <a:off x="624432" y="637525"/>
            <a:ext cx="3985500" cy="9462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a:solidFill>
                  <a:schemeClr val="lt1"/>
                </a:solidFill>
              </a:rPr>
              <a:t>Awesome Words</a:t>
            </a:r>
            <a:endParaRPr>
              <a:solidFill>
                <a:schemeClr val="lt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10"/>
        <p:cNvGrpSpPr/>
        <p:nvPr/>
      </p:nvGrpSpPr>
      <p:grpSpPr>
        <a:xfrm>
          <a:off x="0" y="0"/>
          <a:ext cx="0" cy="0"/>
          <a:chOff x="0" y="0"/>
          <a:chExt cx="0" cy="0"/>
        </a:xfrm>
      </p:grpSpPr>
      <p:sp>
        <p:nvSpPr>
          <p:cNvPr id="411" name="Google Shape;411;p44"/>
          <p:cNvSpPr txBox="1">
            <a:spLocks noGrp="1"/>
          </p:cNvSpPr>
          <p:nvPr>
            <p:ph type="ctrTitle"/>
          </p:nvPr>
        </p:nvSpPr>
        <p:spPr>
          <a:xfrm>
            <a:off x="604675" y="1474850"/>
            <a:ext cx="2490900" cy="946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Section Title</a:t>
            </a:r>
            <a:endParaRPr/>
          </a:p>
        </p:txBody>
      </p:sp>
      <p:sp>
        <p:nvSpPr>
          <p:cNvPr id="412" name="Google Shape;412;p44"/>
          <p:cNvSpPr txBox="1">
            <a:spLocks noGrp="1"/>
          </p:cNvSpPr>
          <p:nvPr>
            <p:ph type="title" idx="2"/>
          </p:nvPr>
        </p:nvSpPr>
        <p:spPr>
          <a:xfrm>
            <a:off x="599115" y="485082"/>
            <a:ext cx="2417100" cy="577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a:t>01</a:t>
            </a:r>
            <a:endParaRPr/>
          </a:p>
        </p:txBody>
      </p:sp>
      <p:sp>
        <p:nvSpPr>
          <p:cNvPr id="413" name="Google Shape;413;p44"/>
          <p:cNvSpPr txBox="1">
            <a:spLocks noGrp="1"/>
          </p:cNvSpPr>
          <p:nvPr>
            <p:ph type="subTitle" idx="1"/>
          </p:nvPr>
        </p:nvSpPr>
        <p:spPr>
          <a:xfrm>
            <a:off x="624750" y="2613950"/>
            <a:ext cx="1818000" cy="1112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You can enter here the subtitle if you need it</a:t>
            </a:r>
            <a:endParaRPr/>
          </a:p>
          <a:p>
            <a:pPr marL="0" lvl="0" indent="0" algn="l" rtl="0">
              <a:spcBef>
                <a:spcPts val="0"/>
              </a:spcBef>
              <a:spcAft>
                <a:spcPts val="0"/>
              </a:spcAft>
              <a:buNone/>
            </a:pPr>
            <a:endParaRPr/>
          </a:p>
        </p:txBody>
      </p:sp>
      <p:pic>
        <p:nvPicPr>
          <p:cNvPr id="414" name="Google Shape;414;p44"/>
          <p:cNvPicPr preferRelativeResize="0"/>
          <p:nvPr/>
        </p:nvPicPr>
        <p:blipFill rotWithShape="1">
          <a:blip r:embed="rId3">
            <a:alphaModFix/>
          </a:blip>
          <a:srcRect l="6611" r="32449"/>
          <a:stretch/>
        </p:blipFill>
        <p:spPr>
          <a:xfrm>
            <a:off x="3571875" y="0"/>
            <a:ext cx="5572123" cy="514350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18"/>
        <p:cNvGrpSpPr/>
        <p:nvPr/>
      </p:nvGrpSpPr>
      <p:grpSpPr>
        <a:xfrm>
          <a:off x="0" y="0"/>
          <a:ext cx="0" cy="0"/>
          <a:chOff x="0" y="0"/>
          <a:chExt cx="0" cy="0"/>
        </a:xfrm>
      </p:grpSpPr>
      <p:sp>
        <p:nvSpPr>
          <p:cNvPr id="419" name="Google Shape;419;p45"/>
          <p:cNvSpPr txBox="1">
            <a:spLocks noGrp="1"/>
          </p:cNvSpPr>
          <p:nvPr>
            <p:ph type="ctrTitle"/>
          </p:nvPr>
        </p:nvSpPr>
        <p:spPr>
          <a:xfrm>
            <a:off x="604674" y="341600"/>
            <a:ext cx="1976700" cy="946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Market Size</a:t>
            </a:r>
            <a:endParaRPr/>
          </a:p>
        </p:txBody>
      </p:sp>
      <p:grpSp>
        <p:nvGrpSpPr>
          <p:cNvPr id="420" name="Google Shape;420;p45"/>
          <p:cNvGrpSpPr/>
          <p:nvPr/>
        </p:nvGrpSpPr>
        <p:grpSpPr>
          <a:xfrm>
            <a:off x="2244010" y="1190609"/>
            <a:ext cx="6165260" cy="3412899"/>
            <a:chOff x="2654821" y="2311071"/>
            <a:chExt cx="2279715" cy="1262120"/>
          </a:xfrm>
        </p:grpSpPr>
        <p:grpSp>
          <p:nvGrpSpPr>
            <p:cNvPr id="421" name="Google Shape;421;p45"/>
            <p:cNvGrpSpPr/>
            <p:nvPr/>
          </p:nvGrpSpPr>
          <p:grpSpPr>
            <a:xfrm>
              <a:off x="4034269" y="2840745"/>
              <a:ext cx="40212" cy="36437"/>
              <a:chOff x="4293400" y="2574725"/>
              <a:chExt cx="84425" cy="80100"/>
            </a:xfrm>
          </p:grpSpPr>
          <p:sp>
            <p:nvSpPr>
              <p:cNvPr id="422" name="Google Shape;422;p45"/>
              <p:cNvSpPr/>
              <p:nvPr/>
            </p:nvSpPr>
            <p:spPr>
              <a:xfrm>
                <a:off x="4293400" y="2574725"/>
                <a:ext cx="57150" cy="45250"/>
              </a:xfrm>
              <a:custGeom>
                <a:avLst/>
                <a:gdLst/>
                <a:ahLst/>
                <a:cxnLst/>
                <a:rect l="l" t="t" r="r" b="b"/>
                <a:pathLst>
                  <a:path w="2286" h="1810" extrusionOk="0">
                    <a:moveTo>
                      <a:pt x="2286" y="905"/>
                    </a:moveTo>
                    <a:lnTo>
                      <a:pt x="1857" y="476"/>
                    </a:lnTo>
                    <a:lnTo>
                      <a:pt x="0" y="0"/>
                    </a:lnTo>
                    <a:lnTo>
                      <a:pt x="95" y="834"/>
                    </a:lnTo>
                    <a:lnTo>
                      <a:pt x="952" y="1476"/>
                    </a:lnTo>
                    <a:lnTo>
                      <a:pt x="1952" y="1810"/>
                    </a:lnTo>
                    <a:close/>
                  </a:path>
                </a:pathLst>
              </a:custGeom>
              <a:solidFill>
                <a:srgbClr val="DED6D4"/>
              </a:solidFill>
              <a:ln>
                <a:noFill/>
              </a:ln>
            </p:spPr>
          </p:sp>
          <p:sp>
            <p:nvSpPr>
              <p:cNvPr id="423" name="Google Shape;423;p45"/>
              <p:cNvSpPr/>
              <p:nvPr/>
            </p:nvSpPr>
            <p:spPr>
              <a:xfrm>
                <a:off x="4299350" y="2589925"/>
                <a:ext cx="78475" cy="64900"/>
              </a:xfrm>
              <a:custGeom>
                <a:avLst/>
                <a:gdLst/>
                <a:ahLst/>
                <a:cxnLst/>
                <a:rect l="l" t="t" r="r" b="b"/>
                <a:pathLst>
                  <a:path w="3139" h="2596" extrusionOk="0">
                    <a:moveTo>
                      <a:pt x="2009" y="1"/>
                    </a:moveTo>
                    <a:lnTo>
                      <a:pt x="1820" y="252"/>
                    </a:lnTo>
                    <a:lnTo>
                      <a:pt x="1632" y="314"/>
                    </a:lnTo>
                    <a:lnTo>
                      <a:pt x="1590" y="419"/>
                    </a:lnTo>
                    <a:lnTo>
                      <a:pt x="1318" y="398"/>
                    </a:lnTo>
                    <a:lnTo>
                      <a:pt x="1255" y="273"/>
                    </a:lnTo>
                    <a:lnTo>
                      <a:pt x="983" y="63"/>
                    </a:lnTo>
                    <a:lnTo>
                      <a:pt x="837" y="42"/>
                    </a:lnTo>
                    <a:lnTo>
                      <a:pt x="795" y="63"/>
                    </a:lnTo>
                    <a:lnTo>
                      <a:pt x="753" y="252"/>
                    </a:lnTo>
                    <a:lnTo>
                      <a:pt x="900" y="314"/>
                    </a:lnTo>
                    <a:lnTo>
                      <a:pt x="983" y="461"/>
                    </a:lnTo>
                    <a:lnTo>
                      <a:pt x="963" y="670"/>
                    </a:lnTo>
                    <a:lnTo>
                      <a:pt x="753" y="566"/>
                    </a:lnTo>
                    <a:lnTo>
                      <a:pt x="544" y="524"/>
                    </a:lnTo>
                    <a:lnTo>
                      <a:pt x="209" y="356"/>
                    </a:lnTo>
                    <a:lnTo>
                      <a:pt x="0" y="419"/>
                    </a:lnTo>
                    <a:lnTo>
                      <a:pt x="0" y="524"/>
                    </a:lnTo>
                    <a:lnTo>
                      <a:pt x="105" y="628"/>
                    </a:lnTo>
                    <a:lnTo>
                      <a:pt x="314" y="670"/>
                    </a:lnTo>
                    <a:lnTo>
                      <a:pt x="419" y="796"/>
                    </a:lnTo>
                    <a:lnTo>
                      <a:pt x="377" y="921"/>
                    </a:lnTo>
                    <a:lnTo>
                      <a:pt x="377" y="1026"/>
                    </a:lnTo>
                    <a:lnTo>
                      <a:pt x="628" y="1214"/>
                    </a:lnTo>
                    <a:lnTo>
                      <a:pt x="628" y="1340"/>
                    </a:lnTo>
                    <a:lnTo>
                      <a:pt x="544" y="1423"/>
                    </a:lnTo>
                    <a:lnTo>
                      <a:pt x="628" y="1612"/>
                    </a:lnTo>
                    <a:lnTo>
                      <a:pt x="879" y="1737"/>
                    </a:lnTo>
                    <a:lnTo>
                      <a:pt x="1067" y="1737"/>
                    </a:lnTo>
                    <a:lnTo>
                      <a:pt x="1193" y="1863"/>
                    </a:lnTo>
                    <a:lnTo>
                      <a:pt x="1046" y="1884"/>
                    </a:lnTo>
                    <a:lnTo>
                      <a:pt x="1109" y="2051"/>
                    </a:lnTo>
                    <a:lnTo>
                      <a:pt x="1088" y="2093"/>
                    </a:lnTo>
                    <a:lnTo>
                      <a:pt x="1088" y="2239"/>
                    </a:lnTo>
                    <a:lnTo>
                      <a:pt x="1172" y="2260"/>
                    </a:lnTo>
                    <a:lnTo>
                      <a:pt x="1276" y="2198"/>
                    </a:lnTo>
                    <a:lnTo>
                      <a:pt x="1276" y="2156"/>
                    </a:lnTo>
                    <a:lnTo>
                      <a:pt x="1318" y="2093"/>
                    </a:lnTo>
                    <a:lnTo>
                      <a:pt x="1381" y="2072"/>
                    </a:lnTo>
                    <a:lnTo>
                      <a:pt x="1486" y="1946"/>
                    </a:lnTo>
                    <a:lnTo>
                      <a:pt x="1569" y="1926"/>
                    </a:lnTo>
                    <a:lnTo>
                      <a:pt x="1611" y="1821"/>
                    </a:lnTo>
                    <a:lnTo>
                      <a:pt x="1695" y="1821"/>
                    </a:lnTo>
                    <a:lnTo>
                      <a:pt x="1820" y="1737"/>
                    </a:lnTo>
                    <a:lnTo>
                      <a:pt x="1883" y="1737"/>
                    </a:lnTo>
                    <a:lnTo>
                      <a:pt x="1883" y="1758"/>
                    </a:lnTo>
                    <a:lnTo>
                      <a:pt x="1925" y="1758"/>
                    </a:lnTo>
                    <a:lnTo>
                      <a:pt x="1988" y="1863"/>
                    </a:lnTo>
                    <a:lnTo>
                      <a:pt x="2051" y="1946"/>
                    </a:lnTo>
                    <a:lnTo>
                      <a:pt x="2009" y="1988"/>
                    </a:lnTo>
                    <a:lnTo>
                      <a:pt x="2030" y="2051"/>
                    </a:lnTo>
                    <a:lnTo>
                      <a:pt x="2155" y="2135"/>
                    </a:lnTo>
                    <a:lnTo>
                      <a:pt x="1988" y="2260"/>
                    </a:lnTo>
                    <a:lnTo>
                      <a:pt x="2155" y="2470"/>
                    </a:lnTo>
                    <a:lnTo>
                      <a:pt x="2260" y="2511"/>
                    </a:lnTo>
                    <a:lnTo>
                      <a:pt x="2302" y="2574"/>
                    </a:lnTo>
                    <a:lnTo>
                      <a:pt x="2406" y="2595"/>
                    </a:lnTo>
                    <a:lnTo>
                      <a:pt x="2448" y="2574"/>
                    </a:lnTo>
                    <a:lnTo>
                      <a:pt x="2448" y="2365"/>
                    </a:lnTo>
                    <a:lnTo>
                      <a:pt x="2427" y="2302"/>
                    </a:lnTo>
                    <a:lnTo>
                      <a:pt x="2427" y="2198"/>
                    </a:lnTo>
                    <a:lnTo>
                      <a:pt x="2406" y="2072"/>
                    </a:lnTo>
                    <a:lnTo>
                      <a:pt x="2427" y="1967"/>
                    </a:lnTo>
                    <a:lnTo>
                      <a:pt x="2469" y="1946"/>
                    </a:lnTo>
                    <a:lnTo>
                      <a:pt x="2553" y="2030"/>
                    </a:lnTo>
                    <a:lnTo>
                      <a:pt x="2511" y="2135"/>
                    </a:lnTo>
                    <a:lnTo>
                      <a:pt x="2553" y="2198"/>
                    </a:lnTo>
                    <a:lnTo>
                      <a:pt x="2574" y="2135"/>
                    </a:lnTo>
                    <a:lnTo>
                      <a:pt x="2574" y="1946"/>
                    </a:lnTo>
                    <a:lnTo>
                      <a:pt x="2636" y="1884"/>
                    </a:lnTo>
                    <a:lnTo>
                      <a:pt x="2636" y="1779"/>
                    </a:lnTo>
                    <a:lnTo>
                      <a:pt x="2574" y="1737"/>
                    </a:lnTo>
                    <a:lnTo>
                      <a:pt x="2616" y="1633"/>
                    </a:lnTo>
                    <a:lnTo>
                      <a:pt x="2657" y="1549"/>
                    </a:lnTo>
                    <a:lnTo>
                      <a:pt x="2636" y="1444"/>
                    </a:lnTo>
                    <a:lnTo>
                      <a:pt x="2636" y="1298"/>
                    </a:lnTo>
                    <a:lnTo>
                      <a:pt x="2783" y="1151"/>
                    </a:lnTo>
                    <a:lnTo>
                      <a:pt x="2950" y="1130"/>
                    </a:lnTo>
                    <a:lnTo>
                      <a:pt x="3034" y="1089"/>
                    </a:lnTo>
                    <a:lnTo>
                      <a:pt x="3139" y="1089"/>
                    </a:lnTo>
                    <a:lnTo>
                      <a:pt x="3034" y="984"/>
                    </a:lnTo>
                    <a:lnTo>
                      <a:pt x="2888" y="900"/>
                    </a:lnTo>
                    <a:lnTo>
                      <a:pt x="2741" y="921"/>
                    </a:lnTo>
                    <a:lnTo>
                      <a:pt x="2616" y="817"/>
                    </a:lnTo>
                    <a:lnTo>
                      <a:pt x="2574" y="712"/>
                    </a:lnTo>
                    <a:lnTo>
                      <a:pt x="2406" y="586"/>
                    </a:lnTo>
                    <a:lnTo>
                      <a:pt x="2323" y="419"/>
                    </a:lnTo>
                    <a:lnTo>
                      <a:pt x="2323" y="314"/>
                    </a:lnTo>
                    <a:lnTo>
                      <a:pt x="2134" y="84"/>
                    </a:lnTo>
                    <a:lnTo>
                      <a:pt x="2009"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24" name="Google Shape;424;p45"/>
            <p:cNvGrpSpPr/>
            <p:nvPr/>
          </p:nvGrpSpPr>
          <p:grpSpPr>
            <a:xfrm>
              <a:off x="3894606" y="2334874"/>
              <a:ext cx="913198" cy="518984"/>
              <a:chOff x="4000175" y="1462675"/>
              <a:chExt cx="1917275" cy="1140875"/>
            </a:xfrm>
          </p:grpSpPr>
          <p:sp>
            <p:nvSpPr>
              <p:cNvPr id="425" name="Google Shape;425;p45"/>
              <p:cNvSpPr/>
              <p:nvPr/>
            </p:nvSpPr>
            <p:spPr>
              <a:xfrm>
                <a:off x="4178050" y="2433300"/>
                <a:ext cx="60250" cy="65175"/>
              </a:xfrm>
              <a:custGeom>
                <a:avLst/>
                <a:gdLst/>
                <a:ahLst/>
                <a:cxnLst/>
                <a:rect l="l" t="t" r="r" b="b"/>
                <a:pathLst>
                  <a:path w="2410" h="2607" extrusionOk="0">
                    <a:moveTo>
                      <a:pt x="639" y="2410"/>
                    </a:moveTo>
                    <a:lnTo>
                      <a:pt x="1180" y="2607"/>
                    </a:lnTo>
                    <a:lnTo>
                      <a:pt x="2410" y="2017"/>
                    </a:lnTo>
                    <a:lnTo>
                      <a:pt x="2262" y="0"/>
                    </a:lnTo>
                    <a:lnTo>
                      <a:pt x="541" y="0"/>
                    </a:lnTo>
                    <a:lnTo>
                      <a:pt x="0" y="1771"/>
                    </a:lnTo>
                    <a:close/>
                  </a:path>
                </a:pathLst>
              </a:custGeom>
              <a:solidFill>
                <a:srgbClr val="DED6D4"/>
              </a:solidFill>
              <a:ln>
                <a:noFill/>
              </a:ln>
            </p:spPr>
          </p:sp>
          <p:grpSp>
            <p:nvGrpSpPr>
              <p:cNvPr id="426" name="Google Shape;426;p45"/>
              <p:cNvGrpSpPr/>
              <p:nvPr/>
            </p:nvGrpSpPr>
            <p:grpSpPr>
              <a:xfrm>
                <a:off x="4000175" y="1462675"/>
                <a:ext cx="1917275" cy="1140875"/>
                <a:chOff x="4000175" y="1462675"/>
                <a:chExt cx="1917275" cy="1140875"/>
              </a:xfrm>
            </p:grpSpPr>
            <p:sp>
              <p:nvSpPr>
                <p:cNvPr id="427" name="Google Shape;427;p45"/>
                <p:cNvSpPr/>
                <p:nvPr/>
              </p:nvSpPr>
              <p:spPr>
                <a:xfrm>
                  <a:off x="4000175" y="2000075"/>
                  <a:ext cx="1545875" cy="510000"/>
                </a:xfrm>
                <a:custGeom>
                  <a:avLst/>
                  <a:gdLst/>
                  <a:ahLst/>
                  <a:cxnLst/>
                  <a:rect l="l" t="t" r="r" b="b"/>
                  <a:pathLst>
                    <a:path w="61835" h="20400" extrusionOk="0">
                      <a:moveTo>
                        <a:pt x="1594" y="319"/>
                      </a:moveTo>
                      <a:lnTo>
                        <a:pt x="106" y="0"/>
                      </a:lnTo>
                      <a:lnTo>
                        <a:pt x="0" y="2444"/>
                      </a:lnTo>
                      <a:lnTo>
                        <a:pt x="1062" y="9031"/>
                      </a:lnTo>
                      <a:lnTo>
                        <a:pt x="3931" y="9775"/>
                      </a:lnTo>
                      <a:lnTo>
                        <a:pt x="2125" y="10200"/>
                      </a:lnTo>
                      <a:lnTo>
                        <a:pt x="531" y="10413"/>
                      </a:lnTo>
                      <a:lnTo>
                        <a:pt x="1487" y="13600"/>
                      </a:lnTo>
                      <a:lnTo>
                        <a:pt x="3931" y="17212"/>
                      </a:lnTo>
                      <a:lnTo>
                        <a:pt x="8393" y="18594"/>
                      </a:lnTo>
                      <a:lnTo>
                        <a:pt x="9987" y="18169"/>
                      </a:lnTo>
                      <a:lnTo>
                        <a:pt x="13281" y="20400"/>
                      </a:lnTo>
                      <a:lnTo>
                        <a:pt x="14343" y="18912"/>
                      </a:lnTo>
                      <a:lnTo>
                        <a:pt x="28793" y="17319"/>
                      </a:lnTo>
                      <a:lnTo>
                        <a:pt x="35699" y="16894"/>
                      </a:lnTo>
                      <a:lnTo>
                        <a:pt x="48342" y="16894"/>
                      </a:lnTo>
                      <a:lnTo>
                        <a:pt x="49617" y="15194"/>
                      </a:lnTo>
                      <a:lnTo>
                        <a:pt x="59285" y="20294"/>
                      </a:lnTo>
                      <a:lnTo>
                        <a:pt x="60135" y="19231"/>
                      </a:lnTo>
                      <a:lnTo>
                        <a:pt x="61835" y="18487"/>
                      </a:lnTo>
                      <a:lnTo>
                        <a:pt x="61092" y="13494"/>
                      </a:lnTo>
                      <a:lnTo>
                        <a:pt x="46323" y="3188"/>
                      </a:lnTo>
                      <a:lnTo>
                        <a:pt x="12962" y="10413"/>
                      </a:lnTo>
                      <a:lnTo>
                        <a:pt x="4569" y="7013"/>
                      </a:lnTo>
                      <a:lnTo>
                        <a:pt x="2444" y="3507"/>
                      </a:lnTo>
                      <a:lnTo>
                        <a:pt x="2019" y="1807"/>
                      </a:lnTo>
                      <a:close/>
                    </a:path>
                  </a:pathLst>
                </a:custGeom>
                <a:solidFill>
                  <a:srgbClr val="DED6D4"/>
                </a:solidFill>
                <a:ln>
                  <a:noFill/>
                </a:ln>
              </p:spPr>
            </p:sp>
            <p:sp>
              <p:nvSpPr>
                <p:cNvPr id="428" name="Google Shape;428;p45"/>
                <p:cNvSpPr/>
                <p:nvPr/>
              </p:nvSpPr>
              <p:spPr>
                <a:xfrm>
                  <a:off x="4624175" y="1521775"/>
                  <a:ext cx="58100" cy="73775"/>
                </a:xfrm>
                <a:custGeom>
                  <a:avLst/>
                  <a:gdLst/>
                  <a:ahLst/>
                  <a:cxnLst/>
                  <a:rect l="l" t="t" r="r" b="b"/>
                  <a:pathLst>
                    <a:path w="2324" h="2951" extrusionOk="0">
                      <a:moveTo>
                        <a:pt x="210" y="1"/>
                      </a:moveTo>
                      <a:lnTo>
                        <a:pt x="126" y="84"/>
                      </a:lnTo>
                      <a:lnTo>
                        <a:pt x="147" y="189"/>
                      </a:lnTo>
                      <a:lnTo>
                        <a:pt x="252" y="252"/>
                      </a:lnTo>
                      <a:lnTo>
                        <a:pt x="335" y="356"/>
                      </a:lnTo>
                      <a:lnTo>
                        <a:pt x="273" y="419"/>
                      </a:lnTo>
                      <a:lnTo>
                        <a:pt x="210" y="419"/>
                      </a:lnTo>
                      <a:lnTo>
                        <a:pt x="147" y="335"/>
                      </a:lnTo>
                      <a:lnTo>
                        <a:pt x="63" y="293"/>
                      </a:lnTo>
                      <a:lnTo>
                        <a:pt x="22" y="293"/>
                      </a:lnTo>
                      <a:lnTo>
                        <a:pt x="42" y="356"/>
                      </a:lnTo>
                      <a:lnTo>
                        <a:pt x="22" y="545"/>
                      </a:lnTo>
                      <a:lnTo>
                        <a:pt x="1" y="565"/>
                      </a:lnTo>
                      <a:lnTo>
                        <a:pt x="1" y="712"/>
                      </a:lnTo>
                      <a:lnTo>
                        <a:pt x="42" y="754"/>
                      </a:lnTo>
                      <a:lnTo>
                        <a:pt x="126" y="775"/>
                      </a:lnTo>
                      <a:lnTo>
                        <a:pt x="189" y="858"/>
                      </a:lnTo>
                      <a:lnTo>
                        <a:pt x="147" y="963"/>
                      </a:lnTo>
                      <a:lnTo>
                        <a:pt x="294" y="1256"/>
                      </a:lnTo>
                      <a:lnTo>
                        <a:pt x="356" y="1340"/>
                      </a:lnTo>
                      <a:lnTo>
                        <a:pt x="461" y="1340"/>
                      </a:lnTo>
                      <a:lnTo>
                        <a:pt x="398" y="1402"/>
                      </a:lnTo>
                      <a:lnTo>
                        <a:pt x="294" y="1444"/>
                      </a:lnTo>
                      <a:lnTo>
                        <a:pt x="231" y="1612"/>
                      </a:lnTo>
                      <a:lnTo>
                        <a:pt x="335" y="1821"/>
                      </a:lnTo>
                      <a:lnTo>
                        <a:pt x="398" y="1988"/>
                      </a:lnTo>
                      <a:lnTo>
                        <a:pt x="398" y="2114"/>
                      </a:lnTo>
                      <a:lnTo>
                        <a:pt x="440" y="2177"/>
                      </a:lnTo>
                      <a:lnTo>
                        <a:pt x="461" y="2281"/>
                      </a:lnTo>
                      <a:lnTo>
                        <a:pt x="419" y="2323"/>
                      </a:lnTo>
                      <a:lnTo>
                        <a:pt x="503" y="2511"/>
                      </a:lnTo>
                      <a:lnTo>
                        <a:pt x="545" y="2679"/>
                      </a:lnTo>
                      <a:lnTo>
                        <a:pt x="649" y="2762"/>
                      </a:lnTo>
                      <a:lnTo>
                        <a:pt x="649" y="2867"/>
                      </a:lnTo>
                      <a:lnTo>
                        <a:pt x="733" y="2951"/>
                      </a:lnTo>
                      <a:lnTo>
                        <a:pt x="879" y="2909"/>
                      </a:lnTo>
                      <a:lnTo>
                        <a:pt x="963" y="2742"/>
                      </a:lnTo>
                      <a:lnTo>
                        <a:pt x="1089" y="2553"/>
                      </a:lnTo>
                      <a:lnTo>
                        <a:pt x="1172" y="2511"/>
                      </a:lnTo>
                      <a:lnTo>
                        <a:pt x="1151" y="2428"/>
                      </a:lnTo>
                      <a:lnTo>
                        <a:pt x="1172" y="2323"/>
                      </a:lnTo>
                      <a:lnTo>
                        <a:pt x="1423" y="2135"/>
                      </a:lnTo>
                      <a:lnTo>
                        <a:pt x="1528" y="2114"/>
                      </a:lnTo>
                      <a:lnTo>
                        <a:pt x="1612" y="2177"/>
                      </a:lnTo>
                      <a:lnTo>
                        <a:pt x="1695" y="2177"/>
                      </a:lnTo>
                      <a:lnTo>
                        <a:pt x="1737" y="2072"/>
                      </a:lnTo>
                      <a:lnTo>
                        <a:pt x="1800" y="1988"/>
                      </a:lnTo>
                      <a:lnTo>
                        <a:pt x="1926" y="1926"/>
                      </a:lnTo>
                      <a:lnTo>
                        <a:pt x="2114" y="1779"/>
                      </a:lnTo>
                      <a:lnTo>
                        <a:pt x="2135" y="1674"/>
                      </a:lnTo>
                      <a:lnTo>
                        <a:pt x="2219" y="1612"/>
                      </a:lnTo>
                      <a:lnTo>
                        <a:pt x="2323" y="1382"/>
                      </a:lnTo>
                      <a:lnTo>
                        <a:pt x="2302" y="1256"/>
                      </a:lnTo>
                      <a:lnTo>
                        <a:pt x="2135" y="1068"/>
                      </a:lnTo>
                      <a:lnTo>
                        <a:pt x="2051" y="942"/>
                      </a:lnTo>
                      <a:lnTo>
                        <a:pt x="2051" y="837"/>
                      </a:lnTo>
                      <a:lnTo>
                        <a:pt x="1884" y="712"/>
                      </a:lnTo>
                      <a:lnTo>
                        <a:pt x="1779" y="712"/>
                      </a:lnTo>
                      <a:lnTo>
                        <a:pt x="1716" y="733"/>
                      </a:lnTo>
                      <a:lnTo>
                        <a:pt x="1633" y="670"/>
                      </a:lnTo>
                      <a:lnTo>
                        <a:pt x="1507" y="628"/>
                      </a:lnTo>
                      <a:lnTo>
                        <a:pt x="1382" y="503"/>
                      </a:lnTo>
                      <a:lnTo>
                        <a:pt x="1319" y="461"/>
                      </a:lnTo>
                      <a:lnTo>
                        <a:pt x="1298" y="524"/>
                      </a:lnTo>
                      <a:lnTo>
                        <a:pt x="1214" y="503"/>
                      </a:lnTo>
                      <a:lnTo>
                        <a:pt x="1193" y="419"/>
                      </a:lnTo>
                      <a:lnTo>
                        <a:pt x="1110" y="314"/>
                      </a:lnTo>
                      <a:lnTo>
                        <a:pt x="1047" y="314"/>
                      </a:lnTo>
                      <a:lnTo>
                        <a:pt x="1005" y="419"/>
                      </a:lnTo>
                      <a:lnTo>
                        <a:pt x="963" y="419"/>
                      </a:lnTo>
                      <a:lnTo>
                        <a:pt x="858" y="252"/>
                      </a:lnTo>
                      <a:lnTo>
                        <a:pt x="775" y="210"/>
                      </a:lnTo>
                      <a:lnTo>
                        <a:pt x="775" y="252"/>
                      </a:lnTo>
                      <a:lnTo>
                        <a:pt x="858" y="356"/>
                      </a:lnTo>
                      <a:lnTo>
                        <a:pt x="858" y="440"/>
                      </a:lnTo>
                      <a:lnTo>
                        <a:pt x="775" y="503"/>
                      </a:lnTo>
                      <a:lnTo>
                        <a:pt x="775" y="607"/>
                      </a:lnTo>
                      <a:lnTo>
                        <a:pt x="733" y="607"/>
                      </a:lnTo>
                      <a:lnTo>
                        <a:pt x="670" y="524"/>
                      </a:lnTo>
                      <a:lnTo>
                        <a:pt x="649" y="147"/>
                      </a:lnTo>
                      <a:lnTo>
                        <a:pt x="545" y="105"/>
                      </a:lnTo>
                      <a:lnTo>
                        <a:pt x="440" y="84"/>
                      </a:lnTo>
                      <a:lnTo>
                        <a:pt x="273"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429;p45"/>
                <p:cNvSpPr/>
                <p:nvPr/>
              </p:nvSpPr>
              <p:spPr>
                <a:xfrm>
                  <a:off x="4499150" y="1462675"/>
                  <a:ext cx="117200" cy="104100"/>
                </a:xfrm>
                <a:custGeom>
                  <a:avLst/>
                  <a:gdLst/>
                  <a:ahLst/>
                  <a:cxnLst/>
                  <a:rect l="l" t="t" r="r" b="b"/>
                  <a:pathLst>
                    <a:path w="4688" h="4164" extrusionOk="0">
                      <a:moveTo>
                        <a:pt x="398" y="0"/>
                      </a:moveTo>
                      <a:lnTo>
                        <a:pt x="357" y="63"/>
                      </a:lnTo>
                      <a:lnTo>
                        <a:pt x="336" y="168"/>
                      </a:lnTo>
                      <a:lnTo>
                        <a:pt x="357" y="251"/>
                      </a:lnTo>
                      <a:lnTo>
                        <a:pt x="357" y="398"/>
                      </a:lnTo>
                      <a:lnTo>
                        <a:pt x="252" y="523"/>
                      </a:lnTo>
                      <a:lnTo>
                        <a:pt x="147" y="712"/>
                      </a:lnTo>
                      <a:lnTo>
                        <a:pt x="22" y="879"/>
                      </a:lnTo>
                      <a:lnTo>
                        <a:pt x="1" y="984"/>
                      </a:lnTo>
                      <a:lnTo>
                        <a:pt x="22" y="1423"/>
                      </a:lnTo>
                      <a:lnTo>
                        <a:pt x="105" y="1507"/>
                      </a:lnTo>
                      <a:lnTo>
                        <a:pt x="210" y="1549"/>
                      </a:lnTo>
                      <a:lnTo>
                        <a:pt x="231" y="1653"/>
                      </a:lnTo>
                      <a:lnTo>
                        <a:pt x="189" y="1967"/>
                      </a:lnTo>
                      <a:lnTo>
                        <a:pt x="126" y="2093"/>
                      </a:lnTo>
                      <a:lnTo>
                        <a:pt x="105" y="2197"/>
                      </a:lnTo>
                      <a:lnTo>
                        <a:pt x="126" y="2281"/>
                      </a:lnTo>
                      <a:lnTo>
                        <a:pt x="189" y="2260"/>
                      </a:lnTo>
                      <a:lnTo>
                        <a:pt x="273" y="2155"/>
                      </a:lnTo>
                      <a:lnTo>
                        <a:pt x="419" y="2093"/>
                      </a:lnTo>
                      <a:lnTo>
                        <a:pt x="482" y="2155"/>
                      </a:lnTo>
                      <a:lnTo>
                        <a:pt x="503" y="2260"/>
                      </a:lnTo>
                      <a:lnTo>
                        <a:pt x="650" y="2385"/>
                      </a:lnTo>
                      <a:lnTo>
                        <a:pt x="754" y="2385"/>
                      </a:lnTo>
                      <a:lnTo>
                        <a:pt x="817" y="2344"/>
                      </a:lnTo>
                      <a:lnTo>
                        <a:pt x="901" y="2365"/>
                      </a:lnTo>
                      <a:cubicBezTo>
                        <a:pt x="859" y="2448"/>
                        <a:pt x="859" y="2511"/>
                        <a:pt x="859" y="2595"/>
                      </a:cubicBezTo>
                      <a:lnTo>
                        <a:pt x="838" y="2595"/>
                      </a:lnTo>
                      <a:lnTo>
                        <a:pt x="733" y="2657"/>
                      </a:lnTo>
                      <a:lnTo>
                        <a:pt x="629" y="2595"/>
                      </a:lnTo>
                      <a:lnTo>
                        <a:pt x="545" y="2595"/>
                      </a:lnTo>
                      <a:lnTo>
                        <a:pt x="440" y="2678"/>
                      </a:lnTo>
                      <a:lnTo>
                        <a:pt x="315" y="2678"/>
                      </a:lnTo>
                      <a:lnTo>
                        <a:pt x="294" y="2699"/>
                      </a:lnTo>
                      <a:lnTo>
                        <a:pt x="336" y="2783"/>
                      </a:lnTo>
                      <a:lnTo>
                        <a:pt x="482" y="2804"/>
                      </a:lnTo>
                      <a:lnTo>
                        <a:pt x="524" y="2909"/>
                      </a:lnTo>
                      <a:lnTo>
                        <a:pt x="650" y="2971"/>
                      </a:lnTo>
                      <a:lnTo>
                        <a:pt x="733" y="3076"/>
                      </a:lnTo>
                      <a:lnTo>
                        <a:pt x="901" y="3118"/>
                      </a:lnTo>
                      <a:lnTo>
                        <a:pt x="1110" y="3118"/>
                      </a:lnTo>
                      <a:lnTo>
                        <a:pt x="1173" y="3139"/>
                      </a:lnTo>
                      <a:lnTo>
                        <a:pt x="1131" y="3181"/>
                      </a:lnTo>
                      <a:lnTo>
                        <a:pt x="963" y="3222"/>
                      </a:lnTo>
                      <a:lnTo>
                        <a:pt x="838" y="3222"/>
                      </a:lnTo>
                      <a:lnTo>
                        <a:pt x="838" y="3285"/>
                      </a:lnTo>
                      <a:lnTo>
                        <a:pt x="942" y="3327"/>
                      </a:lnTo>
                      <a:lnTo>
                        <a:pt x="1068" y="3327"/>
                      </a:lnTo>
                      <a:lnTo>
                        <a:pt x="1173" y="3243"/>
                      </a:lnTo>
                      <a:lnTo>
                        <a:pt x="1319" y="3139"/>
                      </a:lnTo>
                      <a:lnTo>
                        <a:pt x="1382" y="3097"/>
                      </a:lnTo>
                      <a:lnTo>
                        <a:pt x="1445" y="2929"/>
                      </a:lnTo>
                      <a:lnTo>
                        <a:pt x="1528" y="2762"/>
                      </a:lnTo>
                      <a:lnTo>
                        <a:pt x="1486" y="2678"/>
                      </a:lnTo>
                      <a:lnTo>
                        <a:pt x="1256" y="2532"/>
                      </a:lnTo>
                      <a:lnTo>
                        <a:pt x="1152" y="2511"/>
                      </a:lnTo>
                      <a:lnTo>
                        <a:pt x="1152" y="2385"/>
                      </a:lnTo>
                      <a:lnTo>
                        <a:pt x="1256" y="2406"/>
                      </a:lnTo>
                      <a:lnTo>
                        <a:pt x="1382" y="2385"/>
                      </a:lnTo>
                      <a:lnTo>
                        <a:pt x="1570" y="2281"/>
                      </a:lnTo>
                      <a:lnTo>
                        <a:pt x="1654" y="2176"/>
                      </a:lnTo>
                      <a:lnTo>
                        <a:pt x="1654" y="2072"/>
                      </a:lnTo>
                      <a:lnTo>
                        <a:pt x="1779" y="1946"/>
                      </a:lnTo>
                      <a:lnTo>
                        <a:pt x="1968" y="1800"/>
                      </a:lnTo>
                      <a:lnTo>
                        <a:pt x="2114" y="1967"/>
                      </a:lnTo>
                      <a:lnTo>
                        <a:pt x="2010" y="2009"/>
                      </a:lnTo>
                      <a:lnTo>
                        <a:pt x="1968" y="2093"/>
                      </a:lnTo>
                      <a:lnTo>
                        <a:pt x="1968" y="2176"/>
                      </a:lnTo>
                      <a:lnTo>
                        <a:pt x="1800" y="2197"/>
                      </a:lnTo>
                      <a:lnTo>
                        <a:pt x="1696" y="2281"/>
                      </a:lnTo>
                      <a:lnTo>
                        <a:pt x="1654" y="2469"/>
                      </a:lnTo>
                      <a:lnTo>
                        <a:pt x="1654" y="2574"/>
                      </a:lnTo>
                      <a:lnTo>
                        <a:pt x="1758" y="2637"/>
                      </a:lnTo>
                      <a:lnTo>
                        <a:pt x="1821" y="2637"/>
                      </a:lnTo>
                      <a:lnTo>
                        <a:pt x="1884" y="2720"/>
                      </a:lnTo>
                      <a:lnTo>
                        <a:pt x="1758" y="2867"/>
                      </a:lnTo>
                      <a:lnTo>
                        <a:pt x="1717" y="2971"/>
                      </a:lnTo>
                      <a:lnTo>
                        <a:pt x="1779" y="3139"/>
                      </a:lnTo>
                      <a:lnTo>
                        <a:pt x="1758" y="3222"/>
                      </a:lnTo>
                      <a:lnTo>
                        <a:pt x="1570" y="3327"/>
                      </a:lnTo>
                      <a:lnTo>
                        <a:pt x="1549" y="3390"/>
                      </a:lnTo>
                      <a:lnTo>
                        <a:pt x="1675" y="3453"/>
                      </a:lnTo>
                      <a:lnTo>
                        <a:pt x="1738" y="3515"/>
                      </a:lnTo>
                      <a:lnTo>
                        <a:pt x="1779" y="3494"/>
                      </a:lnTo>
                      <a:lnTo>
                        <a:pt x="1758" y="3411"/>
                      </a:lnTo>
                      <a:lnTo>
                        <a:pt x="1779" y="3348"/>
                      </a:lnTo>
                      <a:lnTo>
                        <a:pt x="1884" y="3411"/>
                      </a:lnTo>
                      <a:lnTo>
                        <a:pt x="1989" y="3494"/>
                      </a:lnTo>
                      <a:lnTo>
                        <a:pt x="2093" y="3432"/>
                      </a:lnTo>
                      <a:lnTo>
                        <a:pt x="2177" y="3432"/>
                      </a:lnTo>
                      <a:lnTo>
                        <a:pt x="2240" y="3536"/>
                      </a:lnTo>
                      <a:lnTo>
                        <a:pt x="2323" y="3746"/>
                      </a:lnTo>
                      <a:lnTo>
                        <a:pt x="2407" y="3829"/>
                      </a:lnTo>
                      <a:lnTo>
                        <a:pt x="2533" y="3850"/>
                      </a:lnTo>
                      <a:lnTo>
                        <a:pt x="2658" y="3934"/>
                      </a:lnTo>
                      <a:lnTo>
                        <a:pt x="2763" y="3955"/>
                      </a:lnTo>
                      <a:lnTo>
                        <a:pt x="2909" y="3871"/>
                      </a:lnTo>
                      <a:lnTo>
                        <a:pt x="3056" y="3829"/>
                      </a:lnTo>
                      <a:lnTo>
                        <a:pt x="3139" y="3871"/>
                      </a:lnTo>
                      <a:lnTo>
                        <a:pt x="3286" y="3955"/>
                      </a:lnTo>
                      <a:lnTo>
                        <a:pt x="3579" y="3976"/>
                      </a:lnTo>
                      <a:lnTo>
                        <a:pt x="3683" y="3955"/>
                      </a:lnTo>
                      <a:lnTo>
                        <a:pt x="3767" y="3976"/>
                      </a:lnTo>
                      <a:lnTo>
                        <a:pt x="3872" y="3976"/>
                      </a:lnTo>
                      <a:lnTo>
                        <a:pt x="3955" y="4059"/>
                      </a:lnTo>
                      <a:lnTo>
                        <a:pt x="4060" y="4164"/>
                      </a:lnTo>
                      <a:lnTo>
                        <a:pt x="4165" y="4164"/>
                      </a:lnTo>
                      <a:lnTo>
                        <a:pt x="4269" y="4080"/>
                      </a:lnTo>
                      <a:lnTo>
                        <a:pt x="4395" y="3955"/>
                      </a:lnTo>
                      <a:lnTo>
                        <a:pt x="4541" y="3913"/>
                      </a:lnTo>
                      <a:lnTo>
                        <a:pt x="4688" y="3725"/>
                      </a:lnTo>
                      <a:lnTo>
                        <a:pt x="4688" y="3620"/>
                      </a:lnTo>
                      <a:lnTo>
                        <a:pt x="4541" y="3453"/>
                      </a:lnTo>
                      <a:lnTo>
                        <a:pt x="4479" y="3432"/>
                      </a:lnTo>
                      <a:lnTo>
                        <a:pt x="4332" y="3285"/>
                      </a:lnTo>
                      <a:lnTo>
                        <a:pt x="4186" y="3243"/>
                      </a:lnTo>
                      <a:lnTo>
                        <a:pt x="4060" y="3181"/>
                      </a:lnTo>
                      <a:lnTo>
                        <a:pt x="4018" y="3034"/>
                      </a:lnTo>
                      <a:lnTo>
                        <a:pt x="4102" y="3034"/>
                      </a:lnTo>
                      <a:lnTo>
                        <a:pt x="4186" y="3097"/>
                      </a:lnTo>
                      <a:lnTo>
                        <a:pt x="4290" y="3097"/>
                      </a:lnTo>
                      <a:lnTo>
                        <a:pt x="4290" y="3013"/>
                      </a:lnTo>
                      <a:lnTo>
                        <a:pt x="4165" y="2825"/>
                      </a:lnTo>
                      <a:lnTo>
                        <a:pt x="3976" y="2657"/>
                      </a:lnTo>
                      <a:lnTo>
                        <a:pt x="3976" y="2490"/>
                      </a:lnTo>
                      <a:lnTo>
                        <a:pt x="3955" y="2344"/>
                      </a:lnTo>
                      <a:lnTo>
                        <a:pt x="3851" y="2281"/>
                      </a:lnTo>
                      <a:lnTo>
                        <a:pt x="3851" y="2155"/>
                      </a:lnTo>
                      <a:lnTo>
                        <a:pt x="3788" y="2093"/>
                      </a:lnTo>
                      <a:lnTo>
                        <a:pt x="3746" y="2093"/>
                      </a:lnTo>
                      <a:lnTo>
                        <a:pt x="3370" y="1821"/>
                      </a:lnTo>
                      <a:lnTo>
                        <a:pt x="3160" y="1779"/>
                      </a:lnTo>
                      <a:lnTo>
                        <a:pt x="2972" y="1821"/>
                      </a:lnTo>
                      <a:lnTo>
                        <a:pt x="2951" y="1883"/>
                      </a:lnTo>
                      <a:lnTo>
                        <a:pt x="2972" y="1967"/>
                      </a:lnTo>
                      <a:lnTo>
                        <a:pt x="3139" y="2155"/>
                      </a:lnTo>
                      <a:lnTo>
                        <a:pt x="3139" y="2239"/>
                      </a:lnTo>
                      <a:lnTo>
                        <a:pt x="3077" y="2344"/>
                      </a:lnTo>
                      <a:lnTo>
                        <a:pt x="3077" y="2448"/>
                      </a:lnTo>
                      <a:lnTo>
                        <a:pt x="3056" y="2574"/>
                      </a:lnTo>
                      <a:lnTo>
                        <a:pt x="2972" y="2720"/>
                      </a:lnTo>
                      <a:lnTo>
                        <a:pt x="2930" y="2783"/>
                      </a:lnTo>
                      <a:lnTo>
                        <a:pt x="2909" y="2699"/>
                      </a:lnTo>
                      <a:lnTo>
                        <a:pt x="2951" y="2595"/>
                      </a:lnTo>
                      <a:lnTo>
                        <a:pt x="2972" y="2490"/>
                      </a:lnTo>
                      <a:lnTo>
                        <a:pt x="2930" y="2448"/>
                      </a:lnTo>
                      <a:lnTo>
                        <a:pt x="2972" y="2260"/>
                      </a:lnTo>
                      <a:lnTo>
                        <a:pt x="2930" y="2155"/>
                      </a:lnTo>
                      <a:lnTo>
                        <a:pt x="2742" y="1883"/>
                      </a:lnTo>
                      <a:lnTo>
                        <a:pt x="2595" y="1779"/>
                      </a:lnTo>
                      <a:lnTo>
                        <a:pt x="2386" y="1758"/>
                      </a:lnTo>
                      <a:lnTo>
                        <a:pt x="2323" y="1779"/>
                      </a:lnTo>
                      <a:lnTo>
                        <a:pt x="2282" y="1925"/>
                      </a:lnTo>
                      <a:lnTo>
                        <a:pt x="2240" y="1946"/>
                      </a:lnTo>
                      <a:cubicBezTo>
                        <a:pt x="2198" y="1883"/>
                        <a:pt x="2114" y="1841"/>
                        <a:pt x="2072" y="1821"/>
                      </a:cubicBezTo>
                      <a:lnTo>
                        <a:pt x="2114" y="1779"/>
                      </a:lnTo>
                      <a:lnTo>
                        <a:pt x="2177" y="1674"/>
                      </a:lnTo>
                      <a:lnTo>
                        <a:pt x="2177" y="1549"/>
                      </a:lnTo>
                      <a:lnTo>
                        <a:pt x="1989" y="1444"/>
                      </a:lnTo>
                      <a:lnTo>
                        <a:pt x="1800" y="1297"/>
                      </a:lnTo>
                      <a:lnTo>
                        <a:pt x="1696" y="1109"/>
                      </a:lnTo>
                      <a:lnTo>
                        <a:pt x="1696" y="984"/>
                      </a:lnTo>
                      <a:lnTo>
                        <a:pt x="1758" y="837"/>
                      </a:lnTo>
                      <a:lnTo>
                        <a:pt x="1758" y="733"/>
                      </a:lnTo>
                      <a:lnTo>
                        <a:pt x="1696" y="712"/>
                      </a:lnTo>
                      <a:lnTo>
                        <a:pt x="1403" y="712"/>
                      </a:lnTo>
                      <a:lnTo>
                        <a:pt x="1194" y="628"/>
                      </a:lnTo>
                      <a:lnTo>
                        <a:pt x="1047" y="523"/>
                      </a:lnTo>
                      <a:lnTo>
                        <a:pt x="817" y="251"/>
                      </a:lnTo>
                      <a:lnTo>
                        <a:pt x="650" y="105"/>
                      </a:lnTo>
                      <a:lnTo>
                        <a:pt x="461"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45"/>
                <p:cNvSpPr/>
                <p:nvPr/>
              </p:nvSpPr>
              <p:spPr>
                <a:xfrm>
                  <a:off x="4241800" y="1706950"/>
                  <a:ext cx="130800" cy="246400"/>
                </a:xfrm>
                <a:custGeom>
                  <a:avLst/>
                  <a:gdLst/>
                  <a:ahLst/>
                  <a:cxnLst/>
                  <a:rect l="l" t="t" r="r" b="b"/>
                  <a:pathLst>
                    <a:path w="5232" h="9856" extrusionOk="0">
                      <a:moveTo>
                        <a:pt x="4750" y="1"/>
                      </a:moveTo>
                      <a:lnTo>
                        <a:pt x="4625" y="63"/>
                      </a:lnTo>
                      <a:lnTo>
                        <a:pt x="4604" y="126"/>
                      </a:lnTo>
                      <a:lnTo>
                        <a:pt x="4520" y="105"/>
                      </a:lnTo>
                      <a:lnTo>
                        <a:pt x="4436" y="42"/>
                      </a:lnTo>
                      <a:lnTo>
                        <a:pt x="4332" y="63"/>
                      </a:lnTo>
                      <a:lnTo>
                        <a:pt x="4206" y="168"/>
                      </a:lnTo>
                      <a:lnTo>
                        <a:pt x="4185" y="273"/>
                      </a:lnTo>
                      <a:lnTo>
                        <a:pt x="4101" y="335"/>
                      </a:lnTo>
                      <a:lnTo>
                        <a:pt x="4018" y="356"/>
                      </a:lnTo>
                      <a:lnTo>
                        <a:pt x="3934" y="440"/>
                      </a:lnTo>
                      <a:lnTo>
                        <a:pt x="3934" y="524"/>
                      </a:lnTo>
                      <a:lnTo>
                        <a:pt x="3871" y="628"/>
                      </a:lnTo>
                      <a:lnTo>
                        <a:pt x="3871" y="670"/>
                      </a:lnTo>
                      <a:lnTo>
                        <a:pt x="3934" y="775"/>
                      </a:lnTo>
                      <a:lnTo>
                        <a:pt x="3934" y="858"/>
                      </a:lnTo>
                      <a:lnTo>
                        <a:pt x="3829" y="858"/>
                      </a:lnTo>
                      <a:lnTo>
                        <a:pt x="3788" y="900"/>
                      </a:lnTo>
                      <a:lnTo>
                        <a:pt x="3788" y="984"/>
                      </a:lnTo>
                      <a:lnTo>
                        <a:pt x="3725" y="1047"/>
                      </a:lnTo>
                      <a:lnTo>
                        <a:pt x="3662" y="1109"/>
                      </a:lnTo>
                      <a:lnTo>
                        <a:pt x="3453" y="1256"/>
                      </a:lnTo>
                      <a:lnTo>
                        <a:pt x="3369" y="1298"/>
                      </a:lnTo>
                      <a:lnTo>
                        <a:pt x="3306" y="1277"/>
                      </a:lnTo>
                      <a:lnTo>
                        <a:pt x="3202" y="1277"/>
                      </a:lnTo>
                      <a:lnTo>
                        <a:pt x="3139" y="1319"/>
                      </a:lnTo>
                      <a:lnTo>
                        <a:pt x="3034" y="1486"/>
                      </a:lnTo>
                      <a:lnTo>
                        <a:pt x="2951" y="1528"/>
                      </a:lnTo>
                      <a:lnTo>
                        <a:pt x="2888" y="1507"/>
                      </a:lnTo>
                      <a:lnTo>
                        <a:pt x="2867" y="1423"/>
                      </a:lnTo>
                      <a:lnTo>
                        <a:pt x="2825" y="1423"/>
                      </a:lnTo>
                      <a:lnTo>
                        <a:pt x="2783" y="1507"/>
                      </a:lnTo>
                      <a:lnTo>
                        <a:pt x="2825" y="1633"/>
                      </a:lnTo>
                      <a:lnTo>
                        <a:pt x="2783" y="1695"/>
                      </a:lnTo>
                      <a:lnTo>
                        <a:pt x="2762" y="1591"/>
                      </a:lnTo>
                      <a:lnTo>
                        <a:pt x="2721" y="1486"/>
                      </a:lnTo>
                      <a:lnTo>
                        <a:pt x="2532" y="1507"/>
                      </a:lnTo>
                      <a:lnTo>
                        <a:pt x="2323" y="1570"/>
                      </a:lnTo>
                      <a:lnTo>
                        <a:pt x="2260" y="1612"/>
                      </a:lnTo>
                      <a:lnTo>
                        <a:pt x="2197" y="1633"/>
                      </a:lnTo>
                      <a:lnTo>
                        <a:pt x="2156" y="1695"/>
                      </a:lnTo>
                      <a:lnTo>
                        <a:pt x="2218" y="1842"/>
                      </a:lnTo>
                      <a:lnTo>
                        <a:pt x="2260" y="1905"/>
                      </a:lnTo>
                      <a:lnTo>
                        <a:pt x="2260" y="1946"/>
                      </a:lnTo>
                      <a:lnTo>
                        <a:pt x="2218" y="1988"/>
                      </a:lnTo>
                      <a:lnTo>
                        <a:pt x="2135" y="2093"/>
                      </a:lnTo>
                      <a:lnTo>
                        <a:pt x="2093" y="2051"/>
                      </a:lnTo>
                      <a:lnTo>
                        <a:pt x="2093" y="2009"/>
                      </a:lnTo>
                      <a:lnTo>
                        <a:pt x="2135" y="1946"/>
                      </a:lnTo>
                      <a:lnTo>
                        <a:pt x="2135" y="1884"/>
                      </a:lnTo>
                      <a:lnTo>
                        <a:pt x="2051" y="1884"/>
                      </a:lnTo>
                      <a:lnTo>
                        <a:pt x="1946" y="2009"/>
                      </a:lnTo>
                      <a:lnTo>
                        <a:pt x="1884" y="2051"/>
                      </a:lnTo>
                      <a:lnTo>
                        <a:pt x="1884" y="2135"/>
                      </a:lnTo>
                      <a:lnTo>
                        <a:pt x="1946" y="2156"/>
                      </a:lnTo>
                      <a:lnTo>
                        <a:pt x="1905" y="2218"/>
                      </a:lnTo>
                      <a:lnTo>
                        <a:pt x="1842" y="2323"/>
                      </a:lnTo>
                      <a:lnTo>
                        <a:pt x="1716" y="2323"/>
                      </a:lnTo>
                      <a:lnTo>
                        <a:pt x="1632" y="2365"/>
                      </a:lnTo>
                      <a:lnTo>
                        <a:pt x="1612" y="2449"/>
                      </a:lnTo>
                      <a:lnTo>
                        <a:pt x="1507" y="2470"/>
                      </a:lnTo>
                      <a:lnTo>
                        <a:pt x="1465" y="2553"/>
                      </a:lnTo>
                      <a:lnTo>
                        <a:pt x="1423" y="2721"/>
                      </a:lnTo>
                      <a:lnTo>
                        <a:pt x="1465" y="2742"/>
                      </a:lnTo>
                      <a:lnTo>
                        <a:pt x="1528" y="2742"/>
                      </a:lnTo>
                      <a:lnTo>
                        <a:pt x="1465" y="2825"/>
                      </a:lnTo>
                      <a:lnTo>
                        <a:pt x="1277" y="2825"/>
                      </a:lnTo>
                      <a:lnTo>
                        <a:pt x="1214" y="2867"/>
                      </a:lnTo>
                      <a:lnTo>
                        <a:pt x="1193" y="3034"/>
                      </a:lnTo>
                      <a:lnTo>
                        <a:pt x="1214" y="3097"/>
                      </a:lnTo>
                      <a:lnTo>
                        <a:pt x="1277" y="3097"/>
                      </a:lnTo>
                      <a:lnTo>
                        <a:pt x="1360" y="3076"/>
                      </a:lnTo>
                      <a:lnTo>
                        <a:pt x="1381" y="3139"/>
                      </a:lnTo>
                      <a:lnTo>
                        <a:pt x="1360" y="3181"/>
                      </a:lnTo>
                      <a:lnTo>
                        <a:pt x="1360" y="3286"/>
                      </a:lnTo>
                      <a:lnTo>
                        <a:pt x="1277" y="3348"/>
                      </a:lnTo>
                      <a:lnTo>
                        <a:pt x="1193" y="3306"/>
                      </a:lnTo>
                      <a:lnTo>
                        <a:pt x="1068" y="3286"/>
                      </a:lnTo>
                      <a:lnTo>
                        <a:pt x="942" y="3348"/>
                      </a:lnTo>
                      <a:lnTo>
                        <a:pt x="900" y="3411"/>
                      </a:lnTo>
                      <a:lnTo>
                        <a:pt x="900" y="3495"/>
                      </a:lnTo>
                      <a:lnTo>
                        <a:pt x="858" y="3599"/>
                      </a:lnTo>
                      <a:lnTo>
                        <a:pt x="754" y="3683"/>
                      </a:lnTo>
                      <a:lnTo>
                        <a:pt x="670" y="3620"/>
                      </a:lnTo>
                      <a:lnTo>
                        <a:pt x="628" y="3558"/>
                      </a:lnTo>
                      <a:lnTo>
                        <a:pt x="586" y="3474"/>
                      </a:lnTo>
                      <a:lnTo>
                        <a:pt x="544" y="3495"/>
                      </a:lnTo>
                      <a:lnTo>
                        <a:pt x="524" y="3662"/>
                      </a:lnTo>
                      <a:lnTo>
                        <a:pt x="544" y="3788"/>
                      </a:lnTo>
                      <a:lnTo>
                        <a:pt x="649" y="3871"/>
                      </a:lnTo>
                      <a:lnTo>
                        <a:pt x="733" y="3830"/>
                      </a:lnTo>
                      <a:lnTo>
                        <a:pt x="754" y="3871"/>
                      </a:lnTo>
                      <a:lnTo>
                        <a:pt x="754" y="3934"/>
                      </a:lnTo>
                      <a:lnTo>
                        <a:pt x="691" y="4081"/>
                      </a:lnTo>
                      <a:lnTo>
                        <a:pt x="733" y="4122"/>
                      </a:lnTo>
                      <a:lnTo>
                        <a:pt x="796" y="4143"/>
                      </a:lnTo>
                      <a:lnTo>
                        <a:pt x="858" y="4081"/>
                      </a:lnTo>
                      <a:lnTo>
                        <a:pt x="900" y="4081"/>
                      </a:lnTo>
                      <a:lnTo>
                        <a:pt x="963" y="4102"/>
                      </a:lnTo>
                      <a:lnTo>
                        <a:pt x="1068" y="4102"/>
                      </a:lnTo>
                      <a:lnTo>
                        <a:pt x="1151" y="4039"/>
                      </a:lnTo>
                      <a:lnTo>
                        <a:pt x="1172" y="4081"/>
                      </a:lnTo>
                      <a:lnTo>
                        <a:pt x="1109" y="4143"/>
                      </a:lnTo>
                      <a:lnTo>
                        <a:pt x="1047" y="4185"/>
                      </a:lnTo>
                      <a:lnTo>
                        <a:pt x="900" y="4185"/>
                      </a:lnTo>
                      <a:lnTo>
                        <a:pt x="858" y="4248"/>
                      </a:lnTo>
                      <a:lnTo>
                        <a:pt x="775" y="4227"/>
                      </a:lnTo>
                      <a:lnTo>
                        <a:pt x="733" y="4311"/>
                      </a:lnTo>
                      <a:lnTo>
                        <a:pt x="754" y="4436"/>
                      </a:lnTo>
                      <a:lnTo>
                        <a:pt x="837" y="4499"/>
                      </a:lnTo>
                      <a:lnTo>
                        <a:pt x="900" y="4520"/>
                      </a:lnTo>
                      <a:lnTo>
                        <a:pt x="984" y="4499"/>
                      </a:lnTo>
                      <a:lnTo>
                        <a:pt x="1005" y="4520"/>
                      </a:lnTo>
                      <a:lnTo>
                        <a:pt x="984" y="4562"/>
                      </a:lnTo>
                      <a:lnTo>
                        <a:pt x="858" y="4625"/>
                      </a:lnTo>
                      <a:lnTo>
                        <a:pt x="733" y="4625"/>
                      </a:lnTo>
                      <a:lnTo>
                        <a:pt x="649" y="4666"/>
                      </a:lnTo>
                      <a:lnTo>
                        <a:pt x="649" y="4729"/>
                      </a:lnTo>
                      <a:lnTo>
                        <a:pt x="691" y="4771"/>
                      </a:lnTo>
                      <a:lnTo>
                        <a:pt x="796" y="4750"/>
                      </a:lnTo>
                      <a:lnTo>
                        <a:pt x="900" y="4750"/>
                      </a:lnTo>
                      <a:lnTo>
                        <a:pt x="900" y="4813"/>
                      </a:lnTo>
                      <a:lnTo>
                        <a:pt x="837" y="4834"/>
                      </a:lnTo>
                      <a:lnTo>
                        <a:pt x="733" y="4855"/>
                      </a:lnTo>
                      <a:lnTo>
                        <a:pt x="733" y="4897"/>
                      </a:lnTo>
                      <a:lnTo>
                        <a:pt x="754" y="4938"/>
                      </a:lnTo>
                      <a:lnTo>
                        <a:pt x="879" y="4959"/>
                      </a:lnTo>
                      <a:lnTo>
                        <a:pt x="984" y="5043"/>
                      </a:lnTo>
                      <a:lnTo>
                        <a:pt x="984" y="5085"/>
                      </a:lnTo>
                      <a:lnTo>
                        <a:pt x="858" y="5085"/>
                      </a:lnTo>
                      <a:lnTo>
                        <a:pt x="754" y="5043"/>
                      </a:lnTo>
                      <a:lnTo>
                        <a:pt x="649" y="5043"/>
                      </a:lnTo>
                      <a:lnTo>
                        <a:pt x="565" y="5085"/>
                      </a:lnTo>
                      <a:lnTo>
                        <a:pt x="544" y="5169"/>
                      </a:lnTo>
                      <a:lnTo>
                        <a:pt x="482" y="5210"/>
                      </a:lnTo>
                      <a:lnTo>
                        <a:pt x="482" y="5273"/>
                      </a:lnTo>
                      <a:lnTo>
                        <a:pt x="544" y="5315"/>
                      </a:lnTo>
                      <a:lnTo>
                        <a:pt x="524" y="5378"/>
                      </a:lnTo>
                      <a:lnTo>
                        <a:pt x="461" y="5399"/>
                      </a:lnTo>
                      <a:lnTo>
                        <a:pt x="419" y="5399"/>
                      </a:lnTo>
                      <a:lnTo>
                        <a:pt x="335" y="5483"/>
                      </a:lnTo>
                      <a:lnTo>
                        <a:pt x="314" y="5566"/>
                      </a:lnTo>
                      <a:lnTo>
                        <a:pt x="335" y="5608"/>
                      </a:lnTo>
                      <a:lnTo>
                        <a:pt x="314" y="5671"/>
                      </a:lnTo>
                      <a:lnTo>
                        <a:pt x="210" y="5692"/>
                      </a:lnTo>
                      <a:lnTo>
                        <a:pt x="210" y="5713"/>
                      </a:lnTo>
                      <a:lnTo>
                        <a:pt x="335" y="5838"/>
                      </a:lnTo>
                      <a:lnTo>
                        <a:pt x="440" y="5901"/>
                      </a:lnTo>
                      <a:lnTo>
                        <a:pt x="482" y="5880"/>
                      </a:lnTo>
                      <a:lnTo>
                        <a:pt x="524" y="5796"/>
                      </a:lnTo>
                      <a:lnTo>
                        <a:pt x="586" y="5734"/>
                      </a:lnTo>
                      <a:lnTo>
                        <a:pt x="754" y="5629"/>
                      </a:lnTo>
                      <a:lnTo>
                        <a:pt x="858" y="5587"/>
                      </a:lnTo>
                      <a:lnTo>
                        <a:pt x="858" y="5629"/>
                      </a:lnTo>
                      <a:lnTo>
                        <a:pt x="837" y="5629"/>
                      </a:lnTo>
                      <a:lnTo>
                        <a:pt x="796" y="5713"/>
                      </a:lnTo>
                      <a:lnTo>
                        <a:pt x="649" y="5817"/>
                      </a:lnTo>
                      <a:lnTo>
                        <a:pt x="586" y="5922"/>
                      </a:lnTo>
                      <a:lnTo>
                        <a:pt x="565" y="6027"/>
                      </a:lnTo>
                      <a:lnTo>
                        <a:pt x="586" y="6131"/>
                      </a:lnTo>
                      <a:lnTo>
                        <a:pt x="565" y="6194"/>
                      </a:lnTo>
                      <a:lnTo>
                        <a:pt x="565" y="6236"/>
                      </a:lnTo>
                      <a:lnTo>
                        <a:pt x="754" y="6236"/>
                      </a:lnTo>
                      <a:lnTo>
                        <a:pt x="837" y="6194"/>
                      </a:lnTo>
                      <a:lnTo>
                        <a:pt x="837" y="6257"/>
                      </a:lnTo>
                      <a:lnTo>
                        <a:pt x="775" y="6299"/>
                      </a:lnTo>
                      <a:lnTo>
                        <a:pt x="586" y="6299"/>
                      </a:lnTo>
                      <a:lnTo>
                        <a:pt x="524" y="6340"/>
                      </a:lnTo>
                      <a:lnTo>
                        <a:pt x="356" y="6445"/>
                      </a:lnTo>
                      <a:lnTo>
                        <a:pt x="356" y="6571"/>
                      </a:lnTo>
                      <a:lnTo>
                        <a:pt x="335" y="6654"/>
                      </a:lnTo>
                      <a:lnTo>
                        <a:pt x="356" y="6759"/>
                      </a:lnTo>
                      <a:lnTo>
                        <a:pt x="461" y="6759"/>
                      </a:lnTo>
                      <a:lnTo>
                        <a:pt x="524" y="6822"/>
                      </a:lnTo>
                      <a:lnTo>
                        <a:pt x="482" y="6863"/>
                      </a:lnTo>
                      <a:lnTo>
                        <a:pt x="377" y="6863"/>
                      </a:lnTo>
                      <a:lnTo>
                        <a:pt x="252" y="6884"/>
                      </a:lnTo>
                      <a:lnTo>
                        <a:pt x="147" y="7052"/>
                      </a:lnTo>
                      <a:lnTo>
                        <a:pt x="147" y="7177"/>
                      </a:lnTo>
                      <a:lnTo>
                        <a:pt x="210" y="7240"/>
                      </a:lnTo>
                      <a:lnTo>
                        <a:pt x="272" y="7198"/>
                      </a:lnTo>
                      <a:lnTo>
                        <a:pt x="440" y="7135"/>
                      </a:lnTo>
                      <a:lnTo>
                        <a:pt x="461" y="7177"/>
                      </a:lnTo>
                      <a:lnTo>
                        <a:pt x="356" y="7261"/>
                      </a:lnTo>
                      <a:lnTo>
                        <a:pt x="335" y="7366"/>
                      </a:lnTo>
                      <a:lnTo>
                        <a:pt x="377" y="7366"/>
                      </a:lnTo>
                      <a:lnTo>
                        <a:pt x="461" y="7282"/>
                      </a:lnTo>
                      <a:lnTo>
                        <a:pt x="544" y="7261"/>
                      </a:lnTo>
                      <a:lnTo>
                        <a:pt x="565" y="7303"/>
                      </a:lnTo>
                      <a:lnTo>
                        <a:pt x="482" y="7387"/>
                      </a:lnTo>
                      <a:lnTo>
                        <a:pt x="461" y="7470"/>
                      </a:lnTo>
                      <a:lnTo>
                        <a:pt x="544" y="7554"/>
                      </a:lnTo>
                      <a:lnTo>
                        <a:pt x="649" y="7554"/>
                      </a:lnTo>
                      <a:lnTo>
                        <a:pt x="565" y="7575"/>
                      </a:lnTo>
                      <a:lnTo>
                        <a:pt x="482" y="7575"/>
                      </a:lnTo>
                      <a:lnTo>
                        <a:pt x="419" y="7659"/>
                      </a:lnTo>
                      <a:lnTo>
                        <a:pt x="419" y="7721"/>
                      </a:lnTo>
                      <a:lnTo>
                        <a:pt x="461" y="7826"/>
                      </a:lnTo>
                      <a:lnTo>
                        <a:pt x="419" y="7889"/>
                      </a:lnTo>
                      <a:lnTo>
                        <a:pt x="356" y="7868"/>
                      </a:lnTo>
                      <a:lnTo>
                        <a:pt x="252" y="7889"/>
                      </a:lnTo>
                      <a:lnTo>
                        <a:pt x="168" y="7826"/>
                      </a:lnTo>
                      <a:lnTo>
                        <a:pt x="105" y="7826"/>
                      </a:lnTo>
                      <a:lnTo>
                        <a:pt x="0" y="7972"/>
                      </a:lnTo>
                      <a:lnTo>
                        <a:pt x="0" y="8077"/>
                      </a:lnTo>
                      <a:lnTo>
                        <a:pt x="168" y="8265"/>
                      </a:lnTo>
                      <a:lnTo>
                        <a:pt x="147" y="8391"/>
                      </a:lnTo>
                      <a:lnTo>
                        <a:pt x="168" y="8496"/>
                      </a:lnTo>
                      <a:lnTo>
                        <a:pt x="335" y="8621"/>
                      </a:lnTo>
                      <a:lnTo>
                        <a:pt x="335" y="8705"/>
                      </a:lnTo>
                      <a:lnTo>
                        <a:pt x="482" y="8830"/>
                      </a:lnTo>
                      <a:lnTo>
                        <a:pt x="586" y="8872"/>
                      </a:lnTo>
                      <a:lnTo>
                        <a:pt x="649" y="8851"/>
                      </a:lnTo>
                      <a:lnTo>
                        <a:pt x="733" y="8830"/>
                      </a:lnTo>
                      <a:lnTo>
                        <a:pt x="837" y="8663"/>
                      </a:lnTo>
                      <a:lnTo>
                        <a:pt x="796" y="8516"/>
                      </a:lnTo>
                      <a:lnTo>
                        <a:pt x="837" y="8412"/>
                      </a:lnTo>
                      <a:lnTo>
                        <a:pt x="900" y="8307"/>
                      </a:lnTo>
                      <a:lnTo>
                        <a:pt x="858" y="8433"/>
                      </a:lnTo>
                      <a:lnTo>
                        <a:pt x="858" y="8516"/>
                      </a:lnTo>
                      <a:lnTo>
                        <a:pt x="900" y="8600"/>
                      </a:lnTo>
                      <a:lnTo>
                        <a:pt x="963" y="8747"/>
                      </a:lnTo>
                      <a:lnTo>
                        <a:pt x="1047" y="8788"/>
                      </a:lnTo>
                      <a:lnTo>
                        <a:pt x="1109" y="8726"/>
                      </a:lnTo>
                      <a:lnTo>
                        <a:pt x="1109" y="8642"/>
                      </a:lnTo>
                      <a:lnTo>
                        <a:pt x="1172" y="8537"/>
                      </a:lnTo>
                      <a:lnTo>
                        <a:pt x="1193" y="8600"/>
                      </a:lnTo>
                      <a:lnTo>
                        <a:pt x="1172" y="8642"/>
                      </a:lnTo>
                      <a:lnTo>
                        <a:pt x="1172" y="8747"/>
                      </a:lnTo>
                      <a:lnTo>
                        <a:pt x="1277" y="8935"/>
                      </a:lnTo>
                      <a:lnTo>
                        <a:pt x="1402" y="9019"/>
                      </a:lnTo>
                      <a:lnTo>
                        <a:pt x="1507" y="9019"/>
                      </a:lnTo>
                      <a:lnTo>
                        <a:pt x="1591" y="8956"/>
                      </a:lnTo>
                      <a:lnTo>
                        <a:pt x="1632" y="8998"/>
                      </a:lnTo>
                      <a:lnTo>
                        <a:pt x="1612" y="9040"/>
                      </a:lnTo>
                      <a:lnTo>
                        <a:pt x="1570" y="9040"/>
                      </a:lnTo>
                      <a:lnTo>
                        <a:pt x="1528" y="9123"/>
                      </a:lnTo>
                      <a:lnTo>
                        <a:pt x="1444" y="9165"/>
                      </a:lnTo>
                      <a:lnTo>
                        <a:pt x="1423" y="9249"/>
                      </a:lnTo>
                      <a:lnTo>
                        <a:pt x="1528" y="9332"/>
                      </a:lnTo>
                      <a:lnTo>
                        <a:pt x="1528" y="9416"/>
                      </a:lnTo>
                      <a:lnTo>
                        <a:pt x="1444" y="9416"/>
                      </a:lnTo>
                      <a:lnTo>
                        <a:pt x="1381" y="9374"/>
                      </a:lnTo>
                      <a:lnTo>
                        <a:pt x="1381" y="9458"/>
                      </a:lnTo>
                      <a:lnTo>
                        <a:pt x="1423" y="9521"/>
                      </a:lnTo>
                      <a:lnTo>
                        <a:pt x="1612" y="9542"/>
                      </a:lnTo>
                      <a:lnTo>
                        <a:pt x="1716" y="9584"/>
                      </a:lnTo>
                      <a:lnTo>
                        <a:pt x="1821" y="9563"/>
                      </a:lnTo>
                      <a:lnTo>
                        <a:pt x="1967" y="9604"/>
                      </a:lnTo>
                      <a:lnTo>
                        <a:pt x="1967" y="9521"/>
                      </a:lnTo>
                      <a:lnTo>
                        <a:pt x="2051" y="9542"/>
                      </a:lnTo>
                      <a:lnTo>
                        <a:pt x="2072" y="9625"/>
                      </a:lnTo>
                      <a:lnTo>
                        <a:pt x="2135" y="9772"/>
                      </a:lnTo>
                      <a:lnTo>
                        <a:pt x="2218" y="9856"/>
                      </a:lnTo>
                      <a:lnTo>
                        <a:pt x="2281" y="9856"/>
                      </a:lnTo>
                      <a:lnTo>
                        <a:pt x="2365" y="9751"/>
                      </a:lnTo>
                      <a:lnTo>
                        <a:pt x="2344" y="9625"/>
                      </a:lnTo>
                      <a:lnTo>
                        <a:pt x="2177" y="9542"/>
                      </a:lnTo>
                      <a:lnTo>
                        <a:pt x="2135" y="9521"/>
                      </a:lnTo>
                      <a:lnTo>
                        <a:pt x="2177" y="9479"/>
                      </a:lnTo>
                      <a:lnTo>
                        <a:pt x="2260" y="9521"/>
                      </a:lnTo>
                      <a:lnTo>
                        <a:pt x="2365" y="9584"/>
                      </a:lnTo>
                      <a:lnTo>
                        <a:pt x="2428" y="9667"/>
                      </a:lnTo>
                      <a:lnTo>
                        <a:pt x="2469" y="9772"/>
                      </a:lnTo>
                      <a:lnTo>
                        <a:pt x="2532" y="9772"/>
                      </a:lnTo>
                      <a:lnTo>
                        <a:pt x="2553" y="9667"/>
                      </a:lnTo>
                      <a:lnTo>
                        <a:pt x="2595" y="9646"/>
                      </a:lnTo>
                      <a:lnTo>
                        <a:pt x="2679" y="9751"/>
                      </a:lnTo>
                      <a:lnTo>
                        <a:pt x="2804" y="9793"/>
                      </a:lnTo>
                      <a:lnTo>
                        <a:pt x="2888" y="9793"/>
                      </a:lnTo>
                      <a:lnTo>
                        <a:pt x="2888" y="9730"/>
                      </a:lnTo>
                      <a:lnTo>
                        <a:pt x="2783" y="9646"/>
                      </a:lnTo>
                      <a:lnTo>
                        <a:pt x="2783" y="9584"/>
                      </a:lnTo>
                      <a:lnTo>
                        <a:pt x="2846" y="9563"/>
                      </a:lnTo>
                      <a:lnTo>
                        <a:pt x="2951" y="9604"/>
                      </a:lnTo>
                      <a:lnTo>
                        <a:pt x="2993" y="9667"/>
                      </a:lnTo>
                      <a:lnTo>
                        <a:pt x="3013" y="9667"/>
                      </a:lnTo>
                      <a:lnTo>
                        <a:pt x="3055" y="9772"/>
                      </a:lnTo>
                      <a:lnTo>
                        <a:pt x="3118" y="9814"/>
                      </a:lnTo>
                      <a:lnTo>
                        <a:pt x="3181" y="9793"/>
                      </a:lnTo>
                      <a:lnTo>
                        <a:pt x="3202" y="9688"/>
                      </a:lnTo>
                      <a:lnTo>
                        <a:pt x="3160" y="9604"/>
                      </a:lnTo>
                      <a:lnTo>
                        <a:pt x="3076" y="9604"/>
                      </a:lnTo>
                      <a:lnTo>
                        <a:pt x="3013" y="9563"/>
                      </a:lnTo>
                      <a:lnTo>
                        <a:pt x="3055" y="9500"/>
                      </a:lnTo>
                      <a:lnTo>
                        <a:pt x="3097" y="9542"/>
                      </a:lnTo>
                      <a:lnTo>
                        <a:pt x="3160" y="9542"/>
                      </a:lnTo>
                      <a:lnTo>
                        <a:pt x="3223" y="9437"/>
                      </a:lnTo>
                      <a:lnTo>
                        <a:pt x="3265" y="9353"/>
                      </a:lnTo>
                      <a:lnTo>
                        <a:pt x="3265" y="9312"/>
                      </a:lnTo>
                      <a:lnTo>
                        <a:pt x="3118" y="9207"/>
                      </a:lnTo>
                      <a:lnTo>
                        <a:pt x="3055" y="9228"/>
                      </a:lnTo>
                      <a:lnTo>
                        <a:pt x="2951" y="9207"/>
                      </a:lnTo>
                      <a:lnTo>
                        <a:pt x="2867" y="9040"/>
                      </a:lnTo>
                      <a:lnTo>
                        <a:pt x="2762" y="9040"/>
                      </a:lnTo>
                      <a:lnTo>
                        <a:pt x="2574" y="8872"/>
                      </a:lnTo>
                      <a:lnTo>
                        <a:pt x="2490" y="8788"/>
                      </a:lnTo>
                      <a:lnTo>
                        <a:pt x="2365" y="8788"/>
                      </a:lnTo>
                      <a:lnTo>
                        <a:pt x="2239" y="8516"/>
                      </a:lnTo>
                      <a:lnTo>
                        <a:pt x="2030" y="8286"/>
                      </a:lnTo>
                      <a:lnTo>
                        <a:pt x="1946" y="8014"/>
                      </a:lnTo>
                      <a:lnTo>
                        <a:pt x="1842" y="7847"/>
                      </a:lnTo>
                      <a:lnTo>
                        <a:pt x="1842" y="7554"/>
                      </a:lnTo>
                      <a:lnTo>
                        <a:pt x="1758" y="7387"/>
                      </a:lnTo>
                      <a:lnTo>
                        <a:pt x="1716" y="7073"/>
                      </a:lnTo>
                      <a:lnTo>
                        <a:pt x="1695" y="7010"/>
                      </a:lnTo>
                      <a:lnTo>
                        <a:pt x="1737" y="6905"/>
                      </a:lnTo>
                      <a:lnTo>
                        <a:pt x="1737" y="6822"/>
                      </a:lnTo>
                      <a:lnTo>
                        <a:pt x="1632" y="6801"/>
                      </a:lnTo>
                      <a:lnTo>
                        <a:pt x="1549" y="6843"/>
                      </a:lnTo>
                      <a:lnTo>
                        <a:pt x="1486" y="6801"/>
                      </a:lnTo>
                      <a:lnTo>
                        <a:pt x="1507" y="6759"/>
                      </a:lnTo>
                      <a:lnTo>
                        <a:pt x="1653" y="6759"/>
                      </a:lnTo>
                      <a:lnTo>
                        <a:pt x="1800" y="6696"/>
                      </a:lnTo>
                      <a:lnTo>
                        <a:pt x="1821" y="6487"/>
                      </a:lnTo>
                      <a:lnTo>
                        <a:pt x="1800" y="6382"/>
                      </a:lnTo>
                      <a:lnTo>
                        <a:pt x="1695" y="6403"/>
                      </a:lnTo>
                      <a:lnTo>
                        <a:pt x="1591" y="6424"/>
                      </a:lnTo>
                      <a:lnTo>
                        <a:pt x="1632" y="6382"/>
                      </a:lnTo>
                      <a:lnTo>
                        <a:pt x="1800" y="6319"/>
                      </a:lnTo>
                      <a:lnTo>
                        <a:pt x="1821" y="6236"/>
                      </a:lnTo>
                      <a:lnTo>
                        <a:pt x="1779" y="6194"/>
                      </a:lnTo>
                      <a:lnTo>
                        <a:pt x="1570" y="6194"/>
                      </a:lnTo>
                      <a:lnTo>
                        <a:pt x="1423" y="6173"/>
                      </a:lnTo>
                      <a:lnTo>
                        <a:pt x="1423" y="6110"/>
                      </a:lnTo>
                      <a:lnTo>
                        <a:pt x="1507" y="6068"/>
                      </a:lnTo>
                      <a:lnTo>
                        <a:pt x="1465" y="6006"/>
                      </a:lnTo>
                      <a:lnTo>
                        <a:pt x="1465" y="5922"/>
                      </a:lnTo>
                      <a:lnTo>
                        <a:pt x="1507" y="5964"/>
                      </a:lnTo>
                      <a:lnTo>
                        <a:pt x="1570" y="6068"/>
                      </a:lnTo>
                      <a:lnTo>
                        <a:pt x="1674" y="6110"/>
                      </a:lnTo>
                      <a:lnTo>
                        <a:pt x="1821" y="6110"/>
                      </a:lnTo>
                      <a:lnTo>
                        <a:pt x="1842" y="6068"/>
                      </a:lnTo>
                      <a:lnTo>
                        <a:pt x="1925" y="6027"/>
                      </a:lnTo>
                      <a:lnTo>
                        <a:pt x="1988" y="5901"/>
                      </a:lnTo>
                      <a:lnTo>
                        <a:pt x="1988" y="5775"/>
                      </a:lnTo>
                      <a:lnTo>
                        <a:pt x="2051" y="5650"/>
                      </a:lnTo>
                      <a:lnTo>
                        <a:pt x="2093" y="5545"/>
                      </a:lnTo>
                      <a:lnTo>
                        <a:pt x="2009" y="5462"/>
                      </a:lnTo>
                      <a:lnTo>
                        <a:pt x="1946" y="5336"/>
                      </a:lnTo>
                      <a:lnTo>
                        <a:pt x="1842" y="5294"/>
                      </a:lnTo>
                      <a:lnTo>
                        <a:pt x="1779" y="5294"/>
                      </a:lnTo>
                      <a:lnTo>
                        <a:pt x="1716" y="5252"/>
                      </a:lnTo>
                      <a:lnTo>
                        <a:pt x="1800" y="5231"/>
                      </a:lnTo>
                      <a:lnTo>
                        <a:pt x="1884" y="5252"/>
                      </a:lnTo>
                      <a:lnTo>
                        <a:pt x="1946" y="5231"/>
                      </a:lnTo>
                      <a:lnTo>
                        <a:pt x="2009" y="5294"/>
                      </a:lnTo>
                      <a:lnTo>
                        <a:pt x="2009" y="5378"/>
                      </a:lnTo>
                      <a:lnTo>
                        <a:pt x="2051" y="5399"/>
                      </a:lnTo>
                      <a:lnTo>
                        <a:pt x="2114" y="5336"/>
                      </a:lnTo>
                      <a:lnTo>
                        <a:pt x="2051" y="5148"/>
                      </a:lnTo>
                      <a:lnTo>
                        <a:pt x="1925" y="4980"/>
                      </a:lnTo>
                      <a:lnTo>
                        <a:pt x="1821" y="4834"/>
                      </a:lnTo>
                      <a:lnTo>
                        <a:pt x="1842" y="4771"/>
                      </a:lnTo>
                      <a:lnTo>
                        <a:pt x="1925" y="4855"/>
                      </a:lnTo>
                      <a:lnTo>
                        <a:pt x="1946" y="4938"/>
                      </a:lnTo>
                      <a:lnTo>
                        <a:pt x="2051" y="4980"/>
                      </a:lnTo>
                      <a:lnTo>
                        <a:pt x="2156" y="5022"/>
                      </a:lnTo>
                      <a:lnTo>
                        <a:pt x="2197" y="4938"/>
                      </a:lnTo>
                      <a:lnTo>
                        <a:pt x="2197" y="4855"/>
                      </a:lnTo>
                      <a:lnTo>
                        <a:pt x="2135" y="4813"/>
                      </a:lnTo>
                      <a:lnTo>
                        <a:pt x="2135" y="4729"/>
                      </a:lnTo>
                      <a:lnTo>
                        <a:pt x="2218" y="4625"/>
                      </a:lnTo>
                      <a:lnTo>
                        <a:pt x="2218" y="4520"/>
                      </a:lnTo>
                      <a:lnTo>
                        <a:pt x="2135" y="4415"/>
                      </a:lnTo>
                      <a:lnTo>
                        <a:pt x="2009" y="4248"/>
                      </a:lnTo>
                      <a:lnTo>
                        <a:pt x="2093" y="4248"/>
                      </a:lnTo>
                      <a:lnTo>
                        <a:pt x="2197" y="4332"/>
                      </a:lnTo>
                      <a:lnTo>
                        <a:pt x="2260" y="4311"/>
                      </a:lnTo>
                      <a:lnTo>
                        <a:pt x="2323" y="4185"/>
                      </a:lnTo>
                      <a:lnTo>
                        <a:pt x="2302" y="4143"/>
                      </a:lnTo>
                      <a:lnTo>
                        <a:pt x="2218" y="4143"/>
                      </a:lnTo>
                      <a:lnTo>
                        <a:pt x="2218" y="3997"/>
                      </a:lnTo>
                      <a:lnTo>
                        <a:pt x="2302" y="3976"/>
                      </a:lnTo>
                      <a:lnTo>
                        <a:pt x="2407" y="4039"/>
                      </a:lnTo>
                      <a:lnTo>
                        <a:pt x="2553" y="4102"/>
                      </a:lnTo>
                      <a:lnTo>
                        <a:pt x="2616" y="4018"/>
                      </a:lnTo>
                      <a:lnTo>
                        <a:pt x="2532" y="3976"/>
                      </a:lnTo>
                      <a:lnTo>
                        <a:pt x="2532" y="3913"/>
                      </a:lnTo>
                      <a:lnTo>
                        <a:pt x="2616" y="3913"/>
                      </a:lnTo>
                      <a:lnTo>
                        <a:pt x="2679" y="3934"/>
                      </a:lnTo>
                      <a:lnTo>
                        <a:pt x="2762" y="3871"/>
                      </a:lnTo>
                      <a:lnTo>
                        <a:pt x="2762" y="3767"/>
                      </a:lnTo>
                      <a:lnTo>
                        <a:pt x="2741" y="3704"/>
                      </a:lnTo>
                      <a:lnTo>
                        <a:pt x="2762" y="3662"/>
                      </a:lnTo>
                      <a:lnTo>
                        <a:pt x="2930" y="3578"/>
                      </a:lnTo>
                      <a:lnTo>
                        <a:pt x="2951" y="3495"/>
                      </a:lnTo>
                      <a:lnTo>
                        <a:pt x="2846" y="3453"/>
                      </a:lnTo>
                      <a:lnTo>
                        <a:pt x="2783" y="3369"/>
                      </a:lnTo>
                      <a:lnTo>
                        <a:pt x="2846" y="3265"/>
                      </a:lnTo>
                      <a:lnTo>
                        <a:pt x="2888" y="3369"/>
                      </a:lnTo>
                      <a:lnTo>
                        <a:pt x="2972" y="3306"/>
                      </a:lnTo>
                      <a:lnTo>
                        <a:pt x="3139" y="3097"/>
                      </a:lnTo>
                      <a:lnTo>
                        <a:pt x="3181" y="2972"/>
                      </a:lnTo>
                      <a:lnTo>
                        <a:pt x="3265" y="2930"/>
                      </a:lnTo>
                      <a:lnTo>
                        <a:pt x="3285" y="2783"/>
                      </a:lnTo>
                      <a:lnTo>
                        <a:pt x="3453" y="2679"/>
                      </a:lnTo>
                      <a:lnTo>
                        <a:pt x="3516" y="2532"/>
                      </a:lnTo>
                      <a:lnTo>
                        <a:pt x="3599" y="2323"/>
                      </a:lnTo>
                      <a:lnTo>
                        <a:pt x="3683" y="2323"/>
                      </a:lnTo>
                      <a:lnTo>
                        <a:pt x="3892" y="2156"/>
                      </a:lnTo>
                      <a:lnTo>
                        <a:pt x="4122" y="1905"/>
                      </a:lnTo>
                      <a:lnTo>
                        <a:pt x="4311" y="1737"/>
                      </a:lnTo>
                      <a:lnTo>
                        <a:pt x="4394" y="1737"/>
                      </a:lnTo>
                      <a:lnTo>
                        <a:pt x="4541" y="1612"/>
                      </a:lnTo>
                      <a:lnTo>
                        <a:pt x="4729" y="1570"/>
                      </a:lnTo>
                      <a:lnTo>
                        <a:pt x="4834" y="1486"/>
                      </a:lnTo>
                      <a:lnTo>
                        <a:pt x="4980" y="1277"/>
                      </a:lnTo>
                      <a:lnTo>
                        <a:pt x="5064" y="1214"/>
                      </a:lnTo>
                      <a:lnTo>
                        <a:pt x="5127" y="1214"/>
                      </a:lnTo>
                      <a:lnTo>
                        <a:pt x="5190" y="1193"/>
                      </a:lnTo>
                      <a:lnTo>
                        <a:pt x="5190" y="1109"/>
                      </a:lnTo>
                      <a:lnTo>
                        <a:pt x="5169" y="1068"/>
                      </a:lnTo>
                      <a:lnTo>
                        <a:pt x="5231" y="963"/>
                      </a:lnTo>
                      <a:lnTo>
                        <a:pt x="5190" y="858"/>
                      </a:lnTo>
                      <a:lnTo>
                        <a:pt x="5190" y="691"/>
                      </a:lnTo>
                      <a:lnTo>
                        <a:pt x="5169" y="670"/>
                      </a:lnTo>
                      <a:lnTo>
                        <a:pt x="5085" y="670"/>
                      </a:lnTo>
                      <a:lnTo>
                        <a:pt x="5085" y="524"/>
                      </a:lnTo>
                      <a:lnTo>
                        <a:pt x="5148" y="377"/>
                      </a:lnTo>
                      <a:lnTo>
                        <a:pt x="5127" y="335"/>
                      </a:lnTo>
                      <a:lnTo>
                        <a:pt x="5022" y="314"/>
                      </a:lnTo>
                      <a:lnTo>
                        <a:pt x="4959" y="252"/>
                      </a:lnTo>
                      <a:lnTo>
                        <a:pt x="4855" y="231"/>
                      </a:lnTo>
                      <a:lnTo>
                        <a:pt x="4813" y="147"/>
                      </a:lnTo>
                      <a:lnTo>
                        <a:pt x="4813" y="42"/>
                      </a:lnTo>
                      <a:lnTo>
                        <a:pt x="4750"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45"/>
                <p:cNvSpPr/>
                <p:nvPr/>
              </p:nvSpPr>
              <p:spPr>
                <a:xfrm>
                  <a:off x="4015475" y="1586100"/>
                  <a:ext cx="1901975" cy="1017450"/>
                </a:xfrm>
                <a:custGeom>
                  <a:avLst/>
                  <a:gdLst/>
                  <a:ahLst/>
                  <a:cxnLst/>
                  <a:rect l="l" t="t" r="r" b="b"/>
                  <a:pathLst>
                    <a:path w="76079" h="40698" extrusionOk="0">
                      <a:moveTo>
                        <a:pt x="27578" y="1"/>
                      </a:moveTo>
                      <a:lnTo>
                        <a:pt x="27431" y="126"/>
                      </a:lnTo>
                      <a:lnTo>
                        <a:pt x="27389" y="231"/>
                      </a:lnTo>
                      <a:lnTo>
                        <a:pt x="27285" y="273"/>
                      </a:lnTo>
                      <a:lnTo>
                        <a:pt x="27368" y="377"/>
                      </a:lnTo>
                      <a:lnTo>
                        <a:pt x="27264" y="482"/>
                      </a:lnTo>
                      <a:lnTo>
                        <a:pt x="27243" y="649"/>
                      </a:lnTo>
                      <a:lnTo>
                        <a:pt x="27285" y="796"/>
                      </a:lnTo>
                      <a:lnTo>
                        <a:pt x="27159" y="921"/>
                      </a:lnTo>
                      <a:lnTo>
                        <a:pt x="27138" y="1444"/>
                      </a:lnTo>
                      <a:lnTo>
                        <a:pt x="27264" y="1570"/>
                      </a:lnTo>
                      <a:lnTo>
                        <a:pt x="27264" y="1695"/>
                      </a:lnTo>
                      <a:lnTo>
                        <a:pt x="27159" y="1695"/>
                      </a:lnTo>
                      <a:lnTo>
                        <a:pt x="27180" y="1842"/>
                      </a:lnTo>
                      <a:lnTo>
                        <a:pt x="27285" y="1967"/>
                      </a:lnTo>
                      <a:lnTo>
                        <a:pt x="27389" y="1967"/>
                      </a:lnTo>
                      <a:lnTo>
                        <a:pt x="27536" y="2156"/>
                      </a:lnTo>
                      <a:lnTo>
                        <a:pt x="27682" y="2177"/>
                      </a:lnTo>
                      <a:lnTo>
                        <a:pt x="27536" y="2281"/>
                      </a:lnTo>
                      <a:lnTo>
                        <a:pt x="27578" y="2407"/>
                      </a:lnTo>
                      <a:lnTo>
                        <a:pt x="27578" y="2491"/>
                      </a:lnTo>
                      <a:lnTo>
                        <a:pt x="27787" y="2511"/>
                      </a:lnTo>
                      <a:lnTo>
                        <a:pt x="27912" y="2470"/>
                      </a:lnTo>
                      <a:lnTo>
                        <a:pt x="28101" y="2532"/>
                      </a:lnTo>
                      <a:lnTo>
                        <a:pt x="28289" y="2532"/>
                      </a:lnTo>
                      <a:lnTo>
                        <a:pt x="28331" y="2616"/>
                      </a:lnTo>
                      <a:lnTo>
                        <a:pt x="28226" y="2700"/>
                      </a:lnTo>
                      <a:lnTo>
                        <a:pt x="28122" y="2679"/>
                      </a:lnTo>
                      <a:lnTo>
                        <a:pt x="28059" y="2700"/>
                      </a:lnTo>
                      <a:lnTo>
                        <a:pt x="27933" y="2616"/>
                      </a:lnTo>
                      <a:lnTo>
                        <a:pt x="27661" y="2721"/>
                      </a:lnTo>
                      <a:lnTo>
                        <a:pt x="27578" y="2679"/>
                      </a:lnTo>
                      <a:lnTo>
                        <a:pt x="27473" y="2721"/>
                      </a:lnTo>
                      <a:lnTo>
                        <a:pt x="27368" y="2700"/>
                      </a:lnTo>
                      <a:lnTo>
                        <a:pt x="27264" y="2700"/>
                      </a:lnTo>
                      <a:lnTo>
                        <a:pt x="27201" y="2783"/>
                      </a:lnTo>
                      <a:lnTo>
                        <a:pt x="26950" y="2783"/>
                      </a:lnTo>
                      <a:lnTo>
                        <a:pt x="26887" y="2888"/>
                      </a:lnTo>
                      <a:lnTo>
                        <a:pt x="26908" y="2930"/>
                      </a:lnTo>
                      <a:lnTo>
                        <a:pt x="27034" y="2951"/>
                      </a:lnTo>
                      <a:lnTo>
                        <a:pt x="27054" y="3055"/>
                      </a:lnTo>
                      <a:lnTo>
                        <a:pt x="27201" y="3035"/>
                      </a:lnTo>
                      <a:lnTo>
                        <a:pt x="27264" y="3097"/>
                      </a:lnTo>
                      <a:lnTo>
                        <a:pt x="27410" y="3014"/>
                      </a:lnTo>
                      <a:lnTo>
                        <a:pt x="27515" y="3160"/>
                      </a:lnTo>
                      <a:lnTo>
                        <a:pt x="27661" y="3265"/>
                      </a:lnTo>
                      <a:lnTo>
                        <a:pt x="27787" y="3516"/>
                      </a:lnTo>
                      <a:lnTo>
                        <a:pt x="27682" y="3746"/>
                      </a:lnTo>
                      <a:lnTo>
                        <a:pt x="27410" y="4018"/>
                      </a:lnTo>
                      <a:lnTo>
                        <a:pt x="27515" y="3746"/>
                      </a:lnTo>
                      <a:lnTo>
                        <a:pt x="27431" y="3662"/>
                      </a:lnTo>
                      <a:lnTo>
                        <a:pt x="27431" y="3495"/>
                      </a:lnTo>
                      <a:lnTo>
                        <a:pt x="27243" y="3453"/>
                      </a:lnTo>
                      <a:lnTo>
                        <a:pt x="27180" y="3432"/>
                      </a:lnTo>
                      <a:lnTo>
                        <a:pt x="27180" y="3348"/>
                      </a:lnTo>
                      <a:lnTo>
                        <a:pt x="27117" y="3327"/>
                      </a:lnTo>
                      <a:lnTo>
                        <a:pt x="27013" y="3411"/>
                      </a:lnTo>
                      <a:lnTo>
                        <a:pt x="26845" y="3411"/>
                      </a:lnTo>
                      <a:lnTo>
                        <a:pt x="26720" y="3537"/>
                      </a:lnTo>
                      <a:lnTo>
                        <a:pt x="26845" y="3599"/>
                      </a:lnTo>
                      <a:lnTo>
                        <a:pt x="26803" y="3662"/>
                      </a:lnTo>
                      <a:lnTo>
                        <a:pt x="26657" y="3662"/>
                      </a:lnTo>
                      <a:lnTo>
                        <a:pt x="26741" y="3767"/>
                      </a:lnTo>
                      <a:lnTo>
                        <a:pt x="26720" y="3851"/>
                      </a:lnTo>
                      <a:lnTo>
                        <a:pt x="26552" y="3976"/>
                      </a:lnTo>
                      <a:lnTo>
                        <a:pt x="26531" y="3851"/>
                      </a:lnTo>
                      <a:lnTo>
                        <a:pt x="26490" y="3851"/>
                      </a:lnTo>
                      <a:lnTo>
                        <a:pt x="26406" y="3913"/>
                      </a:lnTo>
                      <a:lnTo>
                        <a:pt x="26448" y="4039"/>
                      </a:lnTo>
                      <a:lnTo>
                        <a:pt x="26406" y="4164"/>
                      </a:lnTo>
                      <a:lnTo>
                        <a:pt x="26301" y="4164"/>
                      </a:lnTo>
                      <a:lnTo>
                        <a:pt x="26280" y="3976"/>
                      </a:lnTo>
                      <a:lnTo>
                        <a:pt x="26176" y="3871"/>
                      </a:lnTo>
                      <a:lnTo>
                        <a:pt x="26134" y="3934"/>
                      </a:lnTo>
                      <a:lnTo>
                        <a:pt x="26176" y="4039"/>
                      </a:lnTo>
                      <a:lnTo>
                        <a:pt x="26071" y="4227"/>
                      </a:lnTo>
                      <a:lnTo>
                        <a:pt x="26008" y="4374"/>
                      </a:lnTo>
                      <a:lnTo>
                        <a:pt x="25883" y="4290"/>
                      </a:lnTo>
                      <a:lnTo>
                        <a:pt x="25883" y="4227"/>
                      </a:lnTo>
                      <a:lnTo>
                        <a:pt x="26008" y="3955"/>
                      </a:lnTo>
                      <a:lnTo>
                        <a:pt x="25966" y="3851"/>
                      </a:lnTo>
                      <a:lnTo>
                        <a:pt x="25820" y="3830"/>
                      </a:lnTo>
                      <a:lnTo>
                        <a:pt x="25506" y="3934"/>
                      </a:lnTo>
                      <a:lnTo>
                        <a:pt x="25401" y="3871"/>
                      </a:lnTo>
                      <a:lnTo>
                        <a:pt x="25255" y="4018"/>
                      </a:lnTo>
                      <a:lnTo>
                        <a:pt x="25150" y="3976"/>
                      </a:lnTo>
                      <a:lnTo>
                        <a:pt x="25046" y="3934"/>
                      </a:lnTo>
                      <a:lnTo>
                        <a:pt x="24878" y="3955"/>
                      </a:lnTo>
                      <a:lnTo>
                        <a:pt x="25025" y="4081"/>
                      </a:lnTo>
                      <a:lnTo>
                        <a:pt x="24941" y="4164"/>
                      </a:lnTo>
                      <a:lnTo>
                        <a:pt x="24920" y="4143"/>
                      </a:lnTo>
                      <a:lnTo>
                        <a:pt x="24878" y="4081"/>
                      </a:lnTo>
                      <a:lnTo>
                        <a:pt x="24837" y="4060"/>
                      </a:lnTo>
                      <a:lnTo>
                        <a:pt x="24774" y="4164"/>
                      </a:lnTo>
                      <a:lnTo>
                        <a:pt x="24732" y="4227"/>
                      </a:lnTo>
                      <a:lnTo>
                        <a:pt x="24732" y="4478"/>
                      </a:lnTo>
                      <a:lnTo>
                        <a:pt x="24816" y="4562"/>
                      </a:lnTo>
                      <a:lnTo>
                        <a:pt x="24941" y="4436"/>
                      </a:lnTo>
                      <a:lnTo>
                        <a:pt x="25025" y="4478"/>
                      </a:lnTo>
                      <a:lnTo>
                        <a:pt x="25192" y="4353"/>
                      </a:lnTo>
                      <a:lnTo>
                        <a:pt x="25276" y="4374"/>
                      </a:lnTo>
                      <a:lnTo>
                        <a:pt x="25255" y="4478"/>
                      </a:lnTo>
                      <a:lnTo>
                        <a:pt x="24941" y="4604"/>
                      </a:lnTo>
                      <a:lnTo>
                        <a:pt x="24878" y="4750"/>
                      </a:lnTo>
                      <a:lnTo>
                        <a:pt x="24753" y="4813"/>
                      </a:lnTo>
                      <a:lnTo>
                        <a:pt x="24502" y="4855"/>
                      </a:lnTo>
                      <a:lnTo>
                        <a:pt x="24460" y="4918"/>
                      </a:lnTo>
                      <a:lnTo>
                        <a:pt x="24523" y="5001"/>
                      </a:lnTo>
                      <a:lnTo>
                        <a:pt x="24313" y="5064"/>
                      </a:lnTo>
                      <a:lnTo>
                        <a:pt x="24209" y="5001"/>
                      </a:lnTo>
                      <a:lnTo>
                        <a:pt x="24146" y="5022"/>
                      </a:lnTo>
                      <a:lnTo>
                        <a:pt x="24125" y="5127"/>
                      </a:lnTo>
                      <a:lnTo>
                        <a:pt x="24041" y="5169"/>
                      </a:lnTo>
                      <a:lnTo>
                        <a:pt x="23895" y="5211"/>
                      </a:lnTo>
                      <a:lnTo>
                        <a:pt x="23832" y="5294"/>
                      </a:lnTo>
                      <a:lnTo>
                        <a:pt x="23916" y="5399"/>
                      </a:lnTo>
                      <a:lnTo>
                        <a:pt x="23874" y="5399"/>
                      </a:lnTo>
                      <a:lnTo>
                        <a:pt x="23832" y="5504"/>
                      </a:lnTo>
                      <a:lnTo>
                        <a:pt x="23790" y="5524"/>
                      </a:lnTo>
                      <a:lnTo>
                        <a:pt x="23728" y="5441"/>
                      </a:lnTo>
                      <a:lnTo>
                        <a:pt x="23686" y="5441"/>
                      </a:lnTo>
                      <a:lnTo>
                        <a:pt x="23581" y="5608"/>
                      </a:lnTo>
                      <a:lnTo>
                        <a:pt x="23602" y="5650"/>
                      </a:lnTo>
                      <a:lnTo>
                        <a:pt x="23560" y="5713"/>
                      </a:lnTo>
                      <a:lnTo>
                        <a:pt x="23560" y="5817"/>
                      </a:lnTo>
                      <a:lnTo>
                        <a:pt x="23456" y="5943"/>
                      </a:lnTo>
                      <a:lnTo>
                        <a:pt x="23477" y="6048"/>
                      </a:lnTo>
                      <a:lnTo>
                        <a:pt x="23309" y="6110"/>
                      </a:lnTo>
                      <a:lnTo>
                        <a:pt x="23142" y="6110"/>
                      </a:lnTo>
                      <a:lnTo>
                        <a:pt x="23037" y="6173"/>
                      </a:lnTo>
                      <a:lnTo>
                        <a:pt x="23037" y="6278"/>
                      </a:lnTo>
                      <a:lnTo>
                        <a:pt x="23100" y="6278"/>
                      </a:lnTo>
                      <a:lnTo>
                        <a:pt x="23163" y="6215"/>
                      </a:lnTo>
                      <a:lnTo>
                        <a:pt x="23414" y="6257"/>
                      </a:lnTo>
                      <a:lnTo>
                        <a:pt x="23372" y="6340"/>
                      </a:lnTo>
                      <a:lnTo>
                        <a:pt x="23246" y="6320"/>
                      </a:lnTo>
                      <a:lnTo>
                        <a:pt x="23204" y="6361"/>
                      </a:lnTo>
                      <a:lnTo>
                        <a:pt x="23288" y="6445"/>
                      </a:lnTo>
                      <a:lnTo>
                        <a:pt x="23267" y="6675"/>
                      </a:lnTo>
                      <a:lnTo>
                        <a:pt x="23163" y="6759"/>
                      </a:lnTo>
                      <a:lnTo>
                        <a:pt x="23184" y="6843"/>
                      </a:lnTo>
                      <a:lnTo>
                        <a:pt x="23163" y="6947"/>
                      </a:lnTo>
                      <a:lnTo>
                        <a:pt x="23037" y="6759"/>
                      </a:lnTo>
                      <a:lnTo>
                        <a:pt x="22932" y="6780"/>
                      </a:lnTo>
                      <a:lnTo>
                        <a:pt x="22786" y="6633"/>
                      </a:lnTo>
                      <a:lnTo>
                        <a:pt x="22723" y="6592"/>
                      </a:lnTo>
                      <a:lnTo>
                        <a:pt x="22681" y="6654"/>
                      </a:lnTo>
                      <a:lnTo>
                        <a:pt x="22765" y="6738"/>
                      </a:lnTo>
                      <a:lnTo>
                        <a:pt x="22765" y="6843"/>
                      </a:lnTo>
                      <a:lnTo>
                        <a:pt x="22723" y="6905"/>
                      </a:lnTo>
                      <a:lnTo>
                        <a:pt x="22786" y="7010"/>
                      </a:lnTo>
                      <a:lnTo>
                        <a:pt x="22891" y="6968"/>
                      </a:lnTo>
                      <a:lnTo>
                        <a:pt x="23079" y="7010"/>
                      </a:lnTo>
                      <a:lnTo>
                        <a:pt x="23204" y="7052"/>
                      </a:lnTo>
                      <a:lnTo>
                        <a:pt x="23246" y="7156"/>
                      </a:lnTo>
                      <a:lnTo>
                        <a:pt x="23351" y="7219"/>
                      </a:lnTo>
                      <a:lnTo>
                        <a:pt x="23456" y="7198"/>
                      </a:lnTo>
                      <a:lnTo>
                        <a:pt x="23497" y="7177"/>
                      </a:lnTo>
                      <a:lnTo>
                        <a:pt x="23560" y="7261"/>
                      </a:lnTo>
                      <a:lnTo>
                        <a:pt x="23414" y="7303"/>
                      </a:lnTo>
                      <a:lnTo>
                        <a:pt x="23288" y="7303"/>
                      </a:lnTo>
                      <a:lnTo>
                        <a:pt x="23184" y="7198"/>
                      </a:lnTo>
                      <a:lnTo>
                        <a:pt x="23142" y="7219"/>
                      </a:lnTo>
                      <a:lnTo>
                        <a:pt x="23100" y="7303"/>
                      </a:lnTo>
                      <a:lnTo>
                        <a:pt x="23058" y="7366"/>
                      </a:lnTo>
                      <a:lnTo>
                        <a:pt x="23184" y="7512"/>
                      </a:lnTo>
                      <a:lnTo>
                        <a:pt x="23267" y="7470"/>
                      </a:lnTo>
                      <a:lnTo>
                        <a:pt x="23456" y="7470"/>
                      </a:lnTo>
                      <a:lnTo>
                        <a:pt x="23497" y="7617"/>
                      </a:lnTo>
                      <a:lnTo>
                        <a:pt x="23581" y="7680"/>
                      </a:lnTo>
                      <a:lnTo>
                        <a:pt x="23623" y="7596"/>
                      </a:lnTo>
                      <a:lnTo>
                        <a:pt x="23811" y="7596"/>
                      </a:lnTo>
                      <a:lnTo>
                        <a:pt x="23790" y="7701"/>
                      </a:lnTo>
                      <a:lnTo>
                        <a:pt x="23937" y="7805"/>
                      </a:lnTo>
                      <a:lnTo>
                        <a:pt x="24083" y="7805"/>
                      </a:lnTo>
                      <a:lnTo>
                        <a:pt x="24146" y="7952"/>
                      </a:lnTo>
                      <a:lnTo>
                        <a:pt x="24083" y="8161"/>
                      </a:lnTo>
                      <a:lnTo>
                        <a:pt x="23832" y="8307"/>
                      </a:lnTo>
                      <a:lnTo>
                        <a:pt x="23769" y="8433"/>
                      </a:lnTo>
                      <a:lnTo>
                        <a:pt x="23769" y="8517"/>
                      </a:lnTo>
                      <a:lnTo>
                        <a:pt x="23979" y="8726"/>
                      </a:lnTo>
                      <a:lnTo>
                        <a:pt x="24104" y="8768"/>
                      </a:lnTo>
                      <a:lnTo>
                        <a:pt x="23895" y="8768"/>
                      </a:lnTo>
                      <a:lnTo>
                        <a:pt x="23665" y="8579"/>
                      </a:lnTo>
                      <a:lnTo>
                        <a:pt x="23665" y="8454"/>
                      </a:lnTo>
                      <a:lnTo>
                        <a:pt x="23769" y="8224"/>
                      </a:lnTo>
                      <a:lnTo>
                        <a:pt x="23832" y="8161"/>
                      </a:lnTo>
                      <a:lnTo>
                        <a:pt x="23832" y="8098"/>
                      </a:lnTo>
                      <a:lnTo>
                        <a:pt x="23895" y="7952"/>
                      </a:lnTo>
                      <a:lnTo>
                        <a:pt x="23832" y="7910"/>
                      </a:lnTo>
                      <a:lnTo>
                        <a:pt x="23456" y="8098"/>
                      </a:lnTo>
                      <a:lnTo>
                        <a:pt x="23246" y="8161"/>
                      </a:lnTo>
                      <a:lnTo>
                        <a:pt x="23184" y="8307"/>
                      </a:lnTo>
                      <a:lnTo>
                        <a:pt x="23058" y="8349"/>
                      </a:lnTo>
                      <a:lnTo>
                        <a:pt x="22953" y="8307"/>
                      </a:lnTo>
                      <a:lnTo>
                        <a:pt x="22828" y="8328"/>
                      </a:lnTo>
                      <a:lnTo>
                        <a:pt x="22660" y="8454"/>
                      </a:lnTo>
                      <a:lnTo>
                        <a:pt x="22221" y="8621"/>
                      </a:lnTo>
                      <a:lnTo>
                        <a:pt x="21907" y="8684"/>
                      </a:lnTo>
                      <a:lnTo>
                        <a:pt x="21782" y="8684"/>
                      </a:lnTo>
                      <a:lnTo>
                        <a:pt x="21614" y="8851"/>
                      </a:lnTo>
                      <a:lnTo>
                        <a:pt x="21468" y="8851"/>
                      </a:lnTo>
                      <a:lnTo>
                        <a:pt x="21384" y="8935"/>
                      </a:lnTo>
                      <a:lnTo>
                        <a:pt x="21510" y="9040"/>
                      </a:lnTo>
                      <a:lnTo>
                        <a:pt x="21510" y="9165"/>
                      </a:lnTo>
                      <a:lnTo>
                        <a:pt x="21489" y="9291"/>
                      </a:lnTo>
                      <a:lnTo>
                        <a:pt x="21572" y="9374"/>
                      </a:lnTo>
                      <a:lnTo>
                        <a:pt x="21677" y="9374"/>
                      </a:lnTo>
                      <a:lnTo>
                        <a:pt x="21698" y="9458"/>
                      </a:lnTo>
                      <a:lnTo>
                        <a:pt x="21635" y="9521"/>
                      </a:lnTo>
                      <a:lnTo>
                        <a:pt x="21844" y="9667"/>
                      </a:lnTo>
                      <a:lnTo>
                        <a:pt x="22012" y="9918"/>
                      </a:lnTo>
                      <a:lnTo>
                        <a:pt x="22012" y="10128"/>
                      </a:lnTo>
                      <a:lnTo>
                        <a:pt x="22054" y="10232"/>
                      </a:lnTo>
                      <a:lnTo>
                        <a:pt x="22116" y="10232"/>
                      </a:lnTo>
                      <a:lnTo>
                        <a:pt x="22137" y="10400"/>
                      </a:lnTo>
                      <a:lnTo>
                        <a:pt x="22305" y="10504"/>
                      </a:lnTo>
                      <a:lnTo>
                        <a:pt x="22430" y="10462"/>
                      </a:lnTo>
                      <a:lnTo>
                        <a:pt x="22828" y="10504"/>
                      </a:lnTo>
                      <a:lnTo>
                        <a:pt x="22953" y="10421"/>
                      </a:lnTo>
                      <a:lnTo>
                        <a:pt x="22953" y="10504"/>
                      </a:lnTo>
                      <a:lnTo>
                        <a:pt x="22995" y="10609"/>
                      </a:lnTo>
                      <a:lnTo>
                        <a:pt x="22995" y="10755"/>
                      </a:lnTo>
                      <a:lnTo>
                        <a:pt x="23184" y="10839"/>
                      </a:lnTo>
                      <a:lnTo>
                        <a:pt x="23288" y="10986"/>
                      </a:lnTo>
                      <a:lnTo>
                        <a:pt x="23581" y="10986"/>
                      </a:lnTo>
                      <a:lnTo>
                        <a:pt x="23790" y="11132"/>
                      </a:lnTo>
                      <a:lnTo>
                        <a:pt x="23874" y="11132"/>
                      </a:lnTo>
                      <a:lnTo>
                        <a:pt x="23979" y="11258"/>
                      </a:lnTo>
                      <a:lnTo>
                        <a:pt x="24000" y="11550"/>
                      </a:lnTo>
                      <a:lnTo>
                        <a:pt x="24041" y="11676"/>
                      </a:lnTo>
                      <a:lnTo>
                        <a:pt x="24000" y="11864"/>
                      </a:lnTo>
                      <a:lnTo>
                        <a:pt x="24125" y="12011"/>
                      </a:lnTo>
                      <a:lnTo>
                        <a:pt x="24230" y="12094"/>
                      </a:lnTo>
                      <a:lnTo>
                        <a:pt x="24418" y="12346"/>
                      </a:lnTo>
                      <a:lnTo>
                        <a:pt x="24502" y="12618"/>
                      </a:lnTo>
                      <a:lnTo>
                        <a:pt x="24648" y="12743"/>
                      </a:lnTo>
                      <a:lnTo>
                        <a:pt x="24711" y="12869"/>
                      </a:lnTo>
                      <a:lnTo>
                        <a:pt x="24585" y="13141"/>
                      </a:lnTo>
                      <a:lnTo>
                        <a:pt x="24502" y="13162"/>
                      </a:lnTo>
                      <a:lnTo>
                        <a:pt x="24418" y="13141"/>
                      </a:lnTo>
                      <a:lnTo>
                        <a:pt x="24418" y="13141"/>
                      </a:lnTo>
                      <a:lnTo>
                        <a:pt x="24523" y="13287"/>
                      </a:lnTo>
                      <a:lnTo>
                        <a:pt x="24732" y="13329"/>
                      </a:lnTo>
                      <a:lnTo>
                        <a:pt x="24837" y="13392"/>
                      </a:lnTo>
                      <a:lnTo>
                        <a:pt x="25046" y="13643"/>
                      </a:lnTo>
                      <a:lnTo>
                        <a:pt x="25255" y="13706"/>
                      </a:lnTo>
                      <a:lnTo>
                        <a:pt x="25276" y="13685"/>
                      </a:lnTo>
                      <a:lnTo>
                        <a:pt x="25360" y="13706"/>
                      </a:lnTo>
                      <a:lnTo>
                        <a:pt x="25548" y="13559"/>
                      </a:lnTo>
                      <a:lnTo>
                        <a:pt x="25736" y="13517"/>
                      </a:lnTo>
                      <a:lnTo>
                        <a:pt x="25945" y="13685"/>
                      </a:lnTo>
                      <a:lnTo>
                        <a:pt x="26092" y="13747"/>
                      </a:lnTo>
                      <a:lnTo>
                        <a:pt x="26197" y="13747"/>
                      </a:lnTo>
                      <a:lnTo>
                        <a:pt x="26280" y="13894"/>
                      </a:lnTo>
                      <a:lnTo>
                        <a:pt x="26301" y="14124"/>
                      </a:lnTo>
                      <a:lnTo>
                        <a:pt x="26238" y="13915"/>
                      </a:lnTo>
                      <a:lnTo>
                        <a:pt x="26176" y="13810"/>
                      </a:lnTo>
                      <a:lnTo>
                        <a:pt x="25987" y="13810"/>
                      </a:lnTo>
                      <a:lnTo>
                        <a:pt x="25757" y="13643"/>
                      </a:lnTo>
                      <a:lnTo>
                        <a:pt x="25611" y="13643"/>
                      </a:lnTo>
                      <a:lnTo>
                        <a:pt x="25443" y="13810"/>
                      </a:lnTo>
                      <a:lnTo>
                        <a:pt x="25443" y="13978"/>
                      </a:lnTo>
                      <a:lnTo>
                        <a:pt x="25464" y="14061"/>
                      </a:lnTo>
                      <a:lnTo>
                        <a:pt x="25234" y="13810"/>
                      </a:lnTo>
                      <a:lnTo>
                        <a:pt x="24983" y="13810"/>
                      </a:lnTo>
                      <a:lnTo>
                        <a:pt x="24857" y="13706"/>
                      </a:lnTo>
                      <a:lnTo>
                        <a:pt x="24857" y="13580"/>
                      </a:lnTo>
                      <a:lnTo>
                        <a:pt x="24753" y="13434"/>
                      </a:lnTo>
                      <a:lnTo>
                        <a:pt x="24565" y="13371"/>
                      </a:lnTo>
                      <a:lnTo>
                        <a:pt x="24397" y="13371"/>
                      </a:lnTo>
                      <a:lnTo>
                        <a:pt x="24188" y="13245"/>
                      </a:lnTo>
                      <a:lnTo>
                        <a:pt x="24230" y="13182"/>
                      </a:lnTo>
                      <a:lnTo>
                        <a:pt x="24230" y="13057"/>
                      </a:lnTo>
                      <a:lnTo>
                        <a:pt x="24313" y="13015"/>
                      </a:lnTo>
                      <a:lnTo>
                        <a:pt x="24272" y="12910"/>
                      </a:lnTo>
                      <a:lnTo>
                        <a:pt x="24230" y="12638"/>
                      </a:lnTo>
                      <a:lnTo>
                        <a:pt x="24167" y="12429"/>
                      </a:lnTo>
                      <a:lnTo>
                        <a:pt x="24083" y="12387"/>
                      </a:lnTo>
                      <a:lnTo>
                        <a:pt x="24021" y="12555"/>
                      </a:lnTo>
                      <a:lnTo>
                        <a:pt x="23958" y="12597"/>
                      </a:lnTo>
                      <a:lnTo>
                        <a:pt x="23979" y="12743"/>
                      </a:lnTo>
                      <a:lnTo>
                        <a:pt x="23895" y="12827"/>
                      </a:lnTo>
                      <a:lnTo>
                        <a:pt x="23916" y="12910"/>
                      </a:lnTo>
                      <a:lnTo>
                        <a:pt x="23895" y="13036"/>
                      </a:lnTo>
                      <a:lnTo>
                        <a:pt x="23811" y="13036"/>
                      </a:lnTo>
                      <a:lnTo>
                        <a:pt x="23769" y="12659"/>
                      </a:lnTo>
                      <a:lnTo>
                        <a:pt x="23853" y="12555"/>
                      </a:lnTo>
                      <a:lnTo>
                        <a:pt x="23811" y="12429"/>
                      </a:lnTo>
                      <a:lnTo>
                        <a:pt x="23644" y="12283"/>
                      </a:lnTo>
                      <a:lnTo>
                        <a:pt x="23644" y="12094"/>
                      </a:lnTo>
                      <a:lnTo>
                        <a:pt x="23560" y="11969"/>
                      </a:lnTo>
                      <a:lnTo>
                        <a:pt x="23560" y="11802"/>
                      </a:lnTo>
                      <a:lnTo>
                        <a:pt x="23707" y="11697"/>
                      </a:lnTo>
                      <a:lnTo>
                        <a:pt x="23707" y="11613"/>
                      </a:lnTo>
                      <a:lnTo>
                        <a:pt x="23686" y="11509"/>
                      </a:lnTo>
                      <a:lnTo>
                        <a:pt x="23707" y="11299"/>
                      </a:lnTo>
                      <a:lnTo>
                        <a:pt x="23581" y="11278"/>
                      </a:lnTo>
                      <a:lnTo>
                        <a:pt x="23539" y="11299"/>
                      </a:lnTo>
                      <a:lnTo>
                        <a:pt x="23456" y="11216"/>
                      </a:lnTo>
                      <a:lnTo>
                        <a:pt x="23225" y="11383"/>
                      </a:lnTo>
                      <a:lnTo>
                        <a:pt x="22912" y="11425"/>
                      </a:lnTo>
                      <a:lnTo>
                        <a:pt x="22744" y="11425"/>
                      </a:lnTo>
                      <a:lnTo>
                        <a:pt x="22514" y="11195"/>
                      </a:lnTo>
                      <a:lnTo>
                        <a:pt x="22388" y="11111"/>
                      </a:lnTo>
                      <a:lnTo>
                        <a:pt x="22347" y="11006"/>
                      </a:lnTo>
                      <a:lnTo>
                        <a:pt x="22012" y="10965"/>
                      </a:lnTo>
                      <a:lnTo>
                        <a:pt x="21886" y="10860"/>
                      </a:lnTo>
                      <a:lnTo>
                        <a:pt x="21761" y="10693"/>
                      </a:lnTo>
                      <a:lnTo>
                        <a:pt x="21363" y="10693"/>
                      </a:lnTo>
                      <a:lnTo>
                        <a:pt x="21259" y="10651"/>
                      </a:lnTo>
                      <a:lnTo>
                        <a:pt x="21133" y="10734"/>
                      </a:lnTo>
                      <a:lnTo>
                        <a:pt x="20987" y="10944"/>
                      </a:lnTo>
                      <a:lnTo>
                        <a:pt x="20966" y="11069"/>
                      </a:lnTo>
                      <a:lnTo>
                        <a:pt x="20924" y="11111"/>
                      </a:lnTo>
                      <a:lnTo>
                        <a:pt x="20861" y="11090"/>
                      </a:lnTo>
                      <a:lnTo>
                        <a:pt x="20840" y="11174"/>
                      </a:lnTo>
                      <a:lnTo>
                        <a:pt x="20924" y="11258"/>
                      </a:lnTo>
                      <a:lnTo>
                        <a:pt x="21091" y="11132"/>
                      </a:lnTo>
                      <a:lnTo>
                        <a:pt x="21300" y="11174"/>
                      </a:lnTo>
                      <a:lnTo>
                        <a:pt x="21405" y="11383"/>
                      </a:lnTo>
                      <a:lnTo>
                        <a:pt x="21280" y="11613"/>
                      </a:lnTo>
                      <a:lnTo>
                        <a:pt x="21133" y="11655"/>
                      </a:lnTo>
                      <a:lnTo>
                        <a:pt x="20861" y="11550"/>
                      </a:lnTo>
                      <a:lnTo>
                        <a:pt x="20715" y="11362"/>
                      </a:lnTo>
                      <a:lnTo>
                        <a:pt x="20610" y="11362"/>
                      </a:lnTo>
                      <a:lnTo>
                        <a:pt x="20443" y="11467"/>
                      </a:lnTo>
                      <a:lnTo>
                        <a:pt x="20401" y="11550"/>
                      </a:lnTo>
                      <a:lnTo>
                        <a:pt x="20317" y="11571"/>
                      </a:lnTo>
                      <a:lnTo>
                        <a:pt x="20505" y="11822"/>
                      </a:lnTo>
                      <a:lnTo>
                        <a:pt x="20568" y="11822"/>
                      </a:lnTo>
                      <a:lnTo>
                        <a:pt x="20631" y="11969"/>
                      </a:lnTo>
                      <a:lnTo>
                        <a:pt x="20840" y="12136"/>
                      </a:lnTo>
                      <a:lnTo>
                        <a:pt x="21028" y="12136"/>
                      </a:lnTo>
                      <a:lnTo>
                        <a:pt x="21112" y="12220"/>
                      </a:lnTo>
                      <a:lnTo>
                        <a:pt x="21405" y="12241"/>
                      </a:lnTo>
                      <a:lnTo>
                        <a:pt x="21489" y="12178"/>
                      </a:lnTo>
                      <a:lnTo>
                        <a:pt x="21531" y="12178"/>
                      </a:lnTo>
                      <a:lnTo>
                        <a:pt x="21572" y="12283"/>
                      </a:lnTo>
                      <a:lnTo>
                        <a:pt x="21782" y="12283"/>
                      </a:lnTo>
                      <a:lnTo>
                        <a:pt x="21824" y="12429"/>
                      </a:lnTo>
                      <a:lnTo>
                        <a:pt x="21907" y="12450"/>
                      </a:lnTo>
                      <a:lnTo>
                        <a:pt x="21928" y="12555"/>
                      </a:lnTo>
                      <a:lnTo>
                        <a:pt x="22158" y="12597"/>
                      </a:lnTo>
                      <a:lnTo>
                        <a:pt x="22263" y="12513"/>
                      </a:lnTo>
                      <a:lnTo>
                        <a:pt x="22200" y="12618"/>
                      </a:lnTo>
                      <a:lnTo>
                        <a:pt x="21949" y="12659"/>
                      </a:lnTo>
                      <a:lnTo>
                        <a:pt x="21803" y="12576"/>
                      </a:lnTo>
                      <a:lnTo>
                        <a:pt x="21698" y="12555"/>
                      </a:lnTo>
                      <a:lnTo>
                        <a:pt x="21531" y="12366"/>
                      </a:lnTo>
                      <a:lnTo>
                        <a:pt x="21426" y="12346"/>
                      </a:lnTo>
                      <a:lnTo>
                        <a:pt x="21321" y="12408"/>
                      </a:lnTo>
                      <a:lnTo>
                        <a:pt x="21196" y="12408"/>
                      </a:lnTo>
                      <a:lnTo>
                        <a:pt x="21091" y="12534"/>
                      </a:lnTo>
                      <a:lnTo>
                        <a:pt x="21049" y="12429"/>
                      </a:lnTo>
                      <a:lnTo>
                        <a:pt x="20945" y="12346"/>
                      </a:lnTo>
                      <a:lnTo>
                        <a:pt x="20840" y="12408"/>
                      </a:lnTo>
                      <a:lnTo>
                        <a:pt x="20631" y="12408"/>
                      </a:lnTo>
                      <a:lnTo>
                        <a:pt x="20464" y="12304"/>
                      </a:lnTo>
                      <a:lnTo>
                        <a:pt x="20338" y="12325"/>
                      </a:lnTo>
                      <a:lnTo>
                        <a:pt x="20296" y="12220"/>
                      </a:lnTo>
                      <a:lnTo>
                        <a:pt x="20401" y="12136"/>
                      </a:lnTo>
                      <a:lnTo>
                        <a:pt x="20401" y="12053"/>
                      </a:lnTo>
                      <a:lnTo>
                        <a:pt x="20296" y="11990"/>
                      </a:lnTo>
                      <a:lnTo>
                        <a:pt x="20296" y="11885"/>
                      </a:lnTo>
                      <a:lnTo>
                        <a:pt x="20108" y="11718"/>
                      </a:lnTo>
                      <a:lnTo>
                        <a:pt x="20024" y="11592"/>
                      </a:lnTo>
                      <a:lnTo>
                        <a:pt x="20087" y="11425"/>
                      </a:lnTo>
                      <a:lnTo>
                        <a:pt x="19982" y="11278"/>
                      </a:lnTo>
                      <a:lnTo>
                        <a:pt x="19982" y="11006"/>
                      </a:lnTo>
                      <a:lnTo>
                        <a:pt x="19836" y="10881"/>
                      </a:lnTo>
                      <a:lnTo>
                        <a:pt x="19836" y="10693"/>
                      </a:lnTo>
                      <a:lnTo>
                        <a:pt x="19794" y="10651"/>
                      </a:lnTo>
                      <a:lnTo>
                        <a:pt x="19710" y="10630"/>
                      </a:lnTo>
                      <a:lnTo>
                        <a:pt x="19689" y="10462"/>
                      </a:lnTo>
                      <a:lnTo>
                        <a:pt x="19522" y="10337"/>
                      </a:lnTo>
                      <a:lnTo>
                        <a:pt x="19459" y="10379"/>
                      </a:lnTo>
                      <a:lnTo>
                        <a:pt x="19689" y="10860"/>
                      </a:lnTo>
                      <a:lnTo>
                        <a:pt x="19752" y="11174"/>
                      </a:lnTo>
                      <a:lnTo>
                        <a:pt x="19710" y="11425"/>
                      </a:lnTo>
                      <a:lnTo>
                        <a:pt x="19522" y="11676"/>
                      </a:lnTo>
                      <a:lnTo>
                        <a:pt x="19396" y="11802"/>
                      </a:lnTo>
                      <a:lnTo>
                        <a:pt x="19396" y="11885"/>
                      </a:lnTo>
                      <a:lnTo>
                        <a:pt x="19480" y="11948"/>
                      </a:lnTo>
                      <a:lnTo>
                        <a:pt x="19501" y="12136"/>
                      </a:lnTo>
                      <a:lnTo>
                        <a:pt x="19417" y="12346"/>
                      </a:lnTo>
                      <a:lnTo>
                        <a:pt x="19417" y="12471"/>
                      </a:lnTo>
                      <a:lnTo>
                        <a:pt x="19627" y="12618"/>
                      </a:lnTo>
                      <a:lnTo>
                        <a:pt x="19899" y="12848"/>
                      </a:lnTo>
                      <a:lnTo>
                        <a:pt x="19940" y="12994"/>
                      </a:lnTo>
                      <a:lnTo>
                        <a:pt x="20108" y="12994"/>
                      </a:lnTo>
                      <a:lnTo>
                        <a:pt x="20233" y="13141"/>
                      </a:lnTo>
                      <a:lnTo>
                        <a:pt x="20338" y="13371"/>
                      </a:lnTo>
                      <a:lnTo>
                        <a:pt x="20317" y="13727"/>
                      </a:lnTo>
                      <a:lnTo>
                        <a:pt x="20275" y="13894"/>
                      </a:lnTo>
                      <a:lnTo>
                        <a:pt x="20422" y="14103"/>
                      </a:lnTo>
                      <a:lnTo>
                        <a:pt x="20380" y="14354"/>
                      </a:lnTo>
                      <a:lnTo>
                        <a:pt x="20464" y="14501"/>
                      </a:lnTo>
                      <a:lnTo>
                        <a:pt x="20673" y="14731"/>
                      </a:lnTo>
                      <a:lnTo>
                        <a:pt x="20715" y="14856"/>
                      </a:lnTo>
                      <a:lnTo>
                        <a:pt x="20673" y="15024"/>
                      </a:lnTo>
                      <a:lnTo>
                        <a:pt x="20736" y="15087"/>
                      </a:lnTo>
                      <a:lnTo>
                        <a:pt x="20882" y="15149"/>
                      </a:lnTo>
                      <a:lnTo>
                        <a:pt x="21070" y="15045"/>
                      </a:lnTo>
                      <a:lnTo>
                        <a:pt x="21280" y="15087"/>
                      </a:lnTo>
                      <a:lnTo>
                        <a:pt x="21363" y="15045"/>
                      </a:lnTo>
                      <a:lnTo>
                        <a:pt x="21384" y="14877"/>
                      </a:lnTo>
                      <a:lnTo>
                        <a:pt x="21510" y="14752"/>
                      </a:lnTo>
                      <a:lnTo>
                        <a:pt x="21677" y="14815"/>
                      </a:lnTo>
                      <a:lnTo>
                        <a:pt x="21782" y="14773"/>
                      </a:lnTo>
                      <a:lnTo>
                        <a:pt x="21991" y="14919"/>
                      </a:lnTo>
                      <a:lnTo>
                        <a:pt x="22116" y="14856"/>
                      </a:lnTo>
                      <a:lnTo>
                        <a:pt x="22200" y="14982"/>
                      </a:lnTo>
                      <a:lnTo>
                        <a:pt x="22451" y="15087"/>
                      </a:lnTo>
                      <a:lnTo>
                        <a:pt x="22640" y="15087"/>
                      </a:lnTo>
                      <a:lnTo>
                        <a:pt x="22765" y="15275"/>
                      </a:lnTo>
                      <a:lnTo>
                        <a:pt x="22765" y="15379"/>
                      </a:lnTo>
                      <a:lnTo>
                        <a:pt x="22953" y="15484"/>
                      </a:lnTo>
                      <a:lnTo>
                        <a:pt x="23016" y="15589"/>
                      </a:lnTo>
                      <a:lnTo>
                        <a:pt x="23037" y="15610"/>
                      </a:lnTo>
                      <a:lnTo>
                        <a:pt x="23058" y="15693"/>
                      </a:lnTo>
                      <a:lnTo>
                        <a:pt x="23142" y="15777"/>
                      </a:lnTo>
                      <a:lnTo>
                        <a:pt x="23058" y="15861"/>
                      </a:lnTo>
                      <a:lnTo>
                        <a:pt x="22953" y="15882"/>
                      </a:lnTo>
                      <a:lnTo>
                        <a:pt x="22953" y="16070"/>
                      </a:lnTo>
                      <a:lnTo>
                        <a:pt x="23037" y="16216"/>
                      </a:lnTo>
                      <a:lnTo>
                        <a:pt x="23121" y="16279"/>
                      </a:lnTo>
                      <a:lnTo>
                        <a:pt x="23079" y="16384"/>
                      </a:lnTo>
                      <a:lnTo>
                        <a:pt x="23163" y="16488"/>
                      </a:lnTo>
                      <a:lnTo>
                        <a:pt x="23288" y="16488"/>
                      </a:lnTo>
                      <a:lnTo>
                        <a:pt x="23372" y="16593"/>
                      </a:lnTo>
                      <a:lnTo>
                        <a:pt x="23518" y="16593"/>
                      </a:lnTo>
                      <a:lnTo>
                        <a:pt x="23602" y="16426"/>
                      </a:lnTo>
                      <a:lnTo>
                        <a:pt x="23665" y="16509"/>
                      </a:lnTo>
                      <a:lnTo>
                        <a:pt x="23769" y="16488"/>
                      </a:lnTo>
                      <a:lnTo>
                        <a:pt x="23832" y="16509"/>
                      </a:lnTo>
                      <a:lnTo>
                        <a:pt x="23790" y="16530"/>
                      </a:lnTo>
                      <a:lnTo>
                        <a:pt x="23728" y="16593"/>
                      </a:lnTo>
                      <a:lnTo>
                        <a:pt x="23560" y="16614"/>
                      </a:lnTo>
                      <a:lnTo>
                        <a:pt x="23456" y="16635"/>
                      </a:lnTo>
                      <a:lnTo>
                        <a:pt x="23288" y="16656"/>
                      </a:lnTo>
                      <a:lnTo>
                        <a:pt x="23142" y="16551"/>
                      </a:lnTo>
                      <a:lnTo>
                        <a:pt x="22995" y="16551"/>
                      </a:lnTo>
                      <a:lnTo>
                        <a:pt x="22932" y="16426"/>
                      </a:lnTo>
                      <a:lnTo>
                        <a:pt x="22974" y="16384"/>
                      </a:lnTo>
                      <a:lnTo>
                        <a:pt x="22953" y="16237"/>
                      </a:lnTo>
                      <a:lnTo>
                        <a:pt x="22849" y="16112"/>
                      </a:lnTo>
                      <a:lnTo>
                        <a:pt x="22828" y="15986"/>
                      </a:lnTo>
                      <a:lnTo>
                        <a:pt x="22723" y="15923"/>
                      </a:lnTo>
                      <a:lnTo>
                        <a:pt x="22744" y="15798"/>
                      </a:lnTo>
                      <a:lnTo>
                        <a:pt x="22619" y="15610"/>
                      </a:lnTo>
                      <a:lnTo>
                        <a:pt x="22556" y="15610"/>
                      </a:lnTo>
                      <a:lnTo>
                        <a:pt x="22430" y="15526"/>
                      </a:lnTo>
                      <a:lnTo>
                        <a:pt x="22242" y="15421"/>
                      </a:lnTo>
                      <a:lnTo>
                        <a:pt x="22242" y="15254"/>
                      </a:lnTo>
                      <a:lnTo>
                        <a:pt x="22054" y="15066"/>
                      </a:lnTo>
                      <a:lnTo>
                        <a:pt x="21907" y="15066"/>
                      </a:lnTo>
                      <a:lnTo>
                        <a:pt x="21677" y="15317"/>
                      </a:lnTo>
                      <a:lnTo>
                        <a:pt x="21510" y="15338"/>
                      </a:lnTo>
                      <a:lnTo>
                        <a:pt x="21405" y="15463"/>
                      </a:lnTo>
                      <a:lnTo>
                        <a:pt x="21217" y="15589"/>
                      </a:lnTo>
                      <a:lnTo>
                        <a:pt x="21259" y="15944"/>
                      </a:lnTo>
                      <a:lnTo>
                        <a:pt x="21321" y="16049"/>
                      </a:lnTo>
                      <a:lnTo>
                        <a:pt x="21572" y="16175"/>
                      </a:lnTo>
                      <a:lnTo>
                        <a:pt x="21761" y="16593"/>
                      </a:lnTo>
                      <a:lnTo>
                        <a:pt x="21719" y="16698"/>
                      </a:lnTo>
                      <a:lnTo>
                        <a:pt x="21531" y="17012"/>
                      </a:lnTo>
                      <a:lnTo>
                        <a:pt x="21510" y="17179"/>
                      </a:lnTo>
                      <a:lnTo>
                        <a:pt x="21614" y="17367"/>
                      </a:lnTo>
                      <a:lnTo>
                        <a:pt x="21510" y="17639"/>
                      </a:lnTo>
                      <a:lnTo>
                        <a:pt x="21510" y="17744"/>
                      </a:lnTo>
                      <a:lnTo>
                        <a:pt x="21363" y="17890"/>
                      </a:lnTo>
                      <a:lnTo>
                        <a:pt x="21363" y="17974"/>
                      </a:lnTo>
                      <a:lnTo>
                        <a:pt x="21259" y="18016"/>
                      </a:lnTo>
                      <a:lnTo>
                        <a:pt x="21175" y="18120"/>
                      </a:lnTo>
                      <a:lnTo>
                        <a:pt x="21175" y="18267"/>
                      </a:lnTo>
                      <a:lnTo>
                        <a:pt x="21259" y="18330"/>
                      </a:lnTo>
                      <a:lnTo>
                        <a:pt x="21259" y="18434"/>
                      </a:lnTo>
                      <a:lnTo>
                        <a:pt x="21070" y="18539"/>
                      </a:lnTo>
                      <a:lnTo>
                        <a:pt x="20840" y="18497"/>
                      </a:lnTo>
                      <a:lnTo>
                        <a:pt x="20798" y="18434"/>
                      </a:lnTo>
                      <a:lnTo>
                        <a:pt x="20589" y="18434"/>
                      </a:lnTo>
                      <a:lnTo>
                        <a:pt x="20380" y="18476"/>
                      </a:lnTo>
                      <a:lnTo>
                        <a:pt x="20212" y="18413"/>
                      </a:lnTo>
                      <a:lnTo>
                        <a:pt x="19794" y="18330"/>
                      </a:lnTo>
                      <a:lnTo>
                        <a:pt x="19627" y="18183"/>
                      </a:lnTo>
                      <a:lnTo>
                        <a:pt x="19585" y="18079"/>
                      </a:lnTo>
                      <a:lnTo>
                        <a:pt x="19396" y="18100"/>
                      </a:lnTo>
                      <a:lnTo>
                        <a:pt x="19334" y="18204"/>
                      </a:lnTo>
                      <a:lnTo>
                        <a:pt x="19313" y="18162"/>
                      </a:lnTo>
                      <a:lnTo>
                        <a:pt x="19229" y="18120"/>
                      </a:lnTo>
                      <a:lnTo>
                        <a:pt x="19313" y="17974"/>
                      </a:lnTo>
                      <a:lnTo>
                        <a:pt x="19480" y="17953"/>
                      </a:lnTo>
                      <a:lnTo>
                        <a:pt x="19794" y="17890"/>
                      </a:lnTo>
                      <a:lnTo>
                        <a:pt x="19836" y="17807"/>
                      </a:lnTo>
                      <a:lnTo>
                        <a:pt x="20108" y="17974"/>
                      </a:lnTo>
                      <a:lnTo>
                        <a:pt x="20171" y="17974"/>
                      </a:lnTo>
                      <a:lnTo>
                        <a:pt x="20212" y="17890"/>
                      </a:lnTo>
                      <a:lnTo>
                        <a:pt x="20338" y="17890"/>
                      </a:lnTo>
                      <a:lnTo>
                        <a:pt x="20338" y="17974"/>
                      </a:lnTo>
                      <a:lnTo>
                        <a:pt x="20150" y="18079"/>
                      </a:lnTo>
                      <a:lnTo>
                        <a:pt x="20254" y="18183"/>
                      </a:lnTo>
                      <a:lnTo>
                        <a:pt x="20464" y="18162"/>
                      </a:lnTo>
                      <a:lnTo>
                        <a:pt x="20547" y="18058"/>
                      </a:lnTo>
                      <a:lnTo>
                        <a:pt x="20673" y="17995"/>
                      </a:lnTo>
                      <a:lnTo>
                        <a:pt x="20673" y="17911"/>
                      </a:lnTo>
                      <a:lnTo>
                        <a:pt x="20568" y="17786"/>
                      </a:lnTo>
                      <a:lnTo>
                        <a:pt x="20568" y="17702"/>
                      </a:lnTo>
                      <a:lnTo>
                        <a:pt x="20694" y="17786"/>
                      </a:lnTo>
                      <a:lnTo>
                        <a:pt x="20756" y="17702"/>
                      </a:lnTo>
                      <a:lnTo>
                        <a:pt x="20756" y="17472"/>
                      </a:lnTo>
                      <a:lnTo>
                        <a:pt x="20882" y="17388"/>
                      </a:lnTo>
                      <a:lnTo>
                        <a:pt x="20861" y="17325"/>
                      </a:lnTo>
                      <a:lnTo>
                        <a:pt x="20777" y="17346"/>
                      </a:lnTo>
                      <a:lnTo>
                        <a:pt x="20756" y="17284"/>
                      </a:lnTo>
                      <a:lnTo>
                        <a:pt x="20882" y="17242"/>
                      </a:lnTo>
                      <a:lnTo>
                        <a:pt x="20882" y="17012"/>
                      </a:lnTo>
                      <a:lnTo>
                        <a:pt x="20840" y="16928"/>
                      </a:lnTo>
                      <a:lnTo>
                        <a:pt x="20903" y="16823"/>
                      </a:lnTo>
                      <a:lnTo>
                        <a:pt x="20903" y="16760"/>
                      </a:lnTo>
                      <a:lnTo>
                        <a:pt x="21008" y="16698"/>
                      </a:lnTo>
                      <a:lnTo>
                        <a:pt x="20987" y="16509"/>
                      </a:lnTo>
                      <a:lnTo>
                        <a:pt x="20861" y="16384"/>
                      </a:lnTo>
                      <a:lnTo>
                        <a:pt x="20777" y="16175"/>
                      </a:lnTo>
                      <a:lnTo>
                        <a:pt x="20798" y="16007"/>
                      </a:lnTo>
                      <a:lnTo>
                        <a:pt x="20798" y="15882"/>
                      </a:lnTo>
                      <a:lnTo>
                        <a:pt x="20861" y="15903"/>
                      </a:lnTo>
                      <a:lnTo>
                        <a:pt x="20861" y="15819"/>
                      </a:lnTo>
                      <a:lnTo>
                        <a:pt x="20673" y="15651"/>
                      </a:lnTo>
                      <a:lnTo>
                        <a:pt x="20589" y="15610"/>
                      </a:lnTo>
                      <a:lnTo>
                        <a:pt x="20526" y="15505"/>
                      </a:lnTo>
                      <a:lnTo>
                        <a:pt x="20338" y="15463"/>
                      </a:lnTo>
                      <a:lnTo>
                        <a:pt x="20108" y="15170"/>
                      </a:lnTo>
                      <a:lnTo>
                        <a:pt x="20045" y="14940"/>
                      </a:lnTo>
                      <a:lnTo>
                        <a:pt x="20003" y="14877"/>
                      </a:lnTo>
                      <a:lnTo>
                        <a:pt x="20045" y="14794"/>
                      </a:lnTo>
                      <a:lnTo>
                        <a:pt x="19919" y="14710"/>
                      </a:lnTo>
                      <a:lnTo>
                        <a:pt x="19836" y="14563"/>
                      </a:lnTo>
                      <a:lnTo>
                        <a:pt x="19899" y="14417"/>
                      </a:lnTo>
                      <a:lnTo>
                        <a:pt x="19710" y="14145"/>
                      </a:lnTo>
                      <a:lnTo>
                        <a:pt x="19710" y="13978"/>
                      </a:lnTo>
                      <a:lnTo>
                        <a:pt x="19585" y="13831"/>
                      </a:lnTo>
                      <a:lnTo>
                        <a:pt x="19606" y="13768"/>
                      </a:lnTo>
                      <a:lnTo>
                        <a:pt x="19606" y="13685"/>
                      </a:lnTo>
                      <a:lnTo>
                        <a:pt x="19501" y="13580"/>
                      </a:lnTo>
                      <a:lnTo>
                        <a:pt x="19438" y="13224"/>
                      </a:lnTo>
                      <a:lnTo>
                        <a:pt x="19375" y="13078"/>
                      </a:lnTo>
                      <a:lnTo>
                        <a:pt x="19229" y="12973"/>
                      </a:lnTo>
                      <a:lnTo>
                        <a:pt x="19292" y="12910"/>
                      </a:lnTo>
                      <a:lnTo>
                        <a:pt x="19250" y="12848"/>
                      </a:lnTo>
                      <a:lnTo>
                        <a:pt x="19166" y="12869"/>
                      </a:lnTo>
                      <a:lnTo>
                        <a:pt x="19166" y="12848"/>
                      </a:lnTo>
                      <a:lnTo>
                        <a:pt x="19041" y="12806"/>
                      </a:lnTo>
                      <a:lnTo>
                        <a:pt x="18957" y="12638"/>
                      </a:lnTo>
                      <a:lnTo>
                        <a:pt x="18831" y="12534"/>
                      </a:lnTo>
                      <a:lnTo>
                        <a:pt x="18769" y="12408"/>
                      </a:lnTo>
                      <a:lnTo>
                        <a:pt x="18852" y="12387"/>
                      </a:lnTo>
                      <a:lnTo>
                        <a:pt x="18873" y="12283"/>
                      </a:lnTo>
                      <a:lnTo>
                        <a:pt x="18831" y="12178"/>
                      </a:lnTo>
                      <a:lnTo>
                        <a:pt x="18852" y="12094"/>
                      </a:lnTo>
                      <a:lnTo>
                        <a:pt x="18790" y="11990"/>
                      </a:lnTo>
                      <a:lnTo>
                        <a:pt x="18852" y="11676"/>
                      </a:lnTo>
                      <a:lnTo>
                        <a:pt x="18769" y="11488"/>
                      </a:lnTo>
                      <a:lnTo>
                        <a:pt x="18769" y="11278"/>
                      </a:lnTo>
                      <a:lnTo>
                        <a:pt x="18727" y="11195"/>
                      </a:lnTo>
                      <a:lnTo>
                        <a:pt x="18727" y="11069"/>
                      </a:lnTo>
                      <a:lnTo>
                        <a:pt x="18643" y="10944"/>
                      </a:lnTo>
                      <a:lnTo>
                        <a:pt x="18748" y="10881"/>
                      </a:lnTo>
                      <a:lnTo>
                        <a:pt x="18685" y="10776"/>
                      </a:lnTo>
                      <a:lnTo>
                        <a:pt x="18559" y="10755"/>
                      </a:lnTo>
                      <a:lnTo>
                        <a:pt x="18413" y="10755"/>
                      </a:lnTo>
                      <a:lnTo>
                        <a:pt x="18057" y="10630"/>
                      </a:lnTo>
                      <a:lnTo>
                        <a:pt x="17932" y="10630"/>
                      </a:lnTo>
                      <a:lnTo>
                        <a:pt x="17890" y="10672"/>
                      </a:lnTo>
                      <a:lnTo>
                        <a:pt x="17785" y="10630"/>
                      </a:lnTo>
                      <a:lnTo>
                        <a:pt x="17681" y="10630"/>
                      </a:lnTo>
                      <a:lnTo>
                        <a:pt x="17534" y="10714"/>
                      </a:lnTo>
                      <a:lnTo>
                        <a:pt x="17388" y="10714"/>
                      </a:lnTo>
                      <a:lnTo>
                        <a:pt x="17262" y="10755"/>
                      </a:lnTo>
                      <a:lnTo>
                        <a:pt x="17220" y="10714"/>
                      </a:lnTo>
                      <a:lnTo>
                        <a:pt x="17262" y="10651"/>
                      </a:lnTo>
                      <a:lnTo>
                        <a:pt x="17158" y="10609"/>
                      </a:lnTo>
                      <a:lnTo>
                        <a:pt x="17053" y="10630"/>
                      </a:lnTo>
                      <a:lnTo>
                        <a:pt x="17074" y="10860"/>
                      </a:lnTo>
                      <a:lnTo>
                        <a:pt x="17053" y="11069"/>
                      </a:lnTo>
                      <a:lnTo>
                        <a:pt x="17158" y="11195"/>
                      </a:lnTo>
                      <a:lnTo>
                        <a:pt x="17116" y="11258"/>
                      </a:lnTo>
                      <a:lnTo>
                        <a:pt x="17074" y="11467"/>
                      </a:lnTo>
                      <a:lnTo>
                        <a:pt x="17158" y="11550"/>
                      </a:lnTo>
                      <a:lnTo>
                        <a:pt x="17158" y="11676"/>
                      </a:lnTo>
                      <a:lnTo>
                        <a:pt x="17199" y="11760"/>
                      </a:lnTo>
                      <a:lnTo>
                        <a:pt x="17158" y="11822"/>
                      </a:lnTo>
                      <a:lnTo>
                        <a:pt x="17158" y="12011"/>
                      </a:lnTo>
                      <a:lnTo>
                        <a:pt x="17220" y="12136"/>
                      </a:lnTo>
                      <a:lnTo>
                        <a:pt x="17158" y="12304"/>
                      </a:lnTo>
                      <a:lnTo>
                        <a:pt x="17158" y="12408"/>
                      </a:lnTo>
                      <a:lnTo>
                        <a:pt x="17199" y="12534"/>
                      </a:lnTo>
                      <a:lnTo>
                        <a:pt x="17178" y="12618"/>
                      </a:lnTo>
                      <a:lnTo>
                        <a:pt x="17053" y="12701"/>
                      </a:lnTo>
                      <a:lnTo>
                        <a:pt x="16844" y="13015"/>
                      </a:lnTo>
                      <a:lnTo>
                        <a:pt x="16760" y="13057"/>
                      </a:lnTo>
                      <a:lnTo>
                        <a:pt x="16781" y="13162"/>
                      </a:lnTo>
                      <a:lnTo>
                        <a:pt x="16865" y="13266"/>
                      </a:lnTo>
                      <a:lnTo>
                        <a:pt x="16802" y="13371"/>
                      </a:lnTo>
                      <a:lnTo>
                        <a:pt x="16781" y="13559"/>
                      </a:lnTo>
                      <a:lnTo>
                        <a:pt x="16906" y="13685"/>
                      </a:lnTo>
                      <a:lnTo>
                        <a:pt x="16990" y="13643"/>
                      </a:lnTo>
                      <a:lnTo>
                        <a:pt x="17074" y="13706"/>
                      </a:lnTo>
                      <a:lnTo>
                        <a:pt x="17158" y="13915"/>
                      </a:lnTo>
                      <a:lnTo>
                        <a:pt x="17283" y="13915"/>
                      </a:lnTo>
                      <a:lnTo>
                        <a:pt x="17388" y="14019"/>
                      </a:lnTo>
                      <a:lnTo>
                        <a:pt x="17304" y="13999"/>
                      </a:lnTo>
                      <a:lnTo>
                        <a:pt x="17220" y="14103"/>
                      </a:lnTo>
                      <a:lnTo>
                        <a:pt x="17220" y="14271"/>
                      </a:lnTo>
                      <a:lnTo>
                        <a:pt x="17409" y="14396"/>
                      </a:lnTo>
                      <a:lnTo>
                        <a:pt x="17409" y="14522"/>
                      </a:lnTo>
                      <a:lnTo>
                        <a:pt x="17325" y="14605"/>
                      </a:lnTo>
                      <a:lnTo>
                        <a:pt x="17262" y="14543"/>
                      </a:lnTo>
                      <a:lnTo>
                        <a:pt x="17262" y="14626"/>
                      </a:lnTo>
                      <a:lnTo>
                        <a:pt x="17367" y="14898"/>
                      </a:lnTo>
                      <a:lnTo>
                        <a:pt x="17430" y="14961"/>
                      </a:lnTo>
                      <a:lnTo>
                        <a:pt x="17492" y="15149"/>
                      </a:lnTo>
                      <a:lnTo>
                        <a:pt x="17534" y="15066"/>
                      </a:lnTo>
                      <a:lnTo>
                        <a:pt x="17639" y="15149"/>
                      </a:lnTo>
                      <a:lnTo>
                        <a:pt x="17764" y="15149"/>
                      </a:lnTo>
                      <a:lnTo>
                        <a:pt x="17911" y="15233"/>
                      </a:lnTo>
                      <a:lnTo>
                        <a:pt x="18015" y="15066"/>
                      </a:lnTo>
                      <a:lnTo>
                        <a:pt x="18057" y="15128"/>
                      </a:lnTo>
                      <a:lnTo>
                        <a:pt x="18057" y="15338"/>
                      </a:lnTo>
                      <a:lnTo>
                        <a:pt x="18141" y="15442"/>
                      </a:lnTo>
                      <a:lnTo>
                        <a:pt x="18183" y="15463"/>
                      </a:lnTo>
                      <a:lnTo>
                        <a:pt x="18434" y="15756"/>
                      </a:lnTo>
                      <a:lnTo>
                        <a:pt x="18559" y="15777"/>
                      </a:lnTo>
                      <a:lnTo>
                        <a:pt x="18643" y="15735"/>
                      </a:lnTo>
                      <a:lnTo>
                        <a:pt x="18748" y="15735"/>
                      </a:lnTo>
                      <a:lnTo>
                        <a:pt x="18769" y="15777"/>
                      </a:lnTo>
                      <a:lnTo>
                        <a:pt x="18873" y="15777"/>
                      </a:lnTo>
                      <a:lnTo>
                        <a:pt x="18769" y="15861"/>
                      </a:lnTo>
                      <a:lnTo>
                        <a:pt x="18769" y="16175"/>
                      </a:lnTo>
                      <a:lnTo>
                        <a:pt x="18748" y="16258"/>
                      </a:lnTo>
                      <a:lnTo>
                        <a:pt x="18811" y="16384"/>
                      </a:lnTo>
                      <a:lnTo>
                        <a:pt x="18790" y="16426"/>
                      </a:lnTo>
                      <a:lnTo>
                        <a:pt x="18706" y="16426"/>
                      </a:lnTo>
                      <a:lnTo>
                        <a:pt x="18748" y="16593"/>
                      </a:lnTo>
                      <a:lnTo>
                        <a:pt x="18748" y="16677"/>
                      </a:lnTo>
                      <a:lnTo>
                        <a:pt x="18601" y="16635"/>
                      </a:lnTo>
                      <a:lnTo>
                        <a:pt x="18476" y="16384"/>
                      </a:lnTo>
                      <a:lnTo>
                        <a:pt x="18329" y="16258"/>
                      </a:lnTo>
                      <a:lnTo>
                        <a:pt x="18141" y="16216"/>
                      </a:lnTo>
                      <a:lnTo>
                        <a:pt x="18057" y="16070"/>
                      </a:lnTo>
                      <a:lnTo>
                        <a:pt x="17932" y="15965"/>
                      </a:lnTo>
                      <a:lnTo>
                        <a:pt x="17618" y="15944"/>
                      </a:lnTo>
                      <a:lnTo>
                        <a:pt x="17304" y="15756"/>
                      </a:lnTo>
                      <a:lnTo>
                        <a:pt x="17116" y="15735"/>
                      </a:lnTo>
                      <a:lnTo>
                        <a:pt x="17095" y="15631"/>
                      </a:lnTo>
                      <a:lnTo>
                        <a:pt x="17011" y="15631"/>
                      </a:lnTo>
                      <a:lnTo>
                        <a:pt x="16906" y="15547"/>
                      </a:lnTo>
                      <a:lnTo>
                        <a:pt x="16760" y="15589"/>
                      </a:lnTo>
                      <a:lnTo>
                        <a:pt x="16655" y="15693"/>
                      </a:lnTo>
                      <a:lnTo>
                        <a:pt x="16593" y="15568"/>
                      </a:lnTo>
                      <a:lnTo>
                        <a:pt x="16614" y="15526"/>
                      </a:lnTo>
                      <a:lnTo>
                        <a:pt x="16593" y="15442"/>
                      </a:lnTo>
                      <a:lnTo>
                        <a:pt x="16237" y="15317"/>
                      </a:lnTo>
                      <a:lnTo>
                        <a:pt x="16070" y="15212"/>
                      </a:lnTo>
                      <a:lnTo>
                        <a:pt x="15526" y="15170"/>
                      </a:lnTo>
                      <a:lnTo>
                        <a:pt x="15086" y="15233"/>
                      </a:lnTo>
                      <a:lnTo>
                        <a:pt x="14982" y="15191"/>
                      </a:lnTo>
                      <a:lnTo>
                        <a:pt x="14877" y="15233"/>
                      </a:lnTo>
                      <a:lnTo>
                        <a:pt x="14772" y="15170"/>
                      </a:lnTo>
                      <a:lnTo>
                        <a:pt x="14710" y="15212"/>
                      </a:lnTo>
                      <a:lnTo>
                        <a:pt x="14605" y="15170"/>
                      </a:lnTo>
                      <a:lnTo>
                        <a:pt x="14521" y="15233"/>
                      </a:lnTo>
                      <a:lnTo>
                        <a:pt x="14584" y="15359"/>
                      </a:lnTo>
                      <a:lnTo>
                        <a:pt x="14584" y="15463"/>
                      </a:lnTo>
                      <a:lnTo>
                        <a:pt x="14458" y="15505"/>
                      </a:lnTo>
                      <a:lnTo>
                        <a:pt x="14458" y="15568"/>
                      </a:lnTo>
                      <a:lnTo>
                        <a:pt x="14521" y="15693"/>
                      </a:lnTo>
                      <a:lnTo>
                        <a:pt x="14605" y="15756"/>
                      </a:lnTo>
                      <a:lnTo>
                        <a:pt x="14668" y="15965"/>
                      </a:lnTo>
                      <a:lnTo>
                        <a:pt x="14710" y="16070"/>
                      </a:lnTo>
                      <a:lnTo>
                        <a:pt x="14751" y="15965"/>
                      </a:lnTo>
                      <a:lnTo>
                        <a:pt x="14814" y="15965"/>
                      </a:lnTo>
                      <a:lnTo>
                        <a:pt x="14919" y="16133"/>
                      </a:lnTo>
                      <a:lnTo>
                        <a:pt x="14919" y="16237"/>
                      </a:lnTo>
                      <a:lnTo>
                        <a:pt x="15044" y="16279"/>
                      </a:lnTo>
                      <a:lnTo>
                        <a:pt x="15212" y="16447"/>
                      </a:lnTo>
                      <a:lnTo>
                        <a:pt x="15044" y="16426"/>
                      </a:lnTo>
                      <a:lnTo>
                        <a:pt x="15002" y="16384"/>
                      </a:lnTo>
                      <a:lnTo>
                        <a:pt x="14919" y="16384"/>
                      </a:lnTo>
                      <a:lnTo>
                        <a:pt x="14877" y="16551"/>
                      </a:lnTo>
                      <a:lnTo>
                        <a:pt x="14772" y="16635"/>
                      </a:lnTo>
                      <a:lnTo>
                        <a:pt x="14605" y="16551"/>
                      </a:lnTo>
                      <a:lnTo>
                        <a:pt x="14521" y="16614"/>
                      </a:lnTo>
                      <a:lnTo>
                        <a:pt x="14521" y="16656"/>
                      </a:lnTo>
                      <a:lnTo>
                        <a:pt x="14668" y="16823"/>
                      </a:lnTo>
                      <a:lnTo>
                        <a:pt x="14710" y="16865"/>
                      </a:lnTo>
                      <a:lnTo>
                        <a:pt x="14710" y="16949"/>
                      </a:lnTo>
                      <a:lnTo>
                        <a:pt x="14668" y="17032"/>
                      </a:lnTo>
                      <a:lnTo>
                        <a:pt x="14375" y="17032"/>
                      </a:lnTo>
                      <a:lnTo>
                        <a:pt x="14291" y="16949"/>
                      </a:lnTo>
                      <a:lnTo>
                        <a:pt x="14312" y="16865"/>
                      </a:lnTo>
                      <a:lnTo>
                        <a:pt x="14270" y="16760"/>
                      </a:lnTo>
                      <a:lnTo>
                        <a:pt x="14375" y="16698"/>
                      </a:lnTo>
                      <a:lnTo>
                        <a:pt x="14375" y="16635"/>
                      </a:lnTo>
                      <a:lnTo>
                        <a:pt x="14270" y="16530"/>
                      </a:lnTo>
                      <a:lnTo>
                        <a:pt x="14186" y="16509"/>
                      </a:lnTo>
                      <a:lnTo>
                        <a:pt x="14270" y="16405"/>
                      </a:lnTo>
                      <a:lnTo>
                        <a:pt x="14249" y="16384"/>
                      </a:lnTo>
                      <a:lnTo>
                        <a:pt x="14165" y="16426"/>
                      </a:lnTo>
                      <a:lnTo>
                        <a:pt x="14103" y="16426"/>
                      </a:lnTo>
                      <a:lnTo>
                        <a:pt x="13956" y="16593"/>
                      </a:lnTo>
                      <a:lnTo>
                        <a:pt x="13873" y="16614"/>
                      </a:lnTo>
                      <a:lnTo>
                        <a:pt x="13768" y="16719"/>
                      </a:lnTo>
                      <a:lnTo>
                        <a:pt x="13768" y="16760"/>
                      </a:lnTo>
                      <a:lnTo>
                        <a:pt x="13642" y="16760"/>
                      </a:lnTo>
                      <a:lnTo>
                        <a:pt x="13580" y="16844"/>
                      </a:lnTo>
                      <a:lnTo>
                        <a:pt x="13580" y="16928"/>
                      </a:lnTo>
                      <a:lnTo>
                        <a:pt x="13517" y="16970"/>
                      </a:lnTo>
                      <a:lnTo>
                        <a:pt x="13245" y="16970"/>
                      </a:lnTo>
                      <a:lnTo>
                        <a:pt x="13161" y="16949"/>
                      </a:lnTo>
                      <a:lnTo>
                        <a:pt x="13119" y="16970"/>
                      </a:lnTo>
                      <a:lnTo>
                        <a:pt x="13036" y="16970"/>
                      </a:lnTo>
                      <a:lnTo>
                        <a:pt x="12952" y="16928"/>
                      </a:lnTo>
                      <a:lnTo>
                        <a:pt x="12805" y="17032"/>
                      </a:lnTo>
                      <a:lnTo>
                        <a:pt x="12785" y="17074"/>
                      </a:lnTo>
                      <a:lnTo>
                        <a:pt x="12680" y="17116"/>
                      </a:lnTo>
                      <a:lnTo>
                        <a:pt x="12575" y="17221"/>
                      </a:lnTo>
                      <a:lnTo>
                        <a:pt x="12575" y="17263"/>
                      </a:lnTo>
                      <a:lnTo>
                        <a:pt x="12638" y="17325"/>
                      </a:lnTo>
                      <a:lnTo>
                        <a:pt x="12617" y="17388"/>
                      </a:lnTo>
                      <a:lnTo>
                        <a:pt x="12638" y="17472"/>
                      </a:lnTo>
                      <a:lnTo>
                        <a:pt x="12617" y="17535"/>
                      </a:lnTo>
                      <a:lnTo>
                        <a:pt x="12513" y="17451"/>
                      </a:lnTo>
                      <a:lnTo>
                        <a:pt x="12471" y="17367"/>
                      </a:lnTo>
                      <a:lnTo>
                        <a:pt x="12408" y="17367"/>
                      </a:lnTo>
                      <a:lnTo>
                        <a:pt x="12282" y="17493"/>
                      </a:lnTo>
                      <a:lnTo>
                        <a:pt x="12220" y="17639"/>
                      </a:lnTo>
                      <a:lnTo>
                        <a:pt x="12220" y="17493"/>
                      </a:lnTo>
                      <a:lnTo>
                        <a:pt x="12094" y="17451"/>
                      </a:lnTo>
                      <a:lnTo>
                        <a:pt x="12010" y="17493"/>
                      </a:lnTo>
                      <a:lnTo>
                        <a:pt x="11948" y="17493"/>
                      </a:lnTo>
                      <a:lnTo>
                        <a:pt x="11864" y="17535"/>
                      </a:lnTo>
                      <a:lnTo>
                        <a:pt x="11759" y="17493"/>
                      </a:lnTo>
                      <a:lnTo>
                        <a:pt x="11738" y="17388"/>
                      </a:lnTo>
                      <a:lnTo>
                        <a:pt x="11864" y="17284"/>
                      </a:lnTo>
                      <a:lnTo>
                        <a:pt x="11969" y="17284"/>
                      </a:lnTo>
                      <a:lnTo>
                        <a:pt x="12010" y="17221"/>
                      </a:lnTo>
                      <a:lnTo>
                        <a:pt x="11948" y="17074"/>
                      </a:lnTo>
                      <a:lnTo>
                        <a:pt x="11969" y="17032"/>
                      </a:lnTo>
                      <a:lnTo>
                        <a:pt x="12052" y="16970"/>
                      </a:lnTo>
                      <a:lnTo>
                        <a:pt x="11906" y="16844"/>
                      </a:lnTo>
                      <a:lnTo>
                        <a:pt x="11864" y="16865"/>
                      </a:lnTo>
                      <a:lnTo>
                        <a:pt x="11780" y="16844"/>
                      </a:lnTo>
                      <a:lnTo>
                        <a:pt x="11759" y="16802"/>
                      </a:lnTo>
                      <a:lnTo>
                        <a:pt x="11969" y="16698"/>
                      </a:lnTo>
                      <a:lnTo>
                        <a:pt x="12052" y="16698"/>
                      </a:lnTo>
                      <a:lnTo>
                        <a:pt x="12157" y="16635"/>
                      </a:lnTo>
                      <a:lnTo>
                        <a:pt x="12115" y="16593"/>
                      </a:lnTo>
                      <a:lnTo>
                        <a:pt x="11906" y="16614"/>
                      </a:lnTo>
                      <a:lnTo>
                        <a:pt x="11592" y="16740"/>
                      </a:lnTo>
                      <a:lnTo>
                        <a:pt x="11529" y="16823"/>
                      </a:lnTo>
                      <a:lnTo>
                        <a:pt x="11571" y="16886"/>
                      </a:lnTo>
                      <a:lnTo>
                        <a:pt x="11592" y="16970"/>
                      </a:lnTo>
                      <a:lnTo>
                        <a:pt x="11655" y="17053"/>
                      </a:lnTo>
                      <a:lnTo>
                        <a:pt x="11592" y="17137"/>
                      </a:lnTo>
                      <a:lnTo>
                        <a:pt x="11529" y="17158"/>
                      </a:lnTo>
                      <a:lnTo>
                        <a:pt x="11425" y="17053"/>
                      </a:lnTo>
                      <a:lnTo>
                        <a:pt x="11445" y="17012"/>
                      </a:lnTo>
                      <a:lnTo>
                        <a:pt x="11487" y="16991"/>
                      </a:lnTo>
                      <a:lnTo>
                        <a:pt x="11466" y="16907"/>
                      </a:lnTo>
                      <a:lnTo>
                        <a:pt x="11445" y="16907"/>
                      </a:lnTo>
                      <a:lnTo>
                        <a:pt x="11236" y="17116"/>
                      </a:lnTo>
                      <a:lnTo>
                        <a:pt x="11236" y="17158"/>
                      </a:lnTo>
                      <a:lnTo>
                        <a:pt x="11320" y="17242"/>
                      </a:lnTo>
                      <a:lnTo>
                        <a:pt x="11383" y="17263"/>
                      </a:lnTo>
                      <a:lnTo>
                        <a:pt x="11383" y="17346"/>
                      </a:lnTo>
                      <a:lnTo>
                        <a:pt x="11257" y="17472"/>
                      </a:lnTo>
                      <a:lnTo>
                        <a:pt x="11215" y="17430"/>
                      </a:lnTo>
                      <a:lnTo>
                        <a:pt x="11257" y="17346"/>
                      </a:lnTo>
                      <a:lnTo>
                        <a:pt x="11236" y="17263"/>
                      </a:lnTo>
                      <a:lnTo>
                        <a:pt x="11173" y="17263"/>
                      </a:lnTo>
                      <a:lnTo>
                        <a:pt x="11173" y="17200"/>
                      </a:lnTo>
                      <a:lnTo>
                        <a:pt x="10943" y="17263"/>
                      </a:lnTo>
                      <a:lnTo>
                        <a:pt x="10922" y="17346"/>
                      </a:lnTo>
                      <a:lnTo>
                        <a:pt x="10755" y="17430"/>
                      </a:lnTo>
                      <a:lnTo>
                        <a:pt x="10629" y="17409"/>
                      </a:lnTo>
                      <a:lnTo>
                        <a:pt x="10546" y="17430"/>
                      </a:lnTo>
                      <a:lnTo>
                        <a:pt x="10546" y="17472"/>
                      </a:lnTo>
                      <a:lnTo>
                        <a:pt x="10316" y="17765"/>
                      </a:lnTo>
                      <a:lnTo>
                        <a:pt x="10274" y="17786"/>
                      </a:lnTo>
                      <a:lnTo>
                        <a:pt x="10064" y="18058"/>
                      </a:lnTo>
                      <a:lnTo>
                        <a:pt x="9960" y="18100"/>
                      </a:lnTo>
                      <a:lnTo>
                        <a:pt x="9876" y="18037"/>
                      </a:lnTo>
                      <a:lnTo>
                        <a:pt x="9813" y="18037"/>
                      </a:lnTo>
                      <a:lnTo>
                        <a:pt x="9876" y="18141"/>
                      </a:lnTo>
                      <a:lnTo>
                        <a:pt x="10023" y="18246"/>
                      </a:lnTo>
                      <a:lnTo>
                        <a:pt x="10064" y="18309"/>
                      </a:lnTo>
                      <a:lnTo>
                        <a:pt x="10064" y="18309"/>
                      </a:lnTo>
                      <a:lnTo>
                        <a:pt x="9876" y="18246"/>
                      </a:lnTo>
                      <a:lnTo>
                        <a:pt x="9813" y="18288"/>
                      </a:lnTo>
                      <a:lnTo>
                        <a:pt x="9500" y="18309"/>
                      </a:lnTo>
                      <a:lnTo>
                        <a:pt x="9458" y="18372"/>
                      </a:lnTo>
                      <a:lnTo>
                        <a:pt x="9541" y="18476"/>
                      </a:lnTo>
                      <a:lnTo>
                        <a:pt x="9541" y="18581"/>
                      </a:lnTo>
                      <a:lnTo>
                        <a:pt x="9458" y="18706"/>
                      </a:lnTo>
                      <a:lnTo>
                        <a:pt x="9500" y="18895"/>
                      </a:lnTo>
                      <a:lnTo>
                        <a:pt x="9458" y="19020"/>
                      </a:lnTo>
                      <a:lnTo>
                        <a:pt x="9248" y="19104"/>
                      </a:lnTo>
                      <a:lnTo>
                        <a:pt x="9228" y="19146"/>
                      </a:lnTo>
                      <a:lnTo>
                        <a:pt x="9081" y="19146"/>
                      </a:lnTo>
                      <a:lnTo>
                        <a:pt x="9039" y="19229"/>
                      </a:lnTo>
                      <a:lnTo>
                        <a:pt x="8956" y="19104"/>
                      </a:lnTo>
                      <a:lnTo>
                        <a:pt x="8809" y="19208"/>
                      </a:lnTo>
                      <a:lnTo>
                        <a:pt x="8579" y="19208"/>
                      </a:lnTo>
                      <a:lnTo>
                        <a:pt x="8328" y="18916"/>
                      </a:lnTo>
                      <a:lnTo>
                        <a:pt x="8098" y="18706"/>
                      </a:lnTo>
                      <a:lnTo>
                        <a:pt x="8014" y="18644"/>
                      </a:lnTo>
                      <a:lnTo>
                        <a:pt x="8014" y="18476"/>
                      </a:lnTo>
                      <a:lnTo>
                        <a:pt x="8056" y="18413"/>
                      </a:lnTo>
                      <a:lnTo>
                        <a:pt x="8098" y="18455"/>
                      </a:lnTo>
                      <a:lnTo>
                        <a:pt x="8160" y="18372"/>
                      </a:lnTo>
                      <a:lnTo>
                        <a:pt x="8119" y="18309"/>
                      </a:lnTo>
                      <a:lnTo>
                        <a:pt x="8181" y="18267"/>
                      </a:lnTo>
                      <a:lnTo>
                        <a:pt x="8370" y="18267"/>
                      </a:lnTo>
                      <a:lnTo>
                        <a:pt x="8412" y="18183"/>
                      </a:lnTo>
                      <a:lnTo>
                        <a:pt x="8621" y="18183"/>
                      </a:lnTo>
                      <a:lnTo>
                        <a:pt x="8642" y="18100"/>
                      </a:lnTo>
                      <a:lnTo>
                        <a:pt x="8495" y="17890"/>
                      </a:lnTo>
                      <a:lnTo>
                        <a:pt x="8474" y="17807"/>
                      </a:lnTo>
                      <a:lnTo>
                        <a:pt x="8328" y="17786"/>
                      </a:lnTo>
                      <a:lnTo>
                        <a:pt x="8202" y="17660"/>
                      </a:lnTo>
                      <a:lnTo>
                        <a:pt x="8202" y="17556"/>
                      </a:lnTo>
                      <a:lnTo>
                        <a:pt x="8077" y="17451"/>
                      </a:lnTo>
                      <a:lnTo>
                        <a:pt x="7763" y="17430"/>
                      </a:lnTo>
                      <a:lnTo>
                        <a:pt x="7554" y="17451"/>
                      </a:lnTo>
                      <a:lnTo>
                        <a:pt x="7449" y="17493"/>
                      </a:lnTo>
                      <a:lnTo>
                        <a:pt x="7323" y="17493"/>
                      </a:lnTo>
                      <a:lnTo>
                        <a:pt x="7072" y="17346"/>
                      </a:lnTo>
                      <a:lnTo>
                        <a:pt x="6947" y="17346"/>
                      </a:lnTo>
                      <a:lnTo>
                        <a:pt x="6947" y="17388"/>
                      </a:lnTo>
                      <a:lnTo>
                        <a:pt x="7240" y="17639"/>
                      </a:lnTo>
                      <a:lnTo>
                        <a:pt x="7386" y="17744"/>
                      </a:lnTo>
                      <a:lnTo>
                        <a:pt x="7470" y="17974"/>
                      </a:lnTo>
                      <a:lnTo>
                        <a:pt x="7470" y="18100"/>
                      </a:lnTo>
                      <a:lnTo>
                        <a:pt x="7533" y="18183"/>
                      </a:lnTo>
                      <a:lnTo>
                        <a:pt x="7470" y="18225"/>
                      </a:lnTo>
                      <a:lnTo>
                        <a:pt x="7470" y="18330"/>
                      </a:lnTo>
                      <a:lnTo>
                        <a:pt x="7491" y="18413"/>
                      </a:lnTo>
                      <a:lnTo>
                        <a:pt x="7449" y="18434"/>
                      </a:lnTo>
                      <a:lnTo>
                        <a:pt x="7449" y="18706"/>
                      </a:lnTo>
                      <a:lnTo>
                        <a:pt x="7386" y="18853"/>
                      </a:lnTo>
                      <a:lnTo>
                        <a:pt x="7449" y="18999"/>
                      </a:lnTo>
                      <a:lnTo>
                        <a:pt x="7595" y="18999"/>
                      </a:lnTo>
                      <a:lnTo>
                        <a:pt x="7742" y="19062"/>
                      </a:lnTo>
                      <a:lnTo>
                        <a:pt x="7805" y="19167"/>
                      </a:lnTo>
                      <a:lnTo>
                        <a:pt x="7784" y="19229"/>
                      </a:lnTo>
                      <a:lnTo>
                        <a:pt x="7805" y="19313"/>
                      </a:lnTo>
                      <a:lnTo>
                        <a:pt x="7784" y="19355"/>
                      </a:lnTo>
                      <a:lnTo>
                        <a:pt x="7784" y="19418"/>
                      </a:lnTo>
                      <a:lnTo>
                        <a:pt x="7847" y="19460"/>
                      </a:lnTo>
                      <a:lnTo>
                        <a:pt x="7784" y="19543"/>
                      </a:lnTo>
                      <a:lnTo>
                        <a:pt x="7784" y="19794"/>
                      </a:lnTo>
                      <a:lnTo>
                        <a:pt x="7742" y="19857"/>
                      </a:lnTo>
                      <a:lnTo>
                        <a:pt x="7805" y="20004"/>
                      </a:lnTo>
                      <a:lnTo>
                        <a:pt x="7847" y="20213"/>
                      </a:lnTo>
                      <a:lnTo>
                        <a:pt x="7763" y="20171"/>
                      </a:lnTo>
                      <a:lnTo>
                        <a:pt x="7700" y="20045"/>
                      </a:lnTo>
                      <a:lnTo>
                        <a:pt x="7575" y="19941"/>
                      </a:lnTo>
                      <a:lnTo>
                        <a:pt x="7449" y="20066"/>
                      </a:lnTo>
                      <a:lnTo>
                        <a:pt x="7470" y="19941"/>
                      </a:lnTo>
                      <a:lnTo>
                        <a:pt x="7428" y="19857"/>
                      </a:lnTo>
                      <a:lnTo>
                        <a:pt x="7240" y="19836"/>
                      </a:lnTo>
                      <a:lnTo>
                        <a:pt x="7072" y="19857"/>
                      </a:lnTo>
                      <a:lnTo>
                        <a:pt x="6968" y="19773"/>
                      </a:lnTo>
                      <a:lnTo>
                        <a:pt x="6821" y="19753"/>
                      </a:lnTo>
                      <a:lnTo>
                        <a:pt x="6738" y="19794"/>
                      </a:lnTo>
                      <a:lnTo>
                        <a:pt x="6612" y="20087"/>
                      </a:lnTo>
                      <a:lnTo>
                        <a:pt x="6424" y="20255"/>
                      </a:lnTo>
                      <a:lnTo>
                        <a:pt x="6298" y="20276"/>
                      </a:lnTo>
                      <a:lnTo>
                        <a:pt x="6194" y="20380"/>
                      </a:lnTo>
                      <a:lnTo>
                        <a:pt x="6173" y="20527"/>
                      </a:lnTo>
                      <a:lnTo>
                        <a:pt x="6026" y="20694"/>
                      </a:lnTo>
                      <a:lnTo>
                        <a:pt x="5963" y="20757"/>
                      </a:lnTo>
                      <a:lnTo>
                        <a:pt x="5963" y="20841"/>
                      </a:lnTo>
                      <a:lnTo>
                        <a:pt x="6005" y="21029"/>
                      </a:lnTo>
                      <a:lnTo>
                        <a:pt x="6277" y="21301"/>
                      </a:lnTo>
                      <a:lnTo>
                        <a:pt x="6424" y="21531"/>
                      </a:lnTo>
                      <a:lnTo>
                        <a:pt x="6340" y="21636"/>
                      </a:lnTo>
                      <a:lnTo>
                        <a:pt x="6277" y="21636"/>
                      </a:lnTo>
                      <a:lnTo>
                        <a:pt x="6277" y="21761"/>
                      </a:lnTo>
                      <a:lnTo>
                        <a:pt x="6173" y="21845"/>
                      </a:lnTo>
                      <a:lnTo>
                        <a:pt x="6110" y="21949"/>
                      </a:lnTo>
                      <a:lnTo>
                        <a:pt x="5963" y="21782"/>
                      </a:lnTo>
                      <a:lnTo>
                        <a:pt x="5587" y="21615"/>
                      </a:lnTo>
                      <a:lnTo>
                        <a:pt x="5461" y="21615"/>
                      </a:lnTo>
                      <a:lnTo>
                        <a:pt x="5398" y="21531"/>
                      </a:lnTo>
                      <a:lnTo>
                        <a:pt x="5189" y="21531"/>
                      </a:lnTo>
                      <a:lnTo>
                        <a:pt x="5085" y="21447"/>
                      </a:lnTo>
                      <a:lnTo>
                        <a:pt x="5022" y="21322"/>
                      </a:lnTo>
                      <a:lnTo>
                        <a:pt x="4854" y="21301"/>
                      </a:lnTo>
                      <a:lnTo>
                        <a:pt x="4729" y="21217"/>
                      </a:lnTo>
                      <a:lnTo>
                        <a:pt x="4603" y="21217"/>
                      </a:lnTo>
                      <a:lnTo>
                        <a:pt x="4562" y="21301"/>
                      </a:lnTo>
                      <a:lnTo>
                        <a:pt x="4603" y="21364"/>
                      </a:lnTo>
                      <a:lnTo>
                        <a:pt x="4562" y="21426"/>
                      </a:lnTo>
                      <a:lnTo>
                        <a:pt x="4603" y="21468"/>
                      </a:lnTo>
                      <a:lnTo>
                        <a:pt x="4520" y="21552"/>
                      </a:lnTo>
                      <a:lnTo>
                        <a:pt x="4415" y="21552"/>
                      </a:lnTo>
                      <a:lnTo>
                        <a:pt x="4499" y="21719"/>
                      </a:lnTo>
                      <a:lnTo>
                        <a:pt x="4520" y="21845"/>
                      </a:lnTo>
                      <a:lnTo>
                        <a:pt x="4666" y="21929"/>
                      </a:lnTo>
                      <a:lnTo>
                        <a:pt x="4771" y="22054"/>
                      </a:lnTo>
                      <a:lnTo>
                        <a:pt x="4917" y="22138"/>
                      </a:lnTo>
                      <a:lnTo>
                        <a:pt x="5022" y="22075"/>
                      </a:lnTo>
                      <a:lnTo>
                        <a:pt x="5085" y="22075"/>
                      </a:lnTo>
                      <a:lnTo>
                        <a:pt x="5168" y="22033"/>
                      </a:lnTo>
                      <a:lnTo>
                        <a:pt x="5189" y="22096"/>
                      </a:lnTo>
                      <a:lnTo>
                        <a:pt x="5336" y="22159"/>
                      </a:lnTo>
                      <a:lnTo>
                        <a:pt x="5336" y="22201"/>
                      </a:lnTo>
                      <a:lnTo>
                        <a:pt x="5273" y="22263"/>
                      </a:lnTo>
                      <a:lnTo>
                        <a:pt x="5357" y="22347"/>
                      </a:lnTo>
                      <a:lnTo>
                        <a:pt x="5357" y="22514"/>
                      </a:lnTo>
                      <a:lnTo>
                        <a:pt x="5273" y="22556"/>
                      </a:lnTo>
                      <a:lnTo>
                        <a:pt x="5168" y="22556"/>
                      </a:lnTo>
                      <a:lnTo>
                        <a:pt x="5043" y="22682"/>
                      </a:lnTo>
                      <a:lnTo>
                        <a:pt x="4980" y="22682"/>
                      </a:lnTo>
                      <a:lnTo>
                        <a:pt x="4875" y="22577"/>
                      </a:lnTo>
                      <a:lnTo>
                        <a:pt x="4729" y="22577"/>
                      </a:lnTo>
                      <a:lnTo>
                        <a:pt x="4645" y="22514"/>
                      </a:lnTo>
                      <a:lnTo>
                        <a:pt x="4457" y="22514"/>
                      </a:lnTo>
                      <a:lnTo>
                        <a:pt x="4415" y="22473"/>
                      </a:lnTo>
                      <a:lnTo>
                        <a:pt x="4415" y="22347"/>
                      </a:lnTo>
                      <a:lnTo>
                        <a:pt x="4310" y="22284"/>
                      </a:lnTo>
                      <a:lnTo>
                        <a:pt x="4227" y="22180"/>
                      </a:lnTo>
                      <a:lnTo>
                        <a:pt x="4185" y="22180"/>
                      </a:lnTo>
                      <a:lnTo>
                        <a:pt x="4080" y="22263"/>
                      </a:lnTo>
                      <a:lnTo>
                        <a:pt x="3829" y="22180"/>
                      </a:lnTo>
                      <a:lnTo>
                        <a:pt x="3787" y="22075"/>
                      </a:lnTo>
                      <a:lnTo>
                        <a:pt x="3725" y="22033"/>
                      </a:lnTo>
                      <a:lnTo>
                        <a:pt x="3787" y="21949"/>
                      </a:lnTo>
                      <a:lnTo>
                        <a:pt x="3766" y="21824"/>
                      </a:lnTo>
                      <a:lnTo>
                        <a:pt x="3766" y="21719"/>
                      </a:lnTo>
                      <a:lnTo>
                        <a:pt x="3662" y="21636"/>
                      </a:lnTo>
                      <a:lnTo>
                        <a:pt x="3662" y="21531"/>
                      </a:lnTo>
                      <a:lnTo>
                        <a:pt x="3494" y="21385"/>
                      </a:lnTo>
                      <a:lnTo>
                        <a:pt x="3494" y="21238"/>
                      </a:lnTo>
                      <a:lnTo>
                        <a:pt x="3411" y="21217"/>
                      </a:lnTo>
                      <a:lnTo>
                        <a:pt x="3453" y="21113"/>
                      </a:lnTo>
                      <a:lnTo>
                        <a:pt x="3515" y="21092"/>
                      </a:lnTo>
                      <a:lnTo>
                        <a:pt x="3557" y="20903"/>
                      </a:lnTo>
                      <a:lnTo>
                        <a:pt x="3557" y="20799"/>
                      </a:lnTo>
                      <a:lnTo>
                        <a:pt x="3515" y="20778"/>
                      </a:lnTo>
                      <a:lnTo>
                        <a:pt x="3515" y="20694"/>
                      </a:lnTo>
                      <a:lnTo>
                        <a:pt x="3578" y="20610"/>
                      </a:lnTo>
                      <a:lnTo>
                        <a:pt x="3515" y="20589"/>
                      </a:lnTo>
                      <a:lnTo>
                        <a:pt x="3390" y="20401"/>
                      </a:lnTo>
                      <a:lnTo>
                        <a:pt x="3139" y="20297"/>
                      </a:lnTo>
                      <a:lnTo>
                        <a:pt x="3055" y="20359"/>
                      </a:lnTo>
                      <a:lnTo>
                        <a:pt x="2992" y="20297"/>
                      </a:lnTo>
                      <a:lnTo>
                        <a:pt x="2930" y="20297"/>
                      </a:lnTo>
                      <a:lnTo>
                        <a:pt x="2867" y="20338"/>
                      </a:lnTo>
                      <a:lnTo>
                        <a:pt x="2741" y="20297"/>
                      </a:lnTo>
                      <a:lnTo>
                        <a:pt x="2783" y="20255"/>
                      </a:lnTo>
                      <a:lnTo>
                        <a:pt x="2888" y="20234"/>
                      </a:lnTo>
                      <a:lnTo>
                        <a:pt x="2930" y="20150"/>
                      </a:lnTo>
                      <a:lnTo>
                        <a:pt x="2783" y="20108"/>
                      </a:lnTo>
                      <a:lnTo>
                        <a:pt x="2783" y="20087"/>
                      </a:lnTo>
                      <a:lnTo>
                        <a:pt x="2867" y="20066"/>
                      </a:lnTo>
                      <a:lnTo>
                        <a:pt x="2783" y="20004"/>
                      </a:lnTo>
                      <a:lnTo>
                        <a:pt x="2720" y="20066"/>
                      </a:lnTo>
                      <a:lnTo>
                        <a:pt x="2532" y="20108"/>
                      </a:lnTo>
                      <a:lnTo>
                        <a:pt x="2511" y="20087"/>
                      </a:lnTo>
                      <a:lnTo>
                        <a:pt x="2553" y="20004"/>
                      </a:lnTo>
                      <a:lnTo>
                        <a:pt x="2658" y="19962"/>
                      </a:lnTo>
                      <a:lnTo>
                        <a:pt x="2637" y="19941"/>
                      </a:lnTo>
                      <a:lnTo>
                        <a:pt x="2448" y="19899"/>
                      </a:lnTo>
                      <a:lnTo>
                        <a:pt x="2427" y="19836"/>
                      </a:lnTo>
                      <a:lnTo>
                        <a:pt x="2302" y="19753"/>
                      </a:lnTo>
                      <a:lnTo>
                        <a:pt x="2260" y="19585"/>
                      </a:lnTo>
                      <a:lnTo>
                        <a:pt x="2134" y="19522"/>
                      </a:lnTo>
                      <a:lnTo>
                        <a:pt x="2155" y="19481"/>
                      </a:lnTo>
                      <a:lnTo>
                        <a:pt x="2260" y="19481"/>
                      </a:lnTo>
                      <a:lnTo>
                        <a:pt x="2302" y="19522"/>
                      </a:lnTo>
                      <a:lnTo>
                        <a:pt x="2448" y="19543"/>
                      </a:lnTo>
                      <a:lnTo>
                        <a:pt x="2469" y="19648"/>
                      </a:lnTo>
                      <a:lnTo>
                        <a:pt x="2720" y="19857"/>
                      </a:lnTo>
                      <a:lnTo>
                        <a:pt x="2783" y="19857"/>
                      </a:lnTo>
                      <a:lnTo>
                        <a:pt x="2825" y="19794"/>
                      </a:lnTo>
                      <a:lnTo>
                        <a:pt x="2950" y="19878"/>
                      </a:lnTo>
                      <a:lnTo>
                        <a:pt x="3139" y="19878"/>
                      </a:lnTo>
                      <a:lnTo>
                        <a:pt x="3160" y="19836"/>
                      </a:lnTo>
                      <a:lnTo>
                        <a:pt x="3243" y="19899"/>
                      </a:lnTo>
                      <a:lnTo>
                        <a:pt x="3160" y="19962"/>
                      </a:lnTo>
                      <a:lnTo>
                        <a:pt x="3202" y="19983"/>
                      </a:lnTo>
                      <a:lnTo>
                        <a:pt x="3202" y="20045"/>
                      </a:lnTo>
                      <a:lnTo>
                        <a:pt x="3306" y="20045"/>
                      </a:lnTo>
                      <a:lnTo>
                        <a:pt x="3369" y="19983"/>
                      </a:lnTo>
                      <a:lnTo>
                        <a:pt x="3557" y="19983"/>
                      </a:lnTo>
                      <a:lnTo>
                        <a:pt x="3494" y="20004"/>
                      </a:lnTo>
                      <a:lnTo>
                        <a:pt x="3599" y="20004"/>
                      </a:lnTo>
                      <a:lnTo>
                        <a:pt x="3704" y="19983"/>
                      </a:lnTo>
                      <a:lnTo>
                        <a:pt x="3704" y="20066"/>
                      </a:lnTo>
                      <a:lnTo>
                        <a:pt x="3871" y="20192"/>
                      </a:lnTo>
                      <a:lnTo>
                        <a:pt x="3934" y="20150"/>
                      </a:lnTo>
                      <a:lnTo>
                        <a:pt x="4038" y="20171"/>
                      </a:lnTo>
                      <a:lnTo>
                        <a:pt x="4080" y="20213"/>
                      </a:lnTo>
                      <a:lnTo>
                        <a:pt x="4227" y="20213"/>
                      </a:lnTo>
                      <a:lnTo>
                        <a:pt x="4331" y="20255"/>
                      </a:lnTo>
                      <a:lnTo>
                        <a:pt x="4415" y="20192"/>
                      </a:lnTo>
                      <a:lnTo>
                        <a:pt x="4541" y="20297"/>
                      </a:lnTo>
                      <a:lnTo>
                        <a:pt x="4729" y="20359"/>
                      </a:lnTo>
                      <a:lnTo>
                        <a:pt x="5064" y="20380"/>
                      </a:lnTo>
                      <a:lnTo>
                        <a:pt x="5336" y="20359"/>
                      </a:lnTo>
                      <a:lnTo>
                        <a:pt x="5357" y="20297"/>
                      </a:lnTo>
                      <a:lnTo>
                        <a:pt x="5545" y="20297"/>
                      </a:lnTo>
                      <a:lnTo>
                        <a:pt x="5608" y="20255"/>
                      </a:lnTo>
                      <a:lnTo>
                        <a:pt x="5796" y="20213"/>
                      </a:lnTo>
                      <a:lnTo>
                        <a:pt x="5963" y="20150"/>
                      </a:lnTo>
                      <a:lnTo>
                        <a:pt x="6173" y="19857"/>
                      </a:lnTo>
                      <a:lnTo>
                        <a:pt x="6194" y="19773"/>
                      </a:lnTo>
                      <a:lnTo>
                        <a:pt x="6319" y="19627"/>
                      </a:lnTo>
                      <a:lnTo>
                        <a:pt x="6319" y="19543"/>
                      </a:lnTo>
                      <a:lnTo>
                        <a:pt x="6340" y="19460"/>
                      </a:lnTo>
                      <a:lnTo>
                        <a:pt x="6382" y="19313"/>
                      </a:lnTo>
                      <a:lnTo>
                        <a:pt x="6382" y="19167"/>
                      </a:lnTo>
                      <a:lnTo>
                        <a:pt x="6382" y="19041"/>
                      </a:lnTo>
                      <a:lnTo>
                        <a:pt x="6319" y="18999"/>
                      </a:lnTo>
                      <a:lnTo>
                        <a:pt x="6277" y="18999"/>
                      </a:lnTo>
                      <a:lnTo>
                        <a:pt x="6173" y="18832"/>
                      </a:lnTo>
                      <a:lnTo>
                        <a:pt x="6089" y="18790"/>
                      </a:lnTo>
                      <a:lnTo>
                        <a:pt x="6068" y="18644"/>
                      </a:lnTo>
                      <a:lnTo>
                        <a:pt x="5963" y="18392"/>
                      </a:lnTo>
                      <a:lnTo>
                        <a:pt x="5859" y="18372"/>
                      </a:lnTo>
                      <a:lnTo>
                        <a:pt x="5817" y="18413"/>
                      </a:lnTo>
                      <a:lnTo>
                        <a:pt x="5691" y="18372"/>
                      </a:lnTo>
                      <a:lnTo>
                        <a:pt x="5691" y="18288"/>
                      </a:lnTo>
                      <a:lnTo>
                        <a:pt x="5461" y="18120"/>
                      </a:lnTo>
                      <a:lnTo>
                        <a:pt x="5461" y="18016"/>
                      </a:lnTo>
                      <a:lnTo>
                        <a:pt x="5336" y="17890"/>
                      </a:lnTo>
                      <a:lnTo>
                        <a:pt x="5273" y="17890"/>
                      </a:lnTo>
                      <a:lnTo>
                        <a:pt x="5294" y="17953"/>
                      </a:lnTo>
                      <a:lnTo>
                        <a:pt x="5378" y="18079"/>
                      </a:lnTo>
                      <a:lnTo>
                        <a:pt x="5294" y="18100"/>
                      </a:lnTo>
                      <a:lnTo>
                        <a:pt x="5168" y="17974"/>
                      </a:lnTo>
                      <a:lnTo>
                        <a:pt x="5085" y="17974"/>
                      </a:lnTo>
                      <a:lnTo>
                        <a:pt x="4938" y="17807"/>
                      </a:lnTo>
                      <a:lnTo>
                        <a:pt x="4875" y="17807"/>
                      </a:lnTo>
                      <a:lnTo>
                        <a:pt x="4875" y="17869"/>
                      </a:lnTo>
                      <a:lnTo>
                        <a:pt x="4917" y="17911"/>
                      </a:lnTo>
                      <a:lnTo>
                        <a:pt x="4834" y="17890"/>
                      </a:lnTo>
                      <a:lnTo>
                        <a:pt x="4708" y="17681"/>
                      </a:lnTo>
                      <a:lnTo>
                        <a:pt x="4603" y="17660"/>
                      </a:lnTo>
                      <a:lnTo>
                        <a:pt x="4520" y="17556"/>
                      </a:lnTo>
                      <a:lnTo>
                        <a:pt x="4122" y="17284"/>
                      </a:lnTo>
                      <a:lnTo>
                        <a:pt x="3515" y="16970"/>
                      </a:lnTo>
                      <a:lnTo>
                        <a:pt x="3390" y="16928"/>
                      </a:lnTo>
                      <a:lnTo>
                        <a:pt x="3369" y="16970"/>
                      </a:lnTo>
                      <a:lnTo>
                        <a:pt x="3243" y="16907"/>
                      </a:lnTo>
                      <a:lnTo>
                        <a:pt x="3097" y="16865"/>
                      </a:lnTo>
                      <a:lnTo>
                        <a:pt x="3097" y="16928"/>
                      </a:lnTo>
                      <a:lnTo>
                        <a:pt x="3034" y="16970"/>
                      </a:lnTo>
                      <a:lnTo>
                        <a:pt x="2930" y="16928"/>
                      </a:lnTo>
                      <a:lnTo>
                        <a:pt x="2762" y="16928"/>
                      </a:lnTo>
                      <a:lnTo>
                        <a:pt x="2678" y="16823"/>
                      </a:lnTo>
                      <a:lnTo>
                        <a:pt x="2574" y="16760"/>
                      </a:lnTo>
                      <a:lnTo>
                        <a:pt x="2574" y="16802"/>
                      </a:lnTo>
                      <a:lnTo>
                        <a:pt x="2637" y="16865"/>
                      </a:lnTo>
                      <a:lnTo>
                        <a:pt x="2616" y="16928"/>
                      </a:lnTo>
                      <a:lnTo>
                        <a:pt x="2532" y="16865"/>
                      </a:lnTo>
                      <a:lnTo>
                        <a:pt x="2406" y="16907"/>
                      </a:lnTo>
                      <a:lnTo>
                        <a:pt x="2344" y="16949"/>
                      </a:lnTo>
                      <a:lnTo>
                        <a:pt x="2365" y="17032"/>
                      </a:lnTo>
                      <a:lnTo>
                        <a:pt x="2302" y="17158"/>
                      </a:lnTo>
                      <a:lnTo>
                        <a:pt x="2155" y="17158"/>
                      </a:lnTo>
                      <a:lnTo>
                        <a:pt x="2239" y="17053"/>
                      </a:lnTo>
                      <a:lnTo>
                        <a:pt x="2323" y="17012"/>
                      </a:lnTo>
                      <a:lnTo>
                        <a:pt x="2260" y="16949"/>
                      </a:lnTo>
                      <a:lnTo>
                        <a:pt x="2197" y="16949"/>
                      </a:lnTo>
                      <a:lnTo>
                        <a:pt x="2218" y="16907"/>
                      </a:lnTo>
                      <a:lnTo>
                        <a:pt x="2239" y="16844"/>
                      </a:lnTo>
                      <a:lnTo>
                        <a:pt x="2197" y="16823"/>
                      </a:lnTo>
                      <a:lnTo>
                        <a:pt x="2134" y="16886"/>
                      </a:lnTo>
                      <a:lnTo>
                        <a:pt x="2030" y="17012"/>
                      </a:lnTo>
                      <a:lnTo>
                        <a:pt x="2030" y="16928"/>
                      </a:lnTo>
                      <a:lnTo>
                        <a:pt x="2030" y="16886"/>
                      </a:lnTo>
                      <a:lnTo>
                        <a:pt x="2009" y="16844"/>
                      </a:lnTo>
                      <a:lnTo>
                        <a:pt x="1946" y="16928"/>
                      </a:lnTo>
                      <a:lnTo>
                        <a:pt x="1925" y="16928"/>
                      </a:lnTo>
                      <a:lnTo>
                        <a:pt x="1925" y="16844"/>
                      </a:lnTo>
                      <a:lnTo>
                        <a:pt x="1821" y="16823"/>
                      </a:lnTo>
                      <a:lnTo>
                        <a:pt x="1716" y="16907"/>
                      </a:lnTo>
                      <a:lnTo>
                        <a:pt x="1695" y="16802"/>
                      </a:lnTo>
                      <a:lnTo>
                        <a:pt x="1632" y="16760"/>
                      </a:lnTo>
                      <a:lnTo>
                        <a:pt x="1569" y="16844"/>
                      </a:lnTo>
                      <a:lnTo>
                        <a:pt x="1528" y="16740"/>
                      </a:lnTo>
                      <a:lnTo>
                        <a:pt x="1528" y="16614"/>
                      </a:lnTo>
                      <a:lnTo>
                        <a:pt x="1590" y="16530"/>
                      </a:lnTo>
                      <a:lnTo>
                        <a:pt x="1590" y="16614"/>
                      </a:lnTo>
                      <a:lnTo>
                        <a:pt x="1674" y="16698"/>
                      </a:lnTo>
                      <a:lnTo>
                        <a:pt x="1800" y="16656"/>
                      </a:lnTo>
                      <a:lnTo>
                        <a:pt x="1883" y="16719"/>
                      </a:lnTo>
                      <a:lnTo>
                        <a:pt x="1988" y="16635"/>
                      </a:lnTo>
                      <a:lnTo>
                        <a:pt x="1988" y="16593"/>
                      </a:lnTo>
                      <a:lnTo>
                        <a:pt x="1904" y="16530"/>
                      </a:lnTo>
                      <a:lnTo>
                        <a:pt x="1883" y="16509"/>
                      </a:lnTo>
                      <a:lnTo>
                        <a:pt x="1800" y="16488"/>
                      </a:lnTo>
                      <a:lnTo>
                        <a:pt x="1737" y="16530"/>
                      </a:lnTo>
                      <a:lnTo>
                        <a:pt x="1695" y="16488"/>
                      </a:lnTo>
                      <a:lnTo>
                        <a:pt x="1632" y="16405"/>
                      </a:lnTo>
                      <a:lnTo>
                        <a:pt x="1528" y="16342"/>
                      </a:lnTo>
                      <a:lnTo>
                        <a:pt x="1423" y="16342"/>
                      </a:lnTo>
                      <a:lnTo>
                        <a:pt x="1402" y="16384"/>
                      </a:lnTo>
                      <a:lnTo>
                        <a:pt x="1465" y="16426"/>
                      </a:lnTo>
                      <a:lnTo>
                        <a:pt x="1486" y="16426"/>
                      </a:lnTo>
                      <a:lnTo>
                        <a:pt x="1486" y="16488"/>
                      </a:lnTo>
                      <a:lnTo>
                        <a:pt x="1402" y="16509"/>
                      </a:lnTo>
                      <a:lnTo>
                        <a:pt x="1360" y="16509"/>
                      </a:lnTo>
                      <a:lnTo>
                        <a:pt x="1360" y="16551"/>
                      </a:lnTo>
                      <a:lnTo>
                        <a:pt x="1465" y="16635"/>
                      </a:lnTo>
                      <a:lnTo>
                        <a:pt x="1402" y="16656"/>
                      </a:lnTo>
                      <a:lnTo>
                        <a:pt x="1318" y="16656"/>
                      </a:lnTo>
                      <a:lnTo>
                        <a:pt x="1277" y="16740"/>
                      </a:lnTo>
                      <a:lnTo>
                        <a:pt x="1256" y="16886"/>
                      </a:lnTo>
                      <a:lnTo>
                        <a:pt x="1193" y="16802"/>
                      </a:lnTo>
                      <a:lnTo>
                        <a:pt x="1193" y="16698"/>
                      </a:lnTo>
                      <a:lnTo>
                        <a:pt x="1151" y="16635"/>
                      </a:lnTo>
                      <a:lnTo>
                        <a:pt x="1005" y="16614"/>
                      </a:lnTo>
                      <a:lnTo>
                        <a:pt x="1005" y="16740"/>
                      </a:lnTo>
                      <a:lnTo>
                        <a:pt x="942" y="16823"/>
                      </a:lnTo>
                      <a:lnTo>
                        <a:pt x="795" y="16781"/>
                      </a:lnTo>
                      <a:lnTo>
                        <a:pt x="691" y="16781"/>
                      </a:lnTo>
                      <a:lnTo>
                        <a:pt x="691" y="16928"/>
                      </a:lnTo>
                      <a:lnTo>
                        <a:pt x="628" y="17053"/>
                      </a:lnTo>
                      <a:lnTo>
                        <a:pt x="481" y="17095"/>
                      </a:lnTo>
                      <a:lnTo>
                        <a:pt x="335" y="17242"/>
                      </a:lnTo>
                      <a:lnTo>
                        <a:pt x="335" y="17451"/>
                      </a:lnTo>
                      <a:lnTo>
                        <a:pt x="251" y="17451"/>
                      </a:lnTo>
                      <a:lnTo>
                        <a:pt x="105" y="17514"/>
                      </a:lnTo>
                      <a:lnTo>
                        <a:pt x="0" y="17556"/>
                      </a:lnTo>
                      <a:lnTo>
                        <a:pt x="105" y="17576"/>
                      </a:lnTo>
                      <a:lnTo>
                        <a:pt x="63" y="17744"/>
                      </a:lnTo>
                      <a:lnTo>
                        <a:pt x="21" y="17932"/>
                      </a:lnTo>
                      <a:lnTo>
                        <a:pt x="105" y="18037"/>
                      </a:lnTo>
                      <a:lnTo>
                        <a:pt x="209" y="18288"/>
                      </a:lnTo>
                      <a:lnTo>
                        <a:pt x="272" y="18288"/>
                      </a:lnTo>
                      <a:lnTo>
                        <a:pt x="440" y="18372"/>
                      </a:lnTo>
                      <a:lnTo>
                        <a:pt x="523" y="18497"/>
                      </a:lnTo>
                      <a:lnTo>
                        <a:pt x="565" y="18602"/>
                      </a:lnTo>
                      <a:lnTo>
                        <a:pt x="837" y="18769"/>
                      </a:lnTo>
                      <a:lnTo>
                        <a:pt x="900" y="18832"/>
                      </a:lnTo>
                      <a:lnTo>
                        <a:pt x="858" y="19020"/>
                      </a:lnTo>
                      <a:lnTo>
                        <a:pt x="753" y="19208"/>
                      </a:lnTo>
                      <a:lnTo>
                        <a:pt x="649" y="19460"/>
                      </a:lnTo>
                      <a:lnTo>
                        <a:pt x="774" y="19627"/>
                      </a:lnTo>
                      <a:lnTo>
                        <a:pt x="837" y="19773"/>
                      </a:lnTo>
                      <a:lnTo>
                        <a:pt x="1067" y="20234"/>
                      </a:lnTo>
                      <a:lnTo>
                        <a:pt x="1318" y="20820"/>
                      </a:lnTo>
                      <a:lnTo>
                        <a:pt x="1214" y="20861"/>
                      </a:lnTo>
                      <a:lnTo>
                        <a:pt x="1193" y="21217"/>
                      </a:lnTo>
                      <a:lnTo>
                        <a:pt x="1193" y="21322"/>
                      </a:lnTo>
                      <a:lnTo>
                        <a:pt x="1297" y="21343"/>
                      </a:lnTo>
                      <a:lnTo>
                        <a:pt x="1214" y="21447"/>
                      </a:lnTo>
                      <a:lnTo>
                        <a:pt x="1214" y="21636"/>
                      </a:lnTo>
                      <a:lnTo>
                        <a:pt x="1297" y="21740"/>
                      </a:lnTo>
                      <a:lnTo>
                        <a:pt x="1423" y="21761"/>
                      </a:lnTo>
                      <a:lnTo>
                        <a:pt x="1486" y="21866"/>
                      </a:lnTo>
                      <a:lnTo>
                        <a:pt x="1423" y="21929"/>
                      </a:lnTo>
                      <a:lnTo>
                        <a:pt x="1423" y="22138"/>
                      </a:lnTo>
                      <a:lnTo>
                        <a:pt x="1486" y="22263"/>
                      </a:lnTo>
                      <a:lnTo>
                        <a:pt x="1674" y="22389"/>
                      </a:lnTo>
                      <a:lnTo>
                        <a:pt x="1674" y="22577"/>
                      </a:lnTo>
                      <a:lnTo>
                        <a:pt x="1569" y="22745"/>
                      </a:lnTo>
                      <a:lnTo>
                        <a:pt x="1507" y="22912"/>
                      </a:lnTo>
                      <a:lnTo>
                        <a:pt x="1779" y="23289"/>
                      </a:lnTo>
                      <a:lnTo>
                        <a:pt x="1925" y="23330"/>
                      </a:lnTo>
                      <a:lnTo>
                        <a:pt x="2197" y="23623"/>
                      </a:lnTo>
                      <a:lnTo>
                        <a:pt x="2218" y="23812"/>
                      </a:lnTo>
                      <a:lnTo>
                        <a:pt x="2051" y="24230"/>
                      </a:lnTo>
                      <a:lnTo>
                        <a:pt x="1821" y="24628"/>
                      </a:lnTo>
                      <a:lnTo>
                        <a:pt x="1695" y="24900"/>
                      </a:lnTo>
                      <a:lnTo>
                        <a:pt x="1528" y="25151"/>
                      </a:lnTo>
                      <a:lnTo>
                        <a:pt x="1381" y="25402"/>
                      </a:lnTo>
                      <a:lnTo>
                        <a:pt x="1256" y="25486"/>
                      </a:lnTo>
                      <a:lnTo>
                        <a:pt x="984" y="25737"/>
                      </a:lnTo>
                      <a:lnTo>
                        <a:pt x="1005" y="25904"/>
                      </a:lnTo>
                      <a:cubicBezTo>
                        <a:pt x="1005" y="25883"/>
                        <a:pt x="1046" y="25883"/>
                        <a:pt x="1046" y="25883"/>
                      </a:cubicBezTo>
                      <a:cubicBezTo>
                        <a:pt x="1067" y="25883"/>
                        <a:pt x="1193" y="25799"/>
                        <a:pt x="1193" y="25799"/>
                      </a:cubicBezTo>
                      <a:lnTo>
                        <a:pt x="1318" y="25779"/>
                      </a:lnTo>
                      <a:lnTo>
                        <a:pt x="1256" y="25841"/>
                      </a:lnTo>
                      <a:lnTo>
                        <a:pt x="1297" y="25925"/>
                      </a:lnTo>
                      <a:lnTo>
                        <a:pt x="1297" y="26030"/>
                      </a:lnTo>
                      <a:lnTo>
                        <a:pt x="1172" y="25925"/>
                      </a:lnTo>
                      <a:lnTo>
                        <a:pt x="1151" y="26009"/>
                      </a:lnTo>
                      <a:lnTo>
                        <a:pt x="1277" y="26155"/>
                      </a:lnTo>
                      <a:lnTo>
                        <a:pt x="1402" y="26155"/>
                      </a:lnTo>
                      <a:lnTo>
                        <a:pt x="1486" y="26260"/>
                      </a:lnTo>
                      <a:lnTo>
                        <a:pt x="1611" y="26260"/>
                      </a:lnTo>
                      <a:lnTo>
                        <a:pt x="1674" y="26239"/>
                      </a:lnTo>
                      <a:lnTo>
                        <a:pt x="1779" y="26239"/>
                      </a:lnTo>
                      <a:lnTo>
                        <a:pt x="1883" y="26364"/>
                      </a:lnTo>
                      <a:lnTo>
                        <a:pt x="1800" y="26448"/>
                      </a:lnTo>
                      <a:lnTo>
                        <a:pt x="1611" y="26406"/>
                      </a:lnTo>
                      <a:lnTo>
                        <a:pt x="1528" y="26427"/>
                      </a:lnTo>
                      <a:lnTo>
                        <a:pt x="1507" y="26532"/>
                      </a:lnTo>
                      <a:lnTo>
                        <a:pt x="1381" y="26636"/>
                      </a:lnTo>
                      <a:lnTo>
                        <a:pt x="1277" y="26553"/>
                      </a:lnTo>
                      <a:lnTo>
                        <a:pt x="1214" y="26615"/>
                      </a:lnTo>
                      <a:lnTo>
                        <a:pt x="1214" y="26720"/>
                      </a:lnTo>
                      <a:lnTo>
                        <a:pt x="1109" y="26741"/>
                      </a:lnTo>
                      <a:lnTo>
                        <a:pt x="1067" y="26636"/>
                      </a:lnTo>
                      <a:lnTo>
                        <a:pt x="1005" y="26657"/>
                      </a:lnTo>
                      <a:lnTo>
                        <a:pt x="1005" y="26720"/>
                      </a:lnTo>
                      <a:lnTo>
                        <a:pt x="1067" y="26783"/>
                      </a:lnTo>
                      <a:lnTo>
                        <a:pt x="1046" y="26929"/>
                      </a:lnTo>
                      <a:lnTo>
                        <a:pt x="1088" y="26992"/>
                      </a:lnTo>
                      <a:lnTo>
                        <a:pt x="1088" y="27034"/>
                      </a:lnTo>
                      <a:lnTo>
                        <a:pt x="1067" y="27055"/>
                      </a:lnTo>
                      <a:lnTo>
                        <a:pt x="984" y="27159"/>
                      </a:lnTo>
                      <a:lnTo>
                        <a:pt x="942" y="27306"/>
                      </a:lnTo>
                      <a:lnTo>
                        <a:pt x="858" y="27369"/>
                      </a:lnTo>
                      <a:lnTo>
                        <a:pt x="795" y="27808"/>
                      </a:lnTo>
                      <a:lnTo>
                        <a:pt x="1067" y="28289"/>
                      </a:lnTo>
                      <a:lnTo>
                        <a:pt x="1067" y="28394"/>
                      </a:lnTo>
                      <a:lnTo>
                        <a:pt x="984" y="28457"/>
                      </a:lnTo>
                      <a:lnTo>
                        <a:pt x="1005" y="28561"/>
                      </a:lnTo>
                      <a:lnTo>
                        <a:pt x="942" y="28708"/>
                      </a:lnTo>
                      <a:lnTo>
                        <a:pt x="1046" y="28729"/>
                      </a:lnTo>
                      <a:lnTo>
                        <a:pt x="1067" y="28833"/>
                      </a:lnTo>
                      <a:lnTo>
                        <a:pt x="1046" y="28875"/>
                      </a:lnTo>
                      <a:lnTo>
                        <a:pt x="1088" y="28938"/>
                      </a:lnTo>
                      <a:lnTo>
                        <a:pt x="1109" y="29043"/>
                      </a:lnTo>
                      <a:lnTo>
                        <a:pt x="1088" y="29126"/>
                      </a:lnTo>
                      <a:lnTo>
                        <a:pt x="1172" y="29252"/>
                      </a:lnTo>
                      <a:lnTo>
                        <a:pt x="1193" y="29294"/>
                      </a:lnTo>
                      <a:lnTo>
                        <a:pt x="1256" y="29461"/>
                      </a:lnTo>
                      <a:lnTo>
                        <a:pt x="1318" y="29566"/>
                      </a:lnTo>
                      <a:lnTo>
                        <a:pt x="1360" y="29712"/>
                      </a:lnTo>
                      <a:lnTo>
                        <a:pt x="1402" y="29712"/>
                      </a:lnTo>
                      <a:lnTo>
                        <a:pt x="1507" y="29796"/>
                      </a:lnTo>
                      <a:lnTo>
                        <a:pt x="1632" y="29712"/>
                      </a:lnTo>
                      <a:lnTo>
                        <a:pt x="1737" y="29900"/>
                      </a:lnTo>
                      <a:lnTo>
                        <a:pt x="1883" y="29817"/>
                      </a:lnTo>
                      <a:lnTo>
                        <a:pt x="2009" y="29859"/>
                      </a:lnTo>
                      <a:lnTo>
                        <a:pt x="2113" y="30026"/>
                      </a:lnTo>
                      <a:lnTo>
                        <a:pt x="2260" y="29921"/>
                      </a:lnTo>
                      <a:lnTo>
                        <a:pt x="2427" y="29880"/>
                      </a:lnTo>
                      <a:lnTo>
                        <a:pt x="2511" y="29963"/>
                      </a:lnTo>
                      <a:lnTo>
                        <a:pt x="2574" y="29963"/>
                      </a:lnTo>
                      <a:lnTo>
                        <a:pt x="2846" y="30026"/>
                      </a:lnTo>
                      <a:lnTo>
                        <a:pt x="2867" y="30172"/>
                      </a:lnTo>
                      <a:lnTo>
                        <a:pt x="2825" y="30319"/>
                      </a:lnTo>
                      <a:lnTo>
                        <a:pt x="2930" y="30424"/>
                      </a:lnTo>
                      <a:lnTo>
                        <a:pt x="2930" y="30612"/>
                      </a:lnTo>
                      <a:lnTo>
                        <a:pt x="3055" y="30737"/>
                      </a:lnTo>
                      <a:lnTo>
                        <a:pt x="3139" y="30905"/>
                      </a:lnTo>
                      <a:lnTo>
                        <a:pt x="3285" y="31114"/>
                      </a:lnTo>
                      <a:lnTo>
                        <a:pt x="3390" y="31177"/>
                      </a:lnTo>
                      <a:lnTo>
                        <a:pt x="3453" y="31365"/>
                      </a:lnTo>
                      <a:lnTo>
                        <a:pt x="3620" y="31428"/>
                      </a:lnTo>
                      <a:lnTo>
                        <a:pt x="3829" y="31595"/>
                      </a:lnTo>
                      <a:lnTo>
                        <a:pt x="3871" y="31700"/>
                      </a:lnTo>
                      <a:lnTo>
                        <a:pt x="4018" y="31805"/>
                      </a:lnTo>
                      <a:lnTo>
                        <a:pt x="3934" y="31867"/>
                      </a:lnTo>
                      <a:lnTo>
                        <a:pt x="3829" y="32056"/>
                      </a:lnTo>
                      <a:lnTo>
                        <a:pt x="3557" y="32097"/>
                      </a:lnTo>
                      <a:lnTo>
                        <a:pt x="3411" y="31993"/>
                      </a:lnTo>
                      <a:lnTo>
                        <a:pt x="3369" y="32097"/>
                      </a:lnTo>
                      <a:lnTo>
                        <a:pt x="3369" y="32223"/>
                      </a:lnTo>
                      <a:lnTo>
                        <a:pt x="3474" y="32411"/>
                      </a:lnTo>
                      <a:lnTo>
                        <a:pt x="3453" y="32579"/>
                      </a:lnTo>
                      <a:lnTo>
                        <a:pt x="3578" y="32725"/>
                      </a:lnTo>
                      <a:lnTo>
                        <a:pt x="3578" y="32893"/>
                      </a:lnTo>
                      <a:lnTo>
                        <a:pt x="3683" y="32913"/>
                      </a:lnTo>
                      <a:lnTo>
                        <a:pt x="3808" y="32893"/>
                      </a:lnTo>
                      <a:lnTo>
                        <a:pt x="3808" y="32746"/>
                      </a:lnTo>
                      <a:lnTo>
                        <a:pt x="3892" y="32683"/>
                      </a:lnTo>
                      <a:lnTo>
                        <a:pt x="4185" y="32788"/>
                      </a:lnTo>
                      <a:lnTo>
                        <a:pt x="4457" y="32788"/>
                      </a:lnTo>
                      <a:lnTo>
                        <a:pt x="4624" y="32704"/>
                      </a:lnTo>
                      <a:lnTo>
                        <a:pt x="4750" y="32704"/>
                      </a:lnTo>
                      <a:lnTo>
                        <a:pt x="4834" y="32955"/>
                      </a:lnTo>
                      <a:lnTo>
                        <a:pt x="4959" y="33060"/>
                      </a:lnTo>
                      <a:lnTo>
                        <a:pt x="4875" y="33206"/>
                      </a:lnTo>
                      <a:lnTo>
                        <a:pt x="5043" y="33416"/>
                      </a:lnTo>
                      <a:lnTo>
                        <a:pt x="5357" y="33353"/>
                      </a:lnTo>
                      <a:lnTo>
                        <a:pt x="5461" y="33457"/>
                      </a:lnTo>
                      <a:lnTo>
                        <a:pt x="5482" y="33583"/>
                      </a:lnTo>
                      <a:lnTo>
                        <a:pt x="5587" y="33625"/>
                      </a:lnTo>
                      <a:lnTo>
                        <a:pt x="5587" y="33771"/>
                      </a:lnTo>
                      <a:lnTo>
                        <a:pt x="5650" y="33960"/>
                      </a:lnTo>
                      <a:lnTo>
                        <a:pt x="5901" y="34211"/>
                      </a:lnTo>
                      <a:lnTo>
                        <a:pt x="6005" y="34106"/>
                      </a:lnTo>
                      <a:lnTo>
                        <a:pt x="6173" y="34190"/>
                      </a:lnTo>
                      <a:lnTo>
                        <a:pt x="6298" y="34169"/>
                      </a:lnTo>
                      <a:lnTo>
                        <a:pt x="6424" y="34190"/>
                      </a:lnTo>
                      <a:lnTo>
                        <a:pt x="6612" y="34043"/>
                      </a:lnTo>
                      <a:lnTo>
                        <a:pt x="6696" y="34043"/>
                      </a:lnTo>
                      <a:lnTo>
                        <a:pt x="6821" y="34315"/>
                      </a:lnTo>
                      <a:lnTo>
                        <a:pt x="7010" y="34420"/>
                      </a:lnTo>
                      <a:lnTo>
                        <a:pt x="7051" y="34525"/>
                      </a:lnTo>
                      <a:lnTo>
                        <a:pt x="7135" y="34462"/>
                      </a:lnTo>
                      <a:lnTo>
                        <a:pt x="7344" y="34504"/>
                      </a:lnTo>
                      <a:lnTo>
                        <a:pt x="7491" y="34504"/>
                      </a:lnTo>
                      <a:lnTo>
                        <a:pt x="7595" y="34587"/>
                      </a:lnTo>
                      <a:lnTo>
                        <a:pt x="7742" y="34566"/>
                      </a:lnTo>
                      <a:lnTo>
                        <a:pt x="7888" y="34671"/>
                      </a:lnTo>
                      <a:lnTo>
                        <a:pt x="8077" y="34692"/>
                      </a:lnTo>
                      <a:lnTo>
                        <a:pt x="8160" y="34608"/>
                      </a:lnTo>
                      <a:lnTo>
                        <a:pt x="8202" y="34734"/>
                      </a:lnTo>
                      <a:lnTo>
                        <a:pt x="8286" y="34797"/>
                      </a:lnTo>
                      <a:lnTo>
                        <a:pt x="8286" y="34943"/>
                      </a:lnTo>
                      <a:lnTo>
                        <a:pt x="8181" y="35090"/>
                      </a:lnTo>
                      <a:lnTo>
                        <a:pt x="8056" y="35110"/>
                      </a:lnTo>
                      <a:lnTo>
                        <a:pt x="8014" y="35362"/>
                      </a:lnTo>
                      <a:lnTo>
                        <a:pt x="8181" y="35466"/>
                      </a:lnTo>
                      <a:lnTo>
                        <a:pt x="8202" y="35634"/>
                      </a:lnTo>
                      <a:lnTo>
                        <a:pt x="8119" y="35843"/>
                      </a:lnTo>
                      <a:lnTo>
                        <a:pt x="8160" y="35989"/>
                      </a:lnTo>
                      <a:lnTo>
                        <a:pt x="8056" y="36073"/>
                      </a:lnTo>
                      <a:lnTo>
                        <a:pt x="7763" y="36094"/>
                      </a:lnTo>
                      <a:lnTo>
                        <a:pt x="7637" y="36303"/>
                      </a:lnTo>
                      <a:lnTo>
                        <a:pt x="7554" y="36345"/>
                      </a:lnTo>
                      <a:lnTo>
                        <a:pt x="7533" y="36596"/>
                      </a:lnTo>
                      <a:lnTo>
                        <a:pt x="7554" y="36596"/>
                      </a:lnTo>
                      <a:lnTo>
                        <a:pt x="7658" y="36617"/>
                      </a:lnTo>
                      <a:lnTo>
                        <a:pt x="7784" y="36554"/>
                      </a:lnTo>
                      <a:lnTo>
                        <a:pt x="7951" y="36512"/>
                      </a:lnTo>
                      <a:lnTo>
                        <a:pt x="7972" y="36575"/>
                      </a:lnTo>
                      <a:lnTo>
                        <a:pt x="7951" y="36659"/>
                      </a:lnTo>
                      <a:lnTo>
                        <a:pt x="7637" y="36805"/>
                      </a:lnTo>
                      <a:lnTo>
                        <a:pt x="7491" y="36889"/>
                      </a:lnTo>
                      <a:lnTo>
                        <a:pt x="7554" y="36931"/>
                      </a:lnTo>
                      <a:lnTo>
                        <a:pt x="7637" y="36931"/>
                      </a:lnTo>
                      <a:lnTo>
                        <a:pt x="7554" y="37014"/>
                      </a:lnTo>
                      <a:lnTo>
                        <a:pt x="7428" y="36994"/>
                      </a:lnTo>
                      <a:lnTo>
                        <a:pt x="7240" y="37014"/>
                      </a:lnTo>
                      <a:lnTo>
                        <a:pt x="7323" y="37203"/>
                      </a:lnTo>
                      <a:lnTo>
                        <a:pt x="7386" y="37286"/>
                      </a:lnTo>
                      <a:lnTo>
                        <a:pt x="7449" y="37224"/>
                      </a:lnTo>
                      <a:lnTo>
                        <a:pt x="7470" y="37286"/>
                      </a:lnTo>
                      <a:lnTo>
                        <a:pt x="7575" y="37307"/>
                      </a:lnTo>
                      <a:lnTo>
                        <a:pt x="7575" y="37349"/>
                      </a:lnTo>
                      <a:lnTo>
                        <a:pt x="7491" y="37391"/>
                      </a:lnTo>
                      <a:lnTo>
                        <a:pt x="7449" y="37454"/>
                      </a:lnTo>
                      <a:lnTo>
                        <a:pt x="7365" y="37454"/>
                      </a:lnTo>
                      <a:lnTo>
                        <a:pt x="7323" y="37517"/>
                      </a:lnTo>
                      <a:lnTo>
                        <a:pt x="7323" y="37559"/>
                      </a:lnTo>
                      <a:lnTo>
                        <a:pt x="7177" y="37705"/>
                      </a:lnTo>
                      <a:lnTo>
                        <a:pt x="7177" y="37831"/>
                      </a:lnTo>
                      <a:lnTo>
                        <a:pt x="7240" y="37851"/>
                      </a:lnTo>
                      <a:lnTo>
                        <a:pt x="7219" y="38019"/>
                      </a:lnTo>
                      <a:lnTo>
                        <a:pt x="7114" y="37977"/>
                      </a:lnTo>
                      <a:lnTo>
                        <a:pt x="7072" y="38019"/>
                      </a:lnTo>
                      <a:lnTo>
                        <a:pt x="6968" y="37935"/>
                      </a:lnTo>
                      <a:lnTo>
                        <a:pt x="6842" y="37914"/>
                      </a:lnTo>
                      <a:lnTo>
                        <a:pt x="6842" y="37956"/>
                      </a:lnTo>
                      <a:lnTo>
                        <a:pt x="6905" y="38040"/>
                      </a:lnTo>
                      <a:lnTo>
                        <a:pt x="6821" y="38061"/>
                      </a:lnTo>
                      <a:lnTo>
                        <a:pt x="6738" y="38144"/>
                      </a:lnTo>
                      <a:lnTo>
                        <a:pt x="6863" y="38165"/>
                      </a:lnTo>
                      <a:lnTo>
                        <a:pt x="6947" y="38165"/>
                      </a:lnTo>
                      <a:lnTo>
                        <a:pt x="7114" y="38291"/>
                      </a:lnTo>
                      <a:lnTo>
                        <a:pt x="7114" y="38375"/>
                      </a:lnTo>
                      <a:lnTo>
                        <a:pt x="7240" y="38500"/>
                      </a:lnTo>
                      <a:lnTo>
                        <a:pt x="7449" y="38479"/>
                      </a:lnTo>
                      <a:lnTo>
                        <a:pt x="7679" y="38605"/>
                      </a:lnTo>
                      <a:lnTo>
                        <a:pt x="7847" y="38647"/>
                      </a:lnTo>
                      <a:lnTo>
                        <a:pt x="8202" y="38898"/>
                      </a:lnTo>
                      <a:lnTo>
                        <a:pt x="8286" y="39023"/>
                      </a:lnTo>
                      <a:lnTo>
                        <a:pt x="8391" y="39065"/>
                      </a:lnTo>
                      <a:lnTo>
                        <a:pt x="8412" y="39128"/>
                      </a:lnTo>
                      <a:lnTo>
                        <a:pt x="8516" y="39211"/>
                      </a:lnTo>
                      <a:lnTo>
                        <a:pt x="8600" y="39211"/>
                      </a:lnTo>
                      <a:lnTo>
                        <a:pt x="8621" y="39295"/>
                      </a:lnTo>
                      <a:lnTo>
                        <a:pt x="8725" y="39337"/>
                      </a:lnTo>
                      <a:lnTo>
                        <a:pt x="8788" y="39337"/>
                      </a:lnTo>
                      <a:lnTo>
                        <a:pt x="8893" y="39483"/>
                      </a:lnTo>
                      <a:lnTo>
                        <a:pt x="8997" y="39504"/>
                      </a:lnTo>
                      <a:lnTo>
                        <a:pt x="9039" y="39525"/>
                      </a:lnTo>
                      <a:lnTo>
                        <a:pt x="9102" y="39504"/>
                      </a:lnTo>
                      <a:lnTo>
                        <a:pt x="9248" y="39630"/>
                      </a:lnTo>
                      <a:lnTo>
                        <a:pt x="9248" y="39714"/>
                      </a:lnTo>
                      <a:lnTo>
                        <a:pt x="9374" y="39735"/>
                      </a:lnTo>
                      <a:lnTo>
                        <a:pt x="9520" y="39923"/>
                      </a:lnTo>
                      <a:lnTo>
                        <a:pt x="9583" y="40007"/>
                      </a:lnTo>
                      <a:lnTo>
                        <a:pt x="9625" y="40237"/>
                      </a:lnTo>
                      <a:lnTo>
                        <a:pt x="9730" y="40425"/>
                      </a:lnTo>
                      <a:lnTo>
                        <a:pt x="9688" y="40488"/>
                      </a:lnTo>
                      <a:lnTo>
                        <a:pt x="9730" y="40572"/>
                      </a:lnTo>
                      <a:cubicBezTo>
                        <a:pt x="9939" y="40572"/>
                        <a:pt x="10483" y="40572"/>
                        <a:pt x="10462" y="40446"/>
                      </a:cubicBezTo>
                      <a:lnTo>
                        <a:pt x="10420" y="40279"/>
                      </a:lnTo>
                      <a:lnTo>
                        <a:pt x="11090" y="40258"/>
                      </a:lnTo>
                      <a:cubicBezTo>
                        <a:pt x="11090" y="40258"/>
                        <a:pt x="11215" y="40383"/>
                        <a:pt x="11320" y="40383"/>
                      </a:cubicBezTo>
                      <a:cubicBezTo>
                        <a:pt x="11425" y="40383"/>
                        <a:pt x="11948" y="40153"/>
                        <a:pt x="11948" y="40153"/>
                      </a:cubicBezTo>
                      <a:cubicBezTo>
                        <a:pt x="11948" y="40153"/>
                        <a:pt x="12073" y="40174"/>
                        <a:pt x="12136" y="40279"/>
                      </a:cubicBezTo>
                      <a:cubicBezTo>
                        <a:pt x="12159" y="40337"/>
                        <a:pt x="12208" y="40350"/>
                        <a:pt x="12254" y="40350"/>
                      </a:cubicBezTo>
                      <a:cubicBezTo>
                        <a:pt x="12291" y="40350"/>
                        <a:pt x="12327" y="40341"/>
                        <a:pt x="12345" y="40341"/>
                      </a:cubicBezTo>
                      <a:lnTo>
                        <a:pt x="12345" y="40320"/>
                      </a:lnTo>
                      <a:lnTo>
                        <a:pt x="12492" y="40341"/>
                      </a:lnTo>
                      <a:lnTo>
                        <a:pt x="12764" y="40551"/>
                      </a:lnTo>
                      <a:lnTo>
                        <a:pt x="12826" y="40676"/>
                      </a:lnTo>
                      <a:lnTo>
                        <a:pt x="13098" y="40697"/>
                      </a:lnTo>
                      <a:lnTo>
                        <a:pt x="13140" y="40592"/>
                      </a:lnTo>
                      <a:lnTo>
                        <a:pt x="13308" y="40488"/>
                      </a:lnTo>
                      <a:lnTo>
                        <a:pt x="13496" y="40258"/>
                      </a:lnTo>
                      <a:lnTo>
                        <a:pt x="13433" y="40237"/>
                      </a:lnTo>
                      <a:lnTo>
                        <a:pt x="13119" y="39965"/>
                      </a:lnTo>
                      <a:lnTo>
                        <a:pt x="12910" y="39714"/>
                      </a:lnTo>
                      <a:lnTo>
                        <a:pt x="12889" y="39546"/>
                      </a:lnTo>
                      <a:lnTo>
                        <a:pt x="12805" y="39442"/>
                      </a:lnTo>
                      <a:lnTo>
                        <a:pt x="12805" y="39295"/>
                      </a:lnTo>
                      <a:lnTo>
                        <a:pt x="12785" y="39211"/>
                      </a:lnTo>
                      <a:lnTo>
                        <a:pt x="12764" y="39170"/>
                      </a:lnTo>
                      <a:lnTo>
                        <a:pt x="12680" y="39170"/>
                      </a:lnTo>
                      <a:lnTo>
                        <a:pt x="12680" y="39065"/>
                      </a:lnTo>
                      <a:lnTo>
                        <a:pt x="12722" y="39086"/>
                      </a:lnTo>
                      <a:lnTo>
                        <a:pt x="12764" y="38981"/>
                      </a:lnTo>
                      <a:lnTo>
                        <a:pt x="12805" y="38877"/>
                      </a:lnTo>
                      <a:lnTo>
                        <a:pt x="12722" y="38877"/>
                      </a:lnTo>
                      <a:lnTo>
                        <a:pt x="12680" y="38919"/>
                      </a:lnTo>
                      <a:lnTo>
                        <a:pt x="12554" y="38856"/>
                      </a:lnTo>
                      <a:lnTo>
                        <a:pt x="12554" y="38667"/>
                      </a:lnTo>
                      <a:lnTo>
                        <a:pt x="12450" y="38647"/>
                      </a:lnTo>
                      <a:lnTo>
                        <a:pt x="12366" y="38563"/>
                      </a:lnTo>
                      <a:lnTo>
                        <a:pt x="12282" y="38584"/>
                      </a:lnTo>
                      <a:lnTo>
                        <a:pt x="12178" y="38584"/>
                      </a:lnTo>
                      <a:lnTo>
                        <a:pt x="12136" y="38375"/>
                      </a:lnTo>
                      <a:lnTo>
                        <a:pt x="12157" y="38270"/>
                      </a:lnTo>
                      <a:lnTo>
                        <a:pt x="12199" y="38228"/>
                      </a:lnTo>
                      <a:lnTo>
                        <a:pt x="12199" y="38019"/>
                      </a:lnTo>
                      <a:lnTo>
                        <a:pt x="12261" y="37914"/>
                      </a:lnTo>
                      <a:lnTo>
                        <a:pt x="12282" y="37768"/>
                      </a:lnTo>
                      <a:lnTo>
                        <a:pt x="12345" y="37726"/>
                      </a:lnTo>
                      <a:lnTo>
                        <a:pt x="12366" y="37600"/>
                      </a:lnTo>
                      <a:lnTo>
                        <a:pt x="12408" y="37517"/>
                      </a:lnTo>
                      <a:lnTo>
                        <a:pt x="12408" y="37433"/>
                      </a:lnTo>
                      <a:lnTo>
                        <a:pt x="12471" y="37454"/>
                      </a:lnTo>
                      <a:lnTo>
                        <a:pt x="12513" y="37517"/>
                      </a:lnTo>
                      <a:lnTo>
                        <a:pt x="12575" y="37496"/>
                      </a:lnTo>
                      <a:lnTo>
                        <a:pt x="12596" y="37412"/>
                      </a:lnTo>
                      <a:lnTo>
                        <a:pt x="12659" y="37454"/>
                      </a:lnTo>
                      <a:lnTo>
                        <a:pt x="12701" y="37412"/>
                      </a:lnTo>
                      <a:lnTo>
                        <a:pt x="12785" y="37412"/>
                      </a:lnTo>
                      <a:lnTo>
                        <a:pt x="12868" y="37349"/>
                      </a:lnTo>
                      <a:lnTo>
                        <a:pt x="12826" y="37307"/>
                      </a:lnTo>
                      <a:lnTo>
                        <a:pt x="12764" y="37286"/>
                      </a:lnTo>
                      <a:lnTo>
                        <a:pt x="12805" y="37286"/>
                      </a:lnTo>
                      <a:cubicBezTo>
                        <a:pt x="12805" y="37286"/>
                        <a:pt x="12826" y="37307"/>
                        <a:pt x="12868" y="37307"/>
                      </a:cubicBezTo>
                      <a:cubicBezTo>
                        <a:pt x="12889" y="37307"/>
                        <a:pt x="12931" y="37286"/>
                        <a:pt x="12931" y="37286"/>
                      </a:cubicBezTo>
                      <a:lnTo>
                        <a:pt x="12994" y="37328"/>
                      </a:lnTo>
                      <a:lnTo>
                        <a:pt x="13036" y="37307"/>
                      </a:lnTo>
                      <a:lnTo>
                        <a:pt x="13015" y="37245"/>
                      </a:lnTo>
                      <a:lnTo>
                        <a:pt x="12847" y="37140"/>
                      </a:lnTo>
                      <a:lnTo>
                        <a:pt x="12931" y="37119"/>
                      </a:lnTo>
                      <a:lnTo>
                        <a:pt x="13036" y="37140"/>
                      </a:lnTo>
                      <a:lnTo>
                        <a:pt x="13098" y="37119"/>
                      </a:lnTo>
                      <a:lnTo>
                        <a:pt x="13161" y="37140"/>
                      </a:lnTo>
                      <a:lnTo>
                        <a:pt x="13161" y="37077"/>
                      </a:lnTo>
                      <a:lnTo>
                        <a:pt x="13119" y="37035"/>
                      </a:lnTo>
                      <a:lnTo>
                        <a:pt x="13161" y="37035"/>
                      </a:lnTo>
                      <a:lnTo>
                        <a:pt x="13161" y="36994"/>
                      </a:lnTo>
                      <a:lnTo>
                        <a:pt x="13119" y="36931"/>
                      </a:lnTo>
                      <a:lnTo>
                        <a:pt x="13203" y="36910"/>
                      </a:lnTo>
                      <a:lnTo>
                        <a:pt x="13203" y="36868"/>
                      </a:lnTo>
                      <a:lnTo>
                        <a:pt x="13203" y="36805"/>
                      </a:lnTo>
                      <a:lnTo>
                        <a:pt x="13057" y="36722"/>
                      </a:lnTo>
                      <a:lnTo>
                        <a:pt x="12910" y="36784"/>
                      </a:lnTo>
                      <a:lnTo>
                        <a:pt x="12701" y="36659"/>
                      </a:lnTo>
                      <a:lnTo>
                        <a:pt x="12701" y="36554"/>
                      </a:lnTo>
                      <a:lnTo>
                        <a:pt x="12910" y="36554"/>
                      </a:lnTo>
                      <a:lnTo>
                        <a:pt x="12680" y="36157"/>
                      </a:lnTo>
                      <a:lnTo>
                        <a:pt x="12408" y="35885"/>
                      </a:lnTo>
                      <a:lnTo>
                        <a:pt x="12052" y="35780"/>
                      </a:lnTo>
                      <a:lnTo>
                        <a:pt x="11989" y="35864"/>
                      </a:lnTo>
                      <a:lnTo>
                        <a:pt x="11822" y="35717"/>
                      </a:lnTo>
                      <a:lnTo>
                        <a:pt x="11843" y="35634"/>
                      </a:lnTo>
                      <a:lnTo>
                        <a:pt x="11738" y="35466"/>
                      </a:lnTo>
                      <a:lnTo>
                        <a:pt x="11508" y="35403"/>
                      </a:lnTo>
                      <a:lnTo>
                        <a:pt x="11571" y="35194"/>
                      </a:lnTo>
                      <a:lnTo>
                        <a:pt x="11634" y="34818"/>
                      </a:lnTo>
                      <a:lnTo>
                        <a:pt x="11550" y="34734"/>
                      </a:lnTo>
                      <a:lnTo>
                        <a:pt x="11529" y="34462"/>
                      </a:lnTo>
                      <a:lnTo>
                        <a:pt x="11634" y="34399"/>
                      </a:lnTo>
                      <a:lnTo>
                        <a:pt x="11780" y="34211"/>
                      </a:lnTo>
                      <a:lnTo>
                        <a:pt x="11780" y="34064"/>
                      </a:lnTo>
                      <a:lnTo>
                        <a:pt x="11864" y="33960"/>
                      </a:lnTo>
                      <a:lnTo>
                        <a:pt x="12178" y="34253"/>
                      </a:lnTo>
                      <a:lnTo>
                        <a:pt x="12199" y="34357"/>
                      </a:lnTo>
                      <a:lnTo>
                        <a:pt x="12387" y="34462"/>
                      </a:lnTo>
                      <a:lnTo>
                        <a:pt x="12575" y="34420"/>
                      </a:lnTo>
                      <a:lnTo>
                        <a:pt x="12554" y="34253"/>
                      </a:lnTo>
                      <a:lnTo>
                        <a:pt x="12617" y="34190"/>
                      </a:lnTo>
                      <a:lnTo>
                        <a:pt x="12492" y="33729"/>
                      </a:lnTo>
                      <a:lnTo>
                        <a:pt x="12680" y="33688"/>
                      </a:lnTo>
                      <a:lnTo>
                        <a:pt x="12868" y="33688"/>
                      </a:lnTo>
                      <a:lnTo>
                        <a:pt x="12868" y="33562"/>
                      </a:lnTo>
                      <a:lnTo>
                        <a:pt x="12785" y="33457"/>
                      </a:lnTo>
                      <a:lnTo>
                        <a:pt x="12805" y="33332"/>
                      </a:lnTo>
                      <a:lnTo>
                        <a:pt x="12994" y="33227"/>
                      </a:lnTo>
                      <a:lnTo>
                        <a:pt x="13077" y="33227"/>
                      </a:lnTo>
                      <a:lnTo>
                        <a:pt x="13119" y="33060"/>
                      </a:lnTo>
                      <a:lnTo>
                        <a:pt x="13203" y="32997"/>
                      </a:lnTo>
                      <a:lnTo>
                        <a:pt x="13329" y="33018"/>
                      </a:lnTo>
                      <a:lnTo>
                        <a:pt x="13349" y="32913"/>
                      </a:lnTo>
                      <a:lnTo>
                        <a:pt x="13329" y="32809"/>
                      </a:lnTo>
                      <a:lnTo>
                        <a:pt x="13349" y="32725"/>
                      </a:lnTo>
                      <a:lnTo>
                        <a:pt x="13538" y="32830"/>
                      </a:lnTo>
                      <a:lnTo>
                        <a:pt x="13663" y="32893"/>
                      </a:lnTo>
                      <a:lnTo>
                        <a:pt x="13642" y="32955"/>
                      </a:lnTo>
                      <a:lnTo>
                        <a:pt x="13559" y="33060"/>
                      </a:lnTo>
                      <a:lnTo>
                        <a:pt x="13621" y="33123"/>
                      </a:lnTo>
                      <a:lnTo>
                        <a:pt x="13726" y="33060"/>
                      </a:lnTo>
                      <a:lnTo>
                        <a:pt x="13747" y="32997"/>
                      </a:lnTo>
                      <a:lnTo>
                        <a:pt x="13831" y="32934"/>
                      </a:lnTo>
                      <a:lnTo>
                        <a:pt x="13831" y="33039"/>
                      </a:lnTo>
                      <a:lnTo>
                        <a:pt x="13914" y="32955"/>
                      </a:lnTo>
                      <a:lnTo>
                        <a:pt x="13935" y="32893"/>
                      </a:lnTo>
                      <a:lnTo>
                        <a:pt x="14040" y="32893"/>
                      </a:lnTo>
                      <a:lnTo>
                        <a:pt x="14165" y="32809"/>
                      </a:lnTo>
                      <a:lnTo>
                        <a:pt x="14270" y="32809"/>
                      </a:lnTo>
                      <a:lnTo>
                        <a:pt x="14312" y="32955"/>
                      </a:lnTo>
                      <a:lnTo>
                        <a:pt x="14458" y="33039"/>
                      </a:lnTo>
                      <a:lnTo>
                        <a:pt x="14668" y="32955"/>
                      </a:lnTo>
                      <a:lnTo>
                        <a:pt x="14772" y="32955"/>
                      </a:lnTo>
                      <a:lnTo>
                        <a:pt x="14814" y="33039"/>
                      </a:lnTo>
                      <a:lnTo>
                        <a:pt x="14898" y="33039"/>
                      </a:lnTo>
                      <a:lnTo>
                        <a:pt x="15002" y="33206"/>
                      </a:lnTo>
                      <a:lnTo>
                        <a:pt x="15128" y="33206"/>
                      </a:lnTo>
                      <a:lnTo>
                        <a:pt x="15233" y="33332"/>
                      </a:lnTo>
                      <a:lnTo>
                        <a:pt x="15400" y="33457"/>
                      </a:lnTo>
                      <a:lnTo>
                        <a:pt x="15463" y="33457"/>
                      </a:lnTo>
                      <a:lnTo>
                        <a:pt x="15526" y="33541"/>
                      </a:lnTo>
                      <a:lnTo>
                        <a:pt x="15526" y="33667"/>
                      </a:lnTo>
                      <a:lnTo>
                        <a:pt x="15609" y="33688"/>
                      </a:lnTo>
                      <a:lnTo>
                        <a:pt x="15672" y="33583"/>
                      </a:lnTo>
                      <a:lnTo>
                        <a:pt x="15672" y="33437"/>
                      </a:lnTo>
                      <a:lnTo>
                        <a:pt x="15777" y="33353"/>
                      </a:lnTo>
                      <a:lnTo>
                        <a:pt x="15860" y="33457"/>
                      </a:lnTo>
                      <a:lnTo>
                        <a:pt x="16070" y="33478"/>
                      </a:lnTo>
                      <a:lnTo>
                        <a:pt x="16153" y="33583"/>
                      </a:lnTo>
                      <a:lnTo>
                        <a:pt x="16258" y="33625"/>
                      </a:lnTo>
                      <a:lnTo>
                        <a:pt x="16383" y="33520"/>
                      </a:lnTo>
                      <a:lnTo>
                        <a:pt x="16383" y="33311"/>
                      </a:lnTo>
                      <a:lnTo>
                        <a:pt x="16509" y="33311"/>
                      </a:lnTo>
                      <a:lnTo>
                        <a:pt x="16509" y="33206"/>
                      </a:lnTo>
                      <a:lnTo>
                        <a:pt x="16614" y="33165"/>
                      </a:lnTo>
                      <a:lnTo>
                        <a:pt x="16697" y="33248"/>
                      </a:lnTo>
                      <a:lnTo>
                        <a:pt x="16760" y="33144"/>
                      </a:lnTo>
                      <a:lnTo>
                        <a:pt x="16886" y="33123"/>
                      </a:lnTo>
                      <a:lnTo>
                        <a:pt x="17032" y="33269"/>
                      </a:lnTo>
                      <a:lnTo>
                        <a:pt x="17074" y="33332"/>
                      </a:lnTo>
                      <a:lnTo>
                        <a:pt x="17220" y="33311"/>
                      </a:lnTo>
                      <a:lnTo>
                        <a:pt x="17199" y="33165"/>
                      </a:lnTo>
                      <a:lnTo>
                        <a:pt x="17283" y="33144"/>
                      </a:lnTo>
                      <a:lnTo>
                        <a:pt x="17409" y="33144"/>
                      </a:lnTo>
                      <a:lnTo>
                        <a:pt x="17451" y="33060"/>
                      </a:lnTo>
                      <a:lnTo>
                        <a:pt x="17597" y="33144"/>
                      </a:lnTo>
                      <a:lnTo>
                        <a:pt x="17660" y="33206"/>
                      </a:lnTo>
                      <a:lnTo>
                        <a:pt x="17639" y="33269"/>
                      </a:lnTo>
                      <a:lnTo>
                        <a:pt x="17555" y="33332"/>
                      </a:lnTo>
                      <a:lnTo>
                        <a:pt x="17660" y="33457"/>
                      </a:lnTo>
                      <a:lnTo>
                        <a:pt x="17764" y="33478"/>
                      </a:lnTo>
                      <a:lnTo>
                        <a:pt x="17827" y="33457"/>
                      </a:lnTo>
                      <a:lnTo>
                        <a:pt x="17911" y="33520"/>
                      </a:lnTo>
                      <a:lnTo>
                        <a:pt x="18078" y="33520"/>
                      </a:lnTo>
                      <a:lnTo>
                        <a:pt x="18287" y="33625"/>
                      </a:lnTo>
                      <a:lnTo>
                        <a:pt x="18434" y="33583"/>
                      </a:lnTo>
                      <a:lnTo>
                        <a:pt x="18476" y="33457"/>
                      </a:lnTo>
                      <a:lnTo>
                        <a:pt x="18476" y="33353"/>
                      </a:lnTo>
                      <a:lnTo>
                        <a:pt x="18539" y="33311"/>
                      </a:lnTo>
                      <a:lnTo>
                        <a:pt x="18706" y="33416"/>
                      </a:lnTo>
                      <a:lnTo>
                        <a:pt x="18873" y="33437"/>
                      </a:lnTo>
                      <a:lnTo>
                        <a:pt x="19062" y="33353"/>
                      </a:lnTo>
                      <a:lnTo>
                        <a:pt x="19103" y="33248"/>
                      </a:lnTo>
                      <a:lnTo>
                        <a:pt x="19083" y="32809"/>
                      </a:lnTo>
                      <a:lnTo>
                        <a:pt x="19020" y="32746"/>
                      </a:lnTo>
                      <a:lnTo>
                        <a:pt x="18852" y="32746"/>
                      </a:lnTo>
                      <a:lnTo>
                        <a:pt x="18748" y="32683"/>
                      </a:lnTo>
                      <a:lnTo>
                        <a:pt x="18706" y="32621"/>
                      </a:lnTo>
                      <a:lnTo>
                        <a:pt x="18580" y="32600"/>
                      </a:lnTo>
                      <a:lnTo>
                        <a:pt x="18497" y="32516"/>
                      </a:lnTo>
                      <a:lnTo>
                        <a:pt x="18371" y="32516"/>
                      </a:lnTo>
                      <a:lnTo>
                        <a:pt x="18371" y="32432"/>
                      </a:lnTo>
                      <a:lnTo>
                        <a:pt x="18350" y="32369"/>
                      </a:lnTo>
                      <a:lnTo>
                        <a:pt x="18371" y="32307"/>
                      </a:lnTo>
                      <a:lnTo>
                        <a:pt x="18476" y="32307"/>
                      </a:lnTo>
                      <a:lnTo>
                        <a:pt x="18497" y="32181"/>
                      </a:lnTo>
                      <a:lnTo>
                        <a:pt x="18580" y="32077"/>
                      </a:lnTo>
                      <a:lnTo>
                        <a:pt x="18559" y="31951"/>
                      </a:lnTo>
                      <a:lnTo>
                        <a:pt x="18476" y="31951"/>
                      </a:lnTo>
                      <a:lnTo>
                        <a:pt x="18476" y="31805"/>
                      </a:lnTo>
                      <a:lnTo>
                        <a:pt x="18601" y="31637"/>
                      </a:lnTo>
                      <a:lnTo>
                        <a:pt x="18748" y="31491"/>
                      </a:lnTo>
                      <a:lnTo>
                        <a:pt x="18978" y="31470"/>
                      </a:lnTo>
                      <a:lnTo>
                        <a:pt x="19083" y="31491"/>
                      </a:lnTo>
                      <a:lnTo>
                        <a:pt x="19166" y="31449"/>
                      </a:lnTo>
                      <a:lnTo>
                        <a:pt x="19166" y="31344"/>
                      </a:lnTo>
                      <a:lnTo>
                        <a:pt x="19062" y="31323"/>
                      </a:lnTo>
                      <a:lnTo>
                        <a:pt x="18978" y="31219"/>
                      </a:lnTo>
                      <a:lnTo>
                        <a:pt x="18873" y="31219"/>
                      </a:lnTo>
                      <a:lnTo>
                        <a:pt x="18790" y="31260"/>
                      </a:lnTo>
                      <a:lnTo>
                        <a:pt x="18685" y="31219"/>
                      </a:lnTo>
                      <a:lnTo>
                        <a:pt x="18539" y="31219"/>
                      </a:lnTo>
                      <a:lnTo>
                        <a:pt x="18539" y="31135"/>
                      </a:lnTo>
                      <a:lnTo>
                        <a:pt x="18580" y="31072"/>
                      </a:lnTo>
                      <a:lnTo>
                        <a:pt x="18748" y="31072"/>
                      </a:lnTo>
                      <a:lnTo>
                        <a:pt x="18685" y="30947"/>
                      </a:lnTo>
                      <a:lnTo>
                        <a:pt x="18539" y="30968"/>
                      </a:lnTo>
                      <a:lnTo>
                        <a:pt x="18434" y="30947"/>
                      </a:lnTo>
                      <a:lnTo>
                        <a:pt x="18476" y="30905"/>
                      </a:lnTo>
                      <a:lnTo>
                        <a:pt x="18434" y="30758"/>
                      </a:lnTo>
                      <a:lnTo>
                        <a:pt x="18476" y="30737"/>
                      </a:lnTo>
                      <a:lnTo>
                        <a:pt x="18601" y="30737"/>
                      </a:lnTo>
                      <a:lnTo>
                        <a:pt x="18664" y="30654"/>
                      </a:lnTo>
                      <a:lnTo>
                        <a:pt x="18748" y="30654"/>
                      </a:lnTo>
                      <a:lnTo>
                        <a:pt x="18769" y="30716"/>
                      </a:lnTo>
                      <a:lnTo>
                        <a:pt x="18894" y="30696"/>
                      </a:lnTo>
                      <a:lnTo>
                        <a:pt x="18999" y="30758"/>
                      </a:lnTo>
                      <a:lnTo>
                        <a:pt x="19062" y="30716"/>
                      </a:lnTo>
                      <a:lnTo>
                        <a:pt x="19062" y="30633"/>
                      </a:lnTo>
                      <a:lnTo>
                        <a:pt x="19166" y="30591"/>
                      </a:lnTo>
                      <a:lnTo>
                        <a:pt x="19271" y="30591"/>
                      </a:lnTo>
                      <a:lnTo>
                        <a:pt x="19334" y="30696"/>
                      </a:lnTo>
                      <a:lnTo>
                        <a:pt x="19396" y="30612"/>
                      </a:lnTo>
                      <a:lnTo>
                        <a:pt x="19396" y="30528"/>
                      </a:lnTo>
                      <a:lnTo>
                        <a:pt x="19606" y="30486"/>
                      </a:lnTo>
                      <a:lnTo>
                        <a:pt x="19731" y="30486"/>
                      </a:lnTo>
                      <a:lnTo>
                        <a:pt x="19899" y="30403"/>
                      </a:lnTo>
                      <a:lnTo>
                        <a:pt x="20045" y="30403"/>
                      </a:lnTo>
                      <a:lnTo>
                        <a:pt x="20066" y="30340"/>
                      </a:lnTo>
                      <a:lnTo>
                        <a:pt x="20233" y="30235"/>
                      </a:lnTo>
                      <a:lnTo>
                        <a:pt x="20359" y="30235"/>
                      </a:lnTo>
                      <a:lnTo>
                        <a:pt x="20443" y="30193"/>
                      </a:lnTo>
                      <a:lnTo>
                        <a:pt x="20526" y="30193"/>
                      </a:lnTo>
                      <a:lnTo>
                        <a:pt x="20589" y="30214"/>
                      </a:lnTo>
                      <a:lnTo>
                        <a:pt x="20652" y="30172"/>
                      </a:lnTo>
                      <a:lnTo>
                        <a:pt x="20652" y="30026"/>
                      </a:lnTo>
                      <a:lnTo>
                        <a:pt x="20736" y="29984"/>
                      </a:lnTo>
                      <a:lnTo>
                        <a:pt x="20861" y="29984"/>
                      </a:lnTo>
                      <a:lnTo>
                        <a:pt x="20882" y="29900"/>
                      </a:lnTo>
                      <a:lnTo>
                        <a:pt x="20966" y="29859"/>
                      </a:lnTo>
                      <a:lnTo>
                        <a:pt x="21008" y="29900"/>
                      </a:lnTo>
                      <a:lnTo>
                        <a:pt x="21091" y="29921"/>
                      </a:lnTo>
                      <a:lnTo>
                        <a:pt x="21196" y="29880"/>
                      </a:lnTo>
                      <a:lnTo>
                        <a:pt x="21321" y="29817"/>
                      </a:lnTo>
                      <a:lnTo>
                        <a:pt x="21572" y="29670"/>
                      </a:lnTo>
                      <a:lnTo>
                        <a:pt x="21614" y="29670"/>
                      </a:lnTo>
                      <a:lnTo>
                        <a:pt x="21677" y="29649"/>
                      </a:lnTo>
                      <a:lnTo>
                        <a:pt x="21803" y="29608"/>
                      </a:lnTo>
                      <a:lnTo>
                        <a:pt x="21886" y="29503"/>
                      </a:lnTo>
                      <a:lnTo>
                        <a:pt x="21949" y="29545"/>
                      </a:lnTo>
                      <a:lnTo>
                        <a:pt x="22116" y="29503"/>
                      </a:lnTo>
                      <a:lnTo>
                        <a:pt x="22116" y="29440"/>
                      </a:lnTo>
                      <a:lnTo>
                        <a:pt x="22054" y="29356"/>
                      </a:lnTo>
                      <a:lnTo>
                        <a:pt x="22116" y="29336"/>
                      </a:lnTo>
                      <a:lnTo>
                        <a:pt x="22284" y="29336"/>
                      </a:lnTo>
                      <a:lnTo>
                        <a:pt x="22305" y="29231"/>
                      </a:lnTo>
                      <a:lnTo>
                        <a:pt x="22409" y="29168"/>
                      </a:lnTo>
                      <a:lnTo>
                        <a:pt x="22472" y="29168"/>
                      </a:lnTo>
                      <a:lnTo>
                        <a:pt x="22556" y="29147"/>
                      </a:lnTo>
                      <a:lnTo>
                        <a:pt x="22681" y="29189"/>
                      </a:lnTo>
                      <a:lnTo>
                        <a:pt x="22849" y="29168"/>
                      </a:lnTo>
                      <a:lnTo>
                        <a:pt x="22974" y="29273"/>
                      </a:lnTo>
                      <a:lnTo>
                        <a:pt x="23100" y="29273"/>
                      </a:lnTo>
                      <a:lnTo>
                        <a:pt x="23246" y="29210"/>
                      </a:lnTo>
                      <a:lnTo>
                        <a:pt x="23372" y="29210"/>
                      </a:lnTo>
                      <a:lnTo>
                        <a:pt x="23414" y="29356"/>
                      </a:lnTo>
                      <a:lnTo>
                        <a:pt x="23477" y="29377"/>
                      </a:lnTo>
                      <a:lnTo>
                        <a:pt x="23539" y="29503"/>
                      </a:lnTo>
                      <a:lnTo>
                        <a:pt x="23602" y="29608"/>
                      </a:lnTo>
                      <a:lnTo>
                        <a:pt x="23686" y="29670"/>
                      </a:lnTo>
                      <a:lnTo>
                        <a:pt x="23686" y="29712"/>
                      </a:lnTo>
                      <a:lnTo>
                        <a:pt x="23665" y="29817"/>
                      </a:lnTo>
                      <a:lnTo>
                        <a:pt x="23686" y="29921"/>
                      </a:lnTo>
                      <a:lnTo>
                        <a:pt x="23686" y="29984"/>
                      </a:lnTo>
                      <a:lnTo>
                        <a:pt x="23602" y="30005"/>
                      </a:lnTo>
                      <a:lnTo>
                        <a:pt x="23665" y="30110"/>
                      </a:lnTo>
                      <a:lnTo>
                        <a:pt x="23749" y="30152"/>
                      </a:lnTo>
                      <a:lnTo>
                        <a:pt x="23874" y="30089"/>
                      </a:lnTo>
                      <a:lnTo>
                        <a:pt x="23937" y="30152"/>
                      </a:lnTo>
                      <a:lnTo>
                        <a:pt x="24000" y="30131"/>
                      </a:lnTo>
                      <a:lnTo>
                        <a:pt x="24021" y="30026"/>
                      </a:lnTo>
                      <a:lnTo>
                        <a:pt x="24104" y="30005"/>
                      </a:lnTo>
                      <a:lnTo>
                        <a:pt x="24125" y="30110"/>
                      </a:lnTo>
                      <a:lnTo>
                        <a:pt x="24209" y="30110"/>
                      </a:lnTo>
                      <a:lnTo>
                        <a:pt x="24230" y="30026"/>
                      </a:lnTo>
                      <a:lnTo>
                        <a:pt x="24188" y="29921"/>
                      </a:lnTo>
                      <a:lnTo>
                        <a:pt x="24209" y="29900"/>
                      </a:lnTo>
                      <a:lnTo>
                        <a:pt x="24418" y="30026"/>
                      </a:lnTo>
                      <a:lnTo>
                        <a:pt x="24439" y="30214"/>
                      </a:lnTo>
                      <a:lnTo>
                        <a:pt x="24523" y="30340"/>
                      </a:lnTo>
                      <a:lnTo>
                        <a:pt x="24606" y="30340"/>
                      </a:lnTo>
                      <a:lnTo>
                        <a:pt x="24669" y="30256"/>
                      </a:lnTo>
                      <a:lnTo>
                        <a:pt x="24627" y="30235"/>
                      </a:lnTo>
                      <a:lnTo>
                        <a:pt x="24606" y="30193"/>
                      </a:lnTo>
                      <a:lnTo>
                        <a:pt x="24732" y="30152"/>
                      </a:lnTo>
                      <a:lnTo>
                        <a:pt x="24941" y="30256"/>
                      </a:lnTo>
                      <a:lnTo>
                        <a:pt x="25025" y="30256"/>
                      </a:lnTo>
                      <a:lnTo>
                        <a:pt x="25088" y="30193"/>
                      </a:lnTo>
                      <a:lnTo>
                        <a:pt x="25150" y="30214"/>
                      </a:lnTo>
                      <a:lnTo>
                        <a:pt x="25088" y="30319"/>
                      </a:lnTo>
                      <a:lnTo>
                        <a:pt x="25025" y="30361"/>
                      </a:lnTo>
                      <a:lnTo>
                        <a:pt x="25025" y="30528"/>
                      </a:lnTo>
                      <a:lnTo>
                        <a:pt x="25088" y="30633"/>
                      </a:lnTo>
                      <a:lnTo>
                        <a:pt x="25171" y="30633"/>
                      </a:lnTo>
                      <a:lnTo>
                        <a:pt x="25255" y="30549"/>
                      </a:lnTo>
                      <a:lnTo>
                        <a:pt x="25381" y="30528"/>
                      </a:lnTo>
                      <a:lnTo>
                        <a:pt x="25611" y="30570"/>
                      </a:lnTo>
                      <a:lnTo>
                        <a:pt x="25673" y="30612"/>
                      </a:lnTo>
                      <a:lnTo>
                        <a:pt x="25757" y="30549"/>
                      </a:lnTo>
                      <a:lnTo>
                        <a:pt x="25715" y="30424"/>
                      </a:lnTo>
                      <a:lnTo>
                        <a:pt x="25820" y="30361"/>
                      </a:lnTo>
                      <a:lnTo>
                        <a:pt x="25987" y="30340"/>
                      </a:lnTo>
                      <a:lnTo>
                        <a:pt x="26092" y="30256"/>
                      </a:lnTo>
                      <a:lnTo>
                        <a:pt x="26134" y="30152"/>
                      </a:lnTo>
                      <a:lnTo>
                        <a:pt x="26217" y="30089"/>
                      </a:lnTo>
                      <a:lnTo>
                        <a:pt x="26217" y="30005"/>
                      </a:lnTo>
                      <a:lnTo>
                        <a:pt x="26343" y="29880"/>
                      </a:lnTo>
                      <a:lnTo>
                        <a:pt x="26448" y="29838"/>
                      </a:lnTo>
                      <a:lnTo>
                        <a:pt x="26531" y="29733"/>
                      </a:lnTo>
                      <a:lnTo>
                        <a:pt x="26657" y="29712"/>
                      </a:lnTo>
                      <a:lnTo>
                        <a:pt x="26824" y="29670"/>
                      </a:lnTo>
                      <a:lnTo>
                        <a:pt x="26866" y="29712"/>
                      </a:lnTo>
                      <a:lnTo>
                        <a:pt x="26866" y="29817"/>
                      </a:lnTo>
                      <a:lnTo>
                        <a:pt x="27138" y="29900"/>
                      </a:lnTo>
                      <a:lnTo>
                        <a:pt x="27054" y="29921"/>
                      </a:lnTo>
                      <a:lnTo>
                        <a:pt x="27117" y="30005"/>
                      </a:lnTo>
                      <a:lnTo>
                        <a:pt x="28163" y="30800"/>
                      </a:lnTo>
                      <a:lnTo>
                        <a:pt x="29565" y="32579"/>
                      </a:lnTo>
                      <a:lnTo>
                        <a:pt x="29712" y="32537"/>
                      </a:lnTo>
                      <a:lnTo>
                        <a:pt x="29816" y="32495"/>
                      </a:lnTo>
                      <a:lnTo>
                        <a:pt x="29837" y="32411"/>
                      </a:lnTo>
                      <a:lnTo>
                        <a:pt x="29816" y="32390"/>
                      </a:lnTo>
                      <a:lnTo>
                        <a:pt x="29816" y="32265"/>
                      </a:lnTo>
                      <a:lnTo>
                        <a:pt x="29879" y="32202"/>
                      </a:lnTo>
                      <a:lnTo>
                        <a:pt x="30047" y="32286"/>
                      </a:lnTo>
                      <a:lnTo>
                        <a:pt x="30026" y="32369"/>
                      </a:lnTo>
                      <a:lnTo>
                        <a:pt x="30026" y="32432"/>
                      </a:lnTo>
                      <a:lnTo>
                        <a:pt x="30151" y="32474"/>
                      </a:lnTo>
                      <a:lnTo>
                        <a:pt x="30214" y="32537"/>
                      </a:lnTo>
                      <a:lnTo>
                        <a:pt x="30319" y="32537"/>
                      </a:lnTo>
                      <a:lnTo>
                        <a:pt x="30402" y="32495"/>
                      </a:lnTo>
                      <a:lnTo>
                        <a:pt x="30507" y="32474"/>
                      </a:lnTo>
                      <a:lnTo>
                        <a:pt x="30674" y="32537"/>
                      </a:lnTo>
                      <a:lnTo>
                        <a:pt x="30800" y="32495"/>
                      </a:lnTo>
                      <a:lnTo>
                        <a:pt x="30904" y="32516"/>
                      </a:lnTo>
                      <a:lnTo>
                        <a:pt x="31009" y="32474"/>
                      </a:lnTo>
                      <a:lnTo>
                        <a:pt x="31030" y="32411"/>
                      </a:lnTo>
                      <a:lnTo>
                        <a:pt x="31009" y="32369"/>
                      </a:lnTo>
                      <a:lnTo>
                        <a:pt x="31030" y="32307"/>
                      </a:lnTo>
                      <a:lnTo>
                        <a:pt x="31218" y="32286"/>
                      </a:lnTo>
                      <a:lnTo>
                        <a:pt x="31427" y="32286"/>
                      </a:lnTo>
                      <a:lnTo>
                        <a:pt x="31616" y="32328"/>
                      </a:lnTo>
                      <a:lnTo>
                        <a:pt x="31783" y="32474"/>
                      </a:lnTo>
                      <a:lnTo>
                        <a:pt x="31888" y="32621"/>
                      </a:lnTo>
                      <a:lnTo>
                        <a:pt x="31951" y="32746"/>
                      </a:lnTo>
                      <a:lnTo>
                        <a:pt x="32013" y="32746"/>
                      </a:lnTo>
                      <a:lnTo>
                        <a:pt x="32139" y="32788"/>
                      </a:lnTo>
                      <a:lnTo>
                        <a:pt x="32264" y="32851"/>
                      </a:lnTo>
                      <a:lnTo>
                        <a:pt x="32327" y="32851"/>
                      </a:lnTo>
                      <a:lnTo>
                        <a:pt x="32390" y="32913"/>
                      </a:lnTo>
                      <a:lnTo>
                        <a:pt x="32390" y="32997"/>
                      </a:lnTo>
                      <a:lnTo>
                        <a:pt x="32369" y="33039"/>
                      </a:lnTo>
                      <a:lnTo>
                        <a:pt x="32369" y="33144"/>
                      </a:lnTo>
                      <a:lnTo>
                        <a:pt x="32390" y="33227"/>
                      </a:lnTo>
                      <a:lnTo>
                        <a:pt x="32453" y="33269"/>
                      </a:lnTo>
                      <a:lnTo>
                        <a:pt x="32474" y="33311"/>
                      </a:lnTo>
                      <a:lnTo>
                        <a:pt x="32536" y="33311"/>
                      </a:lnTo>
                      <a:lnTo>
                        <a:pt x="32641" y="33353"/>
                      </a:lnTo>
                      <a:lnTo>
                        <a:pt x="32704" y="33416"/>
                      </a:lnTo>
                      <a:lnTo>
                        <a:pt x="32746" y="33353"/>
                      </a:lnTo>
                      <a:lnTo>
                        <a:pt x="32850" y="33311"/>
                      </a:lnTo>
                      <a:lnTo>
                        <a:pt x="33101" y="33269"/>
                      </a:lnTo>
                      <a:lnTo>
                        <a:pt x="33227" y="33248"/>
                      </a:lnTo>
                      <a:lnTo>
                        <a:pt x="33290" y="33144"/>
                      </a:lnTo>
                      <a:lnTo>
                        <a:pt x="33394" y="33102"/>
                      </a:lnTo>
                      <a:lnTo>
                        <a:pt x="33436" y="33123"/>
                      </a:lnTo>
                      <a:lnTo>
                        <a:pt x="33394" y="33248"/>
                      </a:lnTo>
                      <a:lnTo>
                        <a:pt x="33415" y="33353"/>
                      </a:lnTo>
                      <a:lnTo>
                        <a:pt x="33499" y="33374"/>
                      </a:lnTo>
                      <a:lnTo>
                        <a:pt x="33624" y="33478"/>
                      </a:lnTo>
                      <a:lnTo>
                        <a:pt x="33792" y="33541"/>
                      </a:lnTo>
                      <a:lnTo>
                        <a:pt x="33813" y="33562"/>
                      </a:lnTo>
                      <a:lnTo>
                        <a:pt x="33896" y="33562"/>
                      </a:lnTo>
                      <a:lnTo>
                        <a:pt x="34001" y="33625"/>
                      </a:lnTo>
                      <a:lnTo>
                        <a:pt x="34043" y="33625"/>
                      </a:lnTo>
                      <a:lnTo>
                        <a:pt x="34043" y="33583"/>
                      </a:lnTo>
                      <a:lnTo>
                        <a:pt x="34127" y="33374"/>
                      </a:lnTo>
                      <a:lnTo>
                        <a:pt x="34231" y="33332"/>
                      </a:lnTo>
                      <a:lnTo>
                        <a:pt x="34482" y="33332"/>
                      </a:lnTo>
                      <a:lnTo>
                        <a:pt x="34524" y="33269"/>
                      </a:lnTo>
                      <a:lnTo>
                        <a:pt x="34629" y="33165"/>
                      </a:lnTo>
                      <a:lnTo>
                        <a:pt x="34796" y="33102"/>
                      </a:lnTo>
                      <a:lnTo>
                        <a:pt x="34796" y="32997"/>
                      </a:lnTo>
                      <a:lnTo>
                        <a:pt x="34859" y="32893"/>
                      </a:lnTo>
                      <a:lnTo>
                        <a:pt x="35005" y="32809"/>
                      </a:lnTo>
                      <a:lnTo>
                        <a:pt x="35005" y="32725"/>
                      </a:lnTo>
                      <a:lnTo>
                        <a:pt x="35110" y="32621"/>
                      </a:lnTo>
                      <a:lnTo>
                        <a:pt x="35215" y="32600"/>
                      </a:lnTo>
                      <a:lnTo>
                        <a:pt x="35298" y="32495"/>
                      </a:lnTo>
                      <a:lnTo>
                        <a:pt x="35361" y="32432"/>
                      </a:lnTo>
                      <a:lnTo>
                        <a:pt x="35298" y="32390"/>
                      </a:lnTo>
                      <a:lnTo>
                        <a:pt x="35298" y="32307"/>
                      </a:lnTo>
                      <a:lnTo>
                        <a:pt x="35319" y="32265"/>
                      </a:lnTo>
                      <a:lnTo>
                        <a:pt x="35508" y="32307"/>
                      </a:lnTo>
                      <a:lnTo>
                        <a:pt x="35591" y="32265"/>
                      </a:lnTo>
                      <a:lnTo>
                        <a:pt x="35633" y="32097"/>
                      </a:lnTo>
                      <a:lnTo>
                        <a:pt x="35717" y="32077"/>
                      </a:lnTo>
                      <a:lnTo>
                        <a:pt x="35926" y="32056"/>
                      </a:lnTo>
                      <a:lnTo>
                        <a:pt x="36031" y="32014"/>
                      </a:lnTo>
                      <a:lnTo>
                        <a:pt x="36261" y="32014"/>
                      </a:lnTo>
                      <a:lnTo>
                        <a:pt x="36345" y="31972"/>
                      </a:lnTo>
                      <a:lnTo>
                        <a:pt x="36365" y="31972"/>
                      </a:lnTo>
                      <a:lnTo>
                        <a:pt x="36449" y="32077"/>
                      </a:lnTo>
                      <a:lnTo>
                        <a:pt x="36449" y="32160"/>
                      </a:lnTo>
                      <a:lnTo>
                        <a:pt x="36533" y="32223"/>
                      </a:lnTo>
                      <a:lnTo>
                        <a:pt x="36658" y="32223"/>
                      </a:lnTo>
                      <a:lnTo>
                        <a:pt x="36700" y="32202"/>
                      </a:lnTo>
                      <a:lnTo>
                        <a:pt x="36805" y="32202"/>
                      </a:lnTo>
                      <a:lnTo>
                        <a:pt x="36889" y="32160"/>
                      </a:lnTo>
                      <a:lnTo>
                        <a:pt x="37077" y="32160"/>
                      </a:lnTo>
                      <a:lnTo>
                        <a:pt x="37098" y="32223"/>
                      </a:lnTo>
                      <a:lnTo>
                        <a:pt x="37119" y="32328"/>
                      </a:lnTo>
                      <a:lnTo>
                        <a:pt x="37161" y="32411"/>
                      </a:lnTo>
                      <a:lnTo>
                        <a:pt x="37453" y="32579"/>
                      </a:lnTo>
                      <a:lnTo>
                        <a:pt x="37537" y="32641"/>
                      </a:lnTo>
                      <a:lnTo>
                        <a:pt x="37746" y="32746"/>
                      </a:lnTo>
                      <a:lnTo>
                        <a:pt x="37830" y="32704"/>
                      </a:lnTo>
                      <a:lnTo>
                        <a:pt x="37935" y="32641"/>
                      </a:lnTo>
                      <a:lnTo>
                        <a:pt x="38060" y="32579"/>
                      </a:lnTo>
                      <a:lnTo>
                        <a:pt x="38165" y="32579"/>
                      </a:lnTo>
                      <a:lnTo>
                        <a:pt x="38269" y="32600"/>
                      </a:lnTo>
                      <a:lnTo>
                        <a:pt x="38353" y="32641"/>
                      </a:lnTo>
                      <a:lnTo>
                        <a:pt x="38437" y="32621"/>
                      </a:lnTo>
                      <a:lnTo>
                        <a:pt x="38688" y="32621"/>
                      </a:lnTo>
                      <a:lnTo>
                        <a:pt x="38793" y="32683"/>
                      </a:lnTo>
                      <a:lnTo>
                        <a:pt x="38897" y="32683"/>
                      </a:lnTo>
                      <a:lnTo>
                        <a:pt x="38939" y="32641"/>
                      </a:lnTo>
                      <a:lnTo>
                        <a:pt x="39044" y="32683"/>
                      </a:lnTo>
                      <a:lnTo>
                        <a:pt x="39211" y="32641"/>
                      </a:lnTo>
                      <a:lnTo>
                        <a:pt x="39316" y="32474"/>
                      </a:lnTo>
                      <a:lnTo>
                        <a:pt x="39274" y="32390"/>
                      </a:lnTo>
                      <a:lnTo>
                        <a:pt x="39169" y="32307"/>
                      </a:lnTo>
                      <a:lnTo>
                        <a:pt x="39169" y="32118"/>
                      </a:lnTo>
                      <a:lnTo>
                        <a:pt x="39190" y="31951"/>
                      </a:lnTo>
                      <a:lnTo>
                        <a:pt x="39169" y="31867"/>
                      </a:lnTo>
                      <a:lnTo>
                        <a:pt x="39065" y="31846"/>
                      </a:lnTo>
                      <a:lnTo>
                        <a:pt x="39002" y="31763"/>
                      </a:lnTo>
                      <a:lnTo>
                        <a:pt x="38834" y="31700"/>
                      </a:lnTo>
                      <a:lnTo>
                        <a:pt x="38772" y="31574"/>
                      </a:lnTo>
                      <a:lnTo>
                        <a:pt x="38772" y="31281"/>
                      </a:lnTo>
                      <a:lnTo>
                        <a:pt x="38876" y="31156"/>
                      </a:lnTo>
                      <a:lnTo>
                        <a:pt x="38876" y="31072"/>
                      </a:lnTo>
                      <a:lnTo>
                        <a:pt x="38939" y="30968"/>
                      </a:lnTo>
                      <a:lnTo>
                        <a:pt x="39044" y="30947"/>
                      </a:lnTo>
                      <a:lnTo>
                        <a:pt x="39086" y="30968"/>
                      </a:lnTo>
                      <a:lnTo>
                        <a:pt x="39148" y="30863"/>
                      </a:lnTo>
                      <a:lnTo>
                        <a:pt x="39106" y="30758"/>
                      </a:lnTo>
                      <a:lnTo>
                        <a:pt x="39148" y="30696"/>
                      </a:lnTo>
                      <a:lnTo>
                        <a:pt x="39211" y="30633"/>
                      </a:lnTo>
                      <a:lnTo>
                        <a:pt x="39316" y="30633"/>
                      </a:lnTo>
                      <a:lnTo>
                        <a:pt x="39399" y="30696"/>
                      </a:lnTo>
                      <a:lnTo>
                        <a:pt x="39567" y="30737"/>
                      </a:lnTo>
                      <a:lnTo>
                        <a:pt x="39713" y="30821"/>
                      </a:lnTo>
                      <a:lnTo>
                        <a:pt x="39734" y="30863"/>
                      </a:lnTo>
                      <a:lnTo>
                        <a:pt x="39881" y="30926"/>
                      </a:lnTo>
                      <a:lnTo>
                        <a:pt x="40236" y="30926"/>
                      </a:lnTo>
                      <a:lnTo>
                        <a:pt x="40320" y="30968"/>
                      </a:lnTo>
                      <a:lnTo>
                        <a:pt x="40362" y="31030"/>
                      </a:lnTo>
                      <a:lnTo>
                        <a:pt x="40529" y="31051"/>
                      </a:lnTo>
                      <a:lnTo>
                        <a:pt x="40613" y="31114"/>
                      </a:lnTo>
                      <a:lnTo>
                        <a:pt x="40718" y="31135"/>
                      </a:lnTo>
                      <a:lnTo>
                        <a:pt x="40948" y="31135"/>
                      </a:lnTo>
                      <a:lnTo>
                        <a:pt x="41031" y="31156"/>
                      </a:lnTo>
                      <a:lnTo>
                        <a:pt x="41073" y="31240"/>
                      </a:lnTo>
                      <a:lnTo>
                        <a:pt x="41073" y="31323"/>
                      </a:lnTo>
                      <a:lnTo>
                        <a:pt x="41136" y="31386"/>
                      </a:lnTo>
                      <a:lnTo>
                        <a:pt x="41136" y="31470"/>
                      </a:lnTo>
                      <a:lnTo>
                        <a:pt x="41178" y="31533"/>
                      </a:lnTo>
                      <a:lnTo>
                        <a:pt x="41241" y="31658"/>
                      </a:lnTo>
                      <a:lnTo>
                        <a:pt x="41241" y="31763"/>
                      </a:lnTo>
                      <a:lnTo>
                        <a:pt x="41303" y="31805"/>
                      </a:lnTo>
                      <a:lnTo>
                        <a:pt x="41387" y="31805"/>
                      </a:lnTo>
                      <a:lnTo>
                        <a:pt x="41492" y="31909"/>
                      </a:lnTo>
                      <a:lnTo>
                        <a:pt x="41513" y="31972"/>
                      </a:lnTo>
                      <a:lnTo>
                        <a:pt x="41680" y="32014"/>
                      </a:lnTo>
                      <a:lnTo>
                        <a:pt x="41868" y="32118"/>
                      </a:lnTo>
                      <a:lnTo>
                        <a:pt x="41931" y="32118"/>
                      </a:lnTo>
                      <a:lnTo>
                        <a:pt x="41994" y="32077"/>
                      </a:lnTo>
                      <a:lnTo>
                        <a:pt x="42182" y="32077"/>
                      </a:lnTo>
                      <a:lnTo>
                        <a:pt x="42245" y="32014"/>
                      </a:lnTo>
                      <a:lnTo>
                        <a:pt x="42329" y="32014"/>
                      </a:lnTo>
                      <a:lnTo>
                        <a:pt x="42412" y="32056"/>
                      </a:lnTo>
                      <a:lnTo>
                        <a:pt x="42496" y="32014"/>
                      </a:lnTo>
                      <a:lnTo>
                        <a:pt x="42601" y="31909"/>
                      </a:lnTo>
                      <a:lnTo>
                        <a:pt x="42747" y="31867"/>
                      </a:lnTo>
                      <a:lnTo>
                        <a:pt x="42977" y="31846"/>
                      </a:lnTo>
                      <a:lnTo>
                        <a:pt x="43124" y="31763"/>
                      </a:lnTo>
                      <a:lnTo>
                        <a:pt x="43270" y="31763"/>
                      </a:lnTo>
                      <a:lnTo>
                        <a:pt x="43396" y="31700"/>
                      </a:lnTo>
                      <a:lnTo>
                        <a:pt x="43542" y="31784"/>
                      </a:lnTo>
                      <a:lnTo>
                        <a:pt x="43710" y="31805"/>
                      </a:lnTo>
                      <a:lnTo>
                        <a:pt x="43961" y="31805"/>
                      </a:lnTo>
                      <a:lnTo>
                        <a:pt x="44065" y="31972"/>
                      </a:lnTo>
                      <a:lnTo>
                        <a:pt x="44275" y="32056"/>
                      </a:lnTo>
                      <a:lnTo>
                        <a:pt x="44421" y="32056"/>
                      </a:lnTo>
                      <a:lnTo>
                        <a:pt x="44547" y="32014"/>
                      </a:lnTo>
                      <a:lnTo>
                        <a:pt x="44609" y="32077"/>
                      </a:lnTo>
                      <a:lnTo>
                        <a:pt x="44651" y="32265"/>
                      </a:lnTo>
                      <a:lnTo>
                        <a:pt x="44756" y="32328"/>
                      </a:lnTo>
                      <a:lnTo>
                        <a:pt x="44840" y="32390"/>
                      </a:lnTo>
                      <a:lnTo>
                        <a:pt x="44923" y="32411"/>
                      </a:lnTo>
                      <a:lnTo>
                        <a:pt x="45028" y="32516"/>
                      </a:lnTo>
                      <a:lnTo>
                        <a:pt x="45112" y="32516"/>
                      </a:lnTo>
                      <a:lnTo>
                        <a:pt x="45363" y="32495"/>
                      </a:lnTo>
                      <a:lnTo>
                        <a:pt x="45593" y="32579"/>
                      </a:lnTo>
                      <a:lnTo>
                        <a:pt x="45948" y="32579"/>
                      </a:lnTo>
                      <a:lnTo>
                        <a:pt x="46095" y="32537"/>
                      </a:lnTo>
                      <a:lnTo>
                        <a:pt x="46158" y="32495"/>
                      </a:lnTo>
                      <a:lnTo>
                        <a:pt x="46283" y="32495"/>
                      </a:lnTo>
                      <a:lnTo>
                        <a:pt x="46388" y="32537"/>
                      </a:lnTo>
                      <a:lnTo>
                        <a:pt x="46472" y="32537"/>
                      </a:lnTo>
                      <a:lnTo>
                        <a:pt x="46534" y="32411"/>
                      </a:lnTo>
                      <a:lnTo>
                        <a:pt x="46744" y="32286"/>
                      </a:lnTo>
                      <a:lnTo>
                        <a:pt x="46890" y="32286"/>
                      </a:lnTo>
                      <a:lnTo>
                        <a:pt x="46953" y="32181"/>
                      </a:lnTo>
                      <a:lnTo>
                        <a:pt x="47329" y="32181"/>
                      </a:lnTo>
                      <a:lnTo>
                        <a:pt x="47434" y="32077"/>
                      </a:lnTo>
                      <a:lnTo>
                        <a:pt x="47455" y="31972"/>
                      </a:lnTo>
                      <a:lnTo>
                        <a:pt x="47455" y="31909"/>
                      </a:lnTo>
                      <a:lnTo>
                        <a:pt x="47539" y="31805"/>
                      </a:lnTo>
                      <a:lnTo>
                        <a:pt x="47664" y="31763"/>
                      </a:lnTo>
                      <a:lnTo>
                        <a:pt x="47748" y="31679"/>
                      </a:lnTo>
                      <a:lnTo>
                        <a:pt x="47790" y="31553"/>
                      </a:lnTo>
                      <a:lnTo>
                        <a:pt x="47873" y="31470"/>
                      </a:lnTo>
                      <a:lnTo>
                        <a:pt x="47978" y="31470"/>
                      </a:lnTo>
                      <a:lnTo>
                        <a:pt x="47999" y="31491"/>
                      </a:lnTo>
                      <a:lnTo>
                        <a:pt x="48187" y="31449"/>
                      </a:lnTo>
                      <a:lnTo>
                        <a:pt x="48292" y="31449"/>
                      </a:lnTo>
                      <a:lnTo>
                        <a:pt x="48417" y="31533"/>
                      </a:lnTo>
                      <a:lnTo>
                        <a:pt x="48501" y="31637"/>
                      </a:lnTo>
                      <a:lnTo>
                        <a:pt x="48585" y="31658"/>
                      </a:lnTo>
                      <a:lnTo>
                        <a:pt x="48689" y="31595"/>
                      </a:lnTo>
                      <a:lnTo>
                        <a:pt x="48731" y="31658"/>
                      </a:lnTo>
                      <a:lnTo>
                        <a:pt x="48836" y="31658"/>
                      </a:lnTo>
                      <a:lnTo>
                        <a:pt x="48982" y="31574"/>
                      </a:lnTo>
                      <a:lnTo>
                        <a:pt x="48982" y="31533"/>
                      </a:lnTo>
                      <a:lnTo>
                        <a:pt x="49150" y="31491"/>
                      </a:lnTo>
                      <a:lnTo>
                        <a:pt x="49359" y="31574"/>
                      </a:lnTo>
                      <a:lnTo>
                        <a:pt x="49422" y="31637"/>
                      </a:lnTo>
                      <a:lnTo>
                        <a:pt x="49464" y="31595"/>
                      </a:lnTo>
                      <a:lnTo>
                        <a:pt x="49547" y="31595"/>
                      </a:lnTo>
                      <a:lnTo>
                        <a:pt x="49568" y="31658"/>
                      </a:lnTo>
                      <a:lnTo>
                        <a:pt x="49673" y="31637"/>
                      </a:lnTo>
                      <a:lnTo>
                        <a:pt x="49840" y="31658"/>
                      </a:lnTo>
                      <a:lnTo>
                        <a:pt x="49924" y="31742"/>
                      </a:lnTo>
                      <a:lnTo>
                        <a:pt x="49966" y="31742"/>
                      </a:lnTo>
                      <a:lnTo>
                        <a:pt x="50259" y="31470"/>
                      </a:lnTo>
                      <a:lnTo>
                        <a:pt x="50384" y="31365"/>
                      </a:lnTo>
                      <a:lnTo>
                        <a:pt x="50594" y="31344"/>
                      </a:lnTo>
                      <a:lnTo>
                        <a:pt x="50677" y="31260"/>
                      </a:lnTo>
                      <a:lnTo>
                        <a:pt x="50698" y="31156"/>
                      </a:lnTo>
                      <a:lnTo>
                        <a:pt x="50677" y="31030"/>
                      </a:lnTo>
                      <a:lnTo>
                        <a:pt x="50614" y="31009"/>
                      </a:lnTo>
                      <a:lnTo>
                        <a:pt x="50573" y="31030"/>
                      </a:lnTo>
                      <a:lnTo>
                        <a:pt x="50510" y="31009"/>
                      </a:lnTo>
                      <a:lnTo>
                        <a:pt x="50468" y="31009"/>
                      </a:lnTo>
                      <a:lnTo>
                        <a:pt x="50468" y="30842"/>
                      </a:lnTo>
                      <a:lnTo>
                        <a:pt x="50489" y="30800"/>
                      </a:lnTo>
                      <a:lnTo>
                        <a:pt x="50489" y="30633"/>
                      </a:lnTo>
                      <a:lnTo>
                        <a:pt x="50447" y="30528"/>
                      </a:lnTo>
                      <a:lnTo>
                        <a:pt x="50468" y="30444"/>
                      </a:lnTo>
                      <a:lnTo>
                        <a:pt x="50552" y="30424"/>
                      </a:lnTo>
                      <a:lnTo>
                        <a:pt x="50552" y="30319"/>
                      </a:lnTo>
                      <a:lnTo>
                        <a:pt x="50468" y="30235"/>
                      </a:lnTo>
                      <a:lnTo>
                        <a:pt x="50447" y="30110"/>
                      </a:lnTo>
                      <a:lnTo>
                        <a:pt x="50468" y="30068"/>
                      </a:lnTo>
                      <a:lnTo>
                        <a:pt x="50405" y="29963"/>
                      </a:lnTo>
                      <a:lnTo>
                        <a:pt x="50405" y="29859"/>
                      </a:lnTo>
                      <a:lnTo>
                        <a:pt x="50489" y="29754"/>
                      </a:lnTo>
                      <a:lnTo>
                        <a:pt x="50573" y="29691"/>
                      </a:lnTo>
                      <a:lnTo>
                        <a:pt x="50594" y="29566"/>
                      </a:lnTo>
                      <a:lnTo>
                        <a:pt x="50677" y="29461"/>
                      </a:lnTo>
                      <a:lnTo>
                        <a:pt x="50761" y="29398"/>
                      </a:lnTo>
                      <a:lnTo>
                        <a:pt x="50761" y="29273"/>
                      </a:lnTo>
                      <a:lnTo>
                        <a:pt x="50719" y="29189"/>
                      </a:lnTo>
                      <a:lnTo>
                        <a:pt x="50719" y="29126"/>
                      </a:lnTo>
                      <a:lnTo>
                        <a:pt x="50656" y="29064"/>
                      </a:lnTo>
                      <a:lnTo>
                        <a:pt x="50594" y="28959"/>
                      </a:lnTo>
                      <a:lnTo>
                        <a:pt x="50510" y="28833"/>
                      </a:lnTo>
                      <a:lnTo>
                        <a:pt x="50447" y="28812"/>
                      </a:lnTo>
                      <a:lnTo>
                        <a:pt x="50363" y="28833"/>
                      </a:lnTo>
                      <a:lnTo>
                        <a:pt x="50238" y="28917"/>
                      </a:lnTo>
                      <a:lnTo>
                        <a:pt x="50175" y="28917"/>
                      </a:lnTo>
                      <a:lnTo>
                        <a:pt x="50154" y="28854"/>
                      </a:lnTo>
                      <a:lnTo>
                        <a:pt x="50154" y="28603"/>
                      </a:lnTo>
                      <a:lnTo>
                        <a:pt x="50175" y="28540"/>
                      </a:lnTo>
                      <a:lnTo>
                        <a:pt x="50175" y="28499"/>
                      </a:lnTo>
                      <a:lnTo>
                        <a:pt x="50238" y="28436"/>
                      </a:lnTo>
                      <a:lnTo>
                        <a:pt x="50259" y="28331"/>
                      </a:lnTo>
                      <a:lnTo>
                        <a:pt x="50342" y="28227"/>
                      </a:lnTo>
                      <a:lnTo>
                        <a:pt x="50342" y="28143"/>
                      </a:lnTo>
                      <a:lnTo>
                        <a:pt x="50384" y="28101"/>
                      </a:lnTo>
                      <a:lnTo>
                        <a:pt x="50552" y="28080"/>
                      </a:lnTo>
                      <a:lnTo>
                        <a:pt x="50614" y="28038"/>
                      </a:lnTo>
                      <a:lnTo>
                        <a:pt x="50698" y="28038"/>
                      </a:lnTo>
                      <a:lnTo>
                        <a:pt x="50719" y="28017"/>
                      </a:lnTo>
                      <a:lnTo>
                        <a:pt x="50803" y="28017"/>
                      </a:lnTo>
                      <a:lnTo>
                        <a:pt x="50886" y="27996"/>
                      </a:lnTo>
                      <a:lnTo>
                        <a:pt x="50928" y="27913"/>
                      </a:lnTo>
                      <a:lnTo>
                        <a:pt x="51033" y="27913"/>
                      </a:lnTo>
                      <a:lnTo>
                        <a:pt x="51117" y="27829"/>
                      </a:lnTo>
                      <a:lnTo>
                        <a:pt x="51242" y="27871"/>
                      </a:lnTo>
                      <a:lnTo>
                        <a:pt x="51451" y="27871"/>
                      </a:lnTo>
                      <a:lnTo>
                        <a:pt x="51514" y="27808"/>
                      </a:lnTo>
                      <a:lnTo>
                        <a:pt x="51556" y="27808"/>
                      </a:lnTo>
                      <a:lnTo>
                        <a:pt x="51598" y="27724"/>
                      </a:lnTo>
                      <a:lnTo>
                        <a:pt x="51744" y="27703"/>
                      </a:lnTo>
                      <a:lnTo>
                        <a:pt x="51765" y="27683"/>
                      </a:lnTo>
                      <a:lnTo>
                        <a:pt x="51849" y="27703"/>
                      </a:lnTo>
                      <a:lnTo>
                        <a:pt x="51933" y="27703"/>
                      </a:lnTo>
                      <a:lnTo>
                        <a:pt x="52016" y="27745"/>
                      </a:lnTo>
                      <a:lnTo>
                        <a:pt x="52184" y="27787"/>
                      </a:lnTo>
                      <a:lnTo>
                        <a:pt x="52267" y="27829"/>
                      </a:lnTo>
                      <a:lnTo>
                        <a:pt x="52288" y="27892"/>
                      </a:lnTo>
                      <a:lnTo>
                        <a:pt x="52435" y="27892"/>
                      </a:lnTo>
                      <a:lnTo>
                        <a:pt x="52498" y="27850"/>
                      </a:lnTo>
                      <a:lnTo>
                        <a:pt x="52539" y="27892"/>
                      </a:lnTo>
                      <a:lnTo>
                        <a:pt x="52644" y="27934"/>
                      </a:lnTo>
                      <a:lnTo>
                        <a:pt x="52686" y="27913"/>
                      </a:lnTo>
                      <a:lnTo>
                        <a:pt x="52686" y="27829"/>
                      </a:lnTo>
                      <a:lnTo>
                        <a:pt x="52749" y="27808"/>
                      </a:lnTo>
                      <a:lnTo>
                        <a:pt x="52790" y="27829"/>
                      </a:lnTo>
                      <a:lnTo>
                        <a:pt x="52874" y="27829"/>
                      </a:lnTo>
                      <a:lnTo>
                        <a:pt x="52916" y="27808"/>
                      </a:lnTo>
                      <a:lnTo>
                        <a:pt x="52979" y="27892"/>
                      </a:lnTo>
                      <a:lnTo>
                        <a:pt x="53021" y="27892"/>
                      </a:lnTo>
                      <a:lnTo>
                        <a:pt x="53104" y="27913"/>
                      </a:lnTo>
                      <a:lnTo>
                        <a:pt x="53125" y="27955"/>
                      </a:lnTo>
                      <a:lnTo>
                        <a:pt x="53104" y="28017"/>
                      </a:lnTo>
                      <a:lnTo>
                        <a:pt x="53125" y="28059"/>
                      </a:lnTo>
                      <a:lnTo>
                        <a:pt x="53188" y="28059"/>
                      </a:lnTo>
                      <a:lnTo>
                        <a:pt x="53209" y="28122"/>
                      </a:lnTo>
                      <a:lnTo>
                        <a:pt x="53272" y="28059"/>
                      </a:lnTo>
                      <a:lnTo>
                        <a:pt x="53335" y="28101"/>
                      </a:lnTo>
                      <a:lnTo>
                        <a:pt x="53376" y="28143"/>
                      </a:lnTo>
                      <a:lnTo>
                        <a:pt x="53335" y="28206"/>
                      </a:lnTo>
                      <a:lnTo>
                        <a:pt x="53376" y="28247"/>
                      </a:lnTo>
                      <a:lnTo>
                        <a:pt x="53481" y="28268"/>
                      </a:lnTo>
                      <a:lnTo>
                        <a:pt x="53523" y="28268"/>
                      </a:lnTo>
                      <a:lnTo>
                        <a:pt x="53586" y="28310"/>
                      </a:lnTo>
                      <a:lnTo>
                        <a:pt x="53586" y="28352"/>
                      </a:lnTo>
                      <a:lnTo>
                        <a:pt x="53627" y="28373"/>
                      </a:lnTo>
                      <a:lnTo>
                        <a:pt x="53690" y="28457"/>
                      </a:lnTo>
                      <a:lnTo>
                        <a:pt x="53690" y="28540"/>
                      </a:lnTo>
                      <a:lnTo>
                        <a:pt x="53711" y="28624"/>
                      </a:lnTo>
                      <a:lnTo>
                        <a:pt x="53711" y="28666"/>
                      </a:lnTo>
                      <a:lnTo>
                        <a:pt x="53732" y="28687"/>
                      </a:lnTo>
                      <a:lnTo>
                        <a:pt x="53899" y="28687"/>
                      </a:lnTo>
                      <a:lnTo>
                        <a:pt x="53920" y="28750"/>
                      </a:lnTo>
                      <a:lnTo>
                        <a:pt x="53899" y="28833"/>
                      </a:lnTo>
                      <a:lnTo>
                        <a:pt x="53899" y="28875"/>
                      </a:lnTo>
                      <a:lnTo>
                        <a:pt x="54025" y="28959"/>
                      </a:lnTo>
                      <a:lnTo>
                        <a:pt x="54067" y="29064"/>
                      </a:lnTo>
                      <a:lnTo>
                        <a:pt x="54151" y="29147"/>
                      </a:lnTo>
                      <a:lnTo>
                        <a:pt x="54171" y="29210"/>
                      </a:lnTo>
                      <a:lnTo>
                        <a:pt x="54234" y="29252"/>
                      </a:lnTo>
                      <a:lnTo>
                        <a:pt x="54255" y="29356"/>
                      </a:lnTo>
                      <a:lnTo>
                        <a:pt x="54339" y="29398"/>
                      </a:lnTo>
                      <a:lnTo>
                        <a:pt x="54339" y="29461"/>
                      </a:lnTo>
                      <a:lnTo>
                        <a:pt x="54318" y="29503"/>
                      </a:lnTo>
                      <a:lnTo>
                        <a:pt x="54339" y="29524"/>
                      </a:lnTo>
                      <a:lnTo>
                        <a:pt x="54381" y="29503"/>
                      </a:lnTo>
                      <a:lnTo>
                        <a:pt x="54443" y="29587"/>
                      </a:lnTo>
                      <a:lnTo>
                        <a:pt x="54464" y="29670"/>
                      </a:lnTo>
                      <a:lnTo>
                        <a:pt x="54569" y="29817"/>
                      </a:lnTo>
                      <a:lnTo>
                        <a:pt x="54778" y="29963"/>
                      </a:lnTo>
                      <a:lnTo>
                        <a:pt x="54799" y="30047"/>
                      </a:lnTo>
                      <a:lnTo>
                        <a:pt x="54841" y="30152"/>
                      </a:lnTo>
                      <a:lnTo>
                        <a:pt x="54883" y="30193"/>
                      </a:lnTo>
                      <a:lnTo>
                        <a:pt x="54883" y="30298"/>
                      </a:lnTo>
                      <a:lnTo>
                        <a:pt x="54967" y="30319"/>
                      </a:lnTo>
                      <a:lnTo>
                        <a:pt x="55008" y="30319"/>
                      </a:lnTo>
                      <a:lnTo>
                        <a:pt x="55050" y="30424"/>
                      </a:lnTo>
                      <a:lnTo>
                        <a:pt x="55050" y="30507"/>
                      </a:lnTo>
                      <a:lnTo>
                        <a:pt x="55092" y="30612"/>
                      </a:lnTo>
                      <a:lnTo>
                        <a:pt x="55218" y="30737"/>
                      </a:lnTo>
                      <a:lnTo>
                        <a:pt x="55322" y="30758"/>
                      </a:lnTo>
                      <a:lnTo>
                        <a:pt x="55385" y="30842"/>
                      </a:lnTo>
                      <a:lnTo>
                        <a:pt x="55469" y="30842"/>
                      </a:lnTo>
                      <a:lnTo>
                        <a:pt x="55511" y="30821"/>
                      </a:lnTo>
                      <a:lnTo>
                        <a:pt x="55573" y="30842"/>
                      </a:lnTo>
                      <a:lnTo>
                        <a:pt x="55615" y="30821"/>
                      </a:lnTo>
                      <a:lnTo>
                        <a:pt x="55741" y="30842"/>
                      </a:lnTo>
                      <a:lnTo>
                        <a:pt x="55803" y="30779"/>
                      </a:lnTo>
                      <a:lnTo>
                        <a:pt x="55887" y="30779"/>
                      </a:lnTo>
                      <a:lnTo>
                        <a:pt x="55887" y="30821"/>
                      </a:lnTo>
                      <a:lnTo>
                        <a:pt x="55824" y="30863"/>
                      </a:lnTo>
                      <a:lnTo>
                        <a:pt x="55845" y="30905"/>
                      </a:lnTo>
                      <a:lnTo>
                        <a:pt x="55992" y="30905"/>
                      </a:lnTo>
                      <a:lnTo>
                        <a:pt x="56034" y="30926"/>
                      </a:lnTo>
                      <a:lnTo>
                        <a:pt x="56055" y="30968"/>
                      </a:lnTo>
                      <a:lnTo>
                        <a:pt x="56138" y="31030"/>
                      </a:lnTo>
                      <a:lnTo>
                        <a:pt x="56159" y="30968"/>
                      </a:lnTo>
                      <a:lnTo>
                        <a:pt x="56222" y="30947"/>
                      </a:lnTo>
                      <a:lnTo>
                        <a:pt x="56264" y="30968"/>
                      </a:lnTo>
                      <a:lnTo>
                        <a:pt x="56306" y="30905"/>
                      </a:lnTo>
                      <a:lnTo>
                        <a:pt x="56348" y="30905"/>
                      </a:lnTo>
                      <a:lnTo>
                        <a:pt x="56410" y="30947"/>
                      </a:lnTo>
                      <a:lnTo>
                        <a:pt x="56431" y="31009"/>
                      </a:lnTo>
                      <a:lnTo>
                        <a:pt x="56473" y="31072"/>
                      </a:lnTo>
                      <a:lnTo>
                        <a:pt x="56536" y="31072"/>
                      </a:lnTo>
                      <a:lnTo>
                        <a:pt x="56557" y="31135"/>
                      </a:lnTo>
                      <a:lnTo>
                        <a:pt x="56620" y="31177"/>
                      </a:lnTo>
                      <a:lnTo>
                        <a:pt x="56640" y="31177"/>
                      </a:lnTo>
                      <a:lnTo>
                        <a:pt x="56682" y="31240"/>
                      </a:lnTo>
                      <a:lnTo>
                        <a:pt x="56724" y="31281"/>
                      </a:lnTo>
                      <a:lnTo>
                        <a:pt x="56850" y="31344"/>
                      </a:lnTo>
                      <a:lnTo>
                        <a:pt x="56871" y="31365"/>
                      </a:lnTo>
                      <a:lnTo>
                        <a:pt x="56933" y="31365"/>
                      </a:lnTo>
                      <a:lnTo>
                        <a:pt x="56975" y="31407"/>
                      </a:lnTo>
                      <a:lnTo>
                        <a:pt x="57059" y="31449"/>
                      </a:lnTo>
                      <a:lnTo>
                        <a:pt x="57122" y="31407"/>
                      </a:lnTo>
                      <a:lnTo>
                        <a:pt x="57184" y="31407"/>
                      </a:lnTo>
                      <a:lnTo>
                        <a:pt x="57247" y="31365"/>
                      </a:lnTo>
                      <a:lnTo>
                        <a:pt x="57289" y="31365"/>
                      </a:lnTo>
                      <a:lnTo>
                        <a:pt x="57352" y="31386"/>
                      </a:lnTo>
                      <a:lnTo>
                        <a:pt x="57352" y="31470"/>
                      </a:lnTo>
                      <a:lnTo>
                        <a:pt x="57289" y="31553"/>
                      </a:lnTo>
                      <a:lnTo>
                        <a:pt x="57289" y="31637"/>
                      </a:lnTo>
                      <a:lnTo>
                        <a:pt x="57289" y="31700"/>
                      </a:lnTo>
                      <a:lnTo>
                        <a:pt x="57394" y="31700"/>
                      </a:lnTo>
                      <a:lnTo>
                        <a:pt x="57436" y="31805"/>
                      </a:lnTo>
                      <a:lnTo>
                        <a:pt x="57456" y="31909"/>
                      </a:lnTo>
                      <a:lnTo>
                        <a:pt x="57436" y="32014"/>
                      </a:lnTo>
                      <a:lnTo>
                        <a:pt x="57394" y="32056"/>
                      </a:lnTo>
                      <a:lnTo>
                        <a:pt x="57394" y="32118"/>
                      </a:lnTo>
                      <a:lnTo>
                        <a:pt x="57498" y="32265"/>
                      </a:lnTo>
                      <a:lnTo>
                        <a:pt x="57561" y="32286"/>
                      </a:lnTo>
                      <a:lnTo>
                        <a:pt x="57645" y="32390"/>
                      </a:lnTo>
                      <a:lnTo>
                        <a:pt x="57666" y="32432"/>
                      </a:lnTo>
                      <a:lnTo>
                        <a:pt x="57749" y="32411"/>
                      </a:lnTo>
                      <a:lnTo>
                        <a:pt x="57812" y="32369"/>
                      </a:lnTo>
                      <a:lnTo>
                        <a:pt x="57896" y="32369"/>
                      </a:lnTo>
                      <a:lnTo>
                        <a:pt x="57938" y="32432"/>
                      </a:lnTo>
                      <a:lnTo>
                        <a:pt x="57980" y="32516"/>
                      </a:lnTo>
                      <a:lnTo>
                        <a:pt x="58042" y="32495"/>
                      </a:lnTo>
                      <a:lnTo>
                        <a:pt x="58105" y="32432"/>
                      </a:lnTo>
                      <a:lnTo>
                        <a:pt x="58189" y="32474"/>
                      </a:lnTo>
                      <a:lnTo>
                        <a:pt x="58231" y="32432"/>
                      </a:lnTo>
                      <a:lnTo>
                        <a:pt x="58398" y="32411"/>
                      </a:lnTo>
                      <a:lnTo>
                        <a:pt x="58461" y="32328"/>
                      </a:lnTo>
                      <a:lnTo>
                        <a:pt x="58524" y="32307"/>
                      </a:lnTo>
                      <a:lnTo>
                        <a:pt x="58524" y="32244"/>
                      </a:lnTo>
                      <a:lnTo>
                        <a:pt x="58544" y="32160"/>
                      </a:lnTo>
                      <a:lnTo>
                        <a:pt x="58628" y="32097"/>
                      </a:lnTo>
                      <a:lnTo>
                        <a:pt x="58628" y="31993"/>
                      </a:lnTo>
                      <a:lnTo>
                        <a:pt x="58649" y="31909"/>
                      </a:lnTo>
                      <a:lnTo>
                        <a:pt x="58837" y="31909"/>
                      </a:lnTo>
                      <a:lnTo>
                        <a:pt x="58858" y="31805"/>
                      </a:lnTo>
                      <a:lnTo>
                        <a:pt x="58921" y="31805"/>
                      </a:lnTo>
                      <a:lnTo>
                        <a:pt x="58963" y="31784"/>
                      </a:lnTo>
                      <a:lnTo>
                        <a:pt x="59005" y="31700"/>
                      </a:lnTo>
                      <a:lnTo>
                        <a:pt x="59047" y="31658"/>
                      </a:lnTo>
                      <a:lnTo>
                        <a:pt x="59151" y="31658"/>
                      </a:lnTo>
                      <a:lnTo>
                        <a:pt x="59214" y="31595"/>
                      </a:lnTo>
                      <a:lnTo>
                        <a:pt x="59319" y="31658"/>
                      </a:lnTo>
                      <a:lnTo>
                        <a:pt x="59361" y="31700"/>
                      </a:lnTo>
                      <a:lnTo>
                        <a:pt x="59465" y="31700"/>
                      </a:lnTo>
                      <a:lnTo>
                        <a:pt x="59486" y="31763"/>
                      </a:lnTo>
                      <a:lnTo>
                        <a:pt x="59549" y="31867"/>
                      </a:lnTo>
                      <a:lnTo>
                        <a:pt x="59486" y="31909"/>
                      </a:lnTo>
                      <a:lnTo>
                        <a:pt x="59528" y="31972"/>
                      </a:lnTo>
                      <a:lnTo>
                        <a:pt x="59633" y="32077"/>
                      </a:lnTo>
                      <a:lnTo>
                        <a:pt x="59633" y="32139"/>
                      </a:lnTo>
                      <a:lnTo>
                        <a:pt x="59674" y="32202"/>
                      </a:lnTo>
                      <a:lnTo>
                        <a:pt x="59758" y="32244"/>
                      </a:lnTo>
                      <a:lnTo>
                        <a:pt x="59737" y="32390"/>
                      </a:lnTo>
                      <a:lnTo>
                        <a:pt x="59737" y="32495"/>
                      </a:lnTo>
                      <a:lnTo>
                        <a:pt x="59695" y="32537"/>
                      </a:lnTo>
                      <a:lnTo>
                        <a:pt x="59633" y="32558"/>
                      </a:lnTo>
                      <a:lnTo>
                        <a:pt x="59549" y="32662"/>
                      </a:lnTo>
                      <a:lnTo>
                        <a:pt x="59549" y="32725"/>
                      </a:lnTo>
                      <a:lnTo>
                        <a:pt x="59591" y="32809"/>
                      </a:lnTo>
                      <a:lnTo>
                        <a:pt x="59633" y="32830"/>
                      </a:lnTo>
                      <a:lnTo>
                        <a:pt x="59633" y="32934"/>
                      </a:lnTo>
                      <a:lnTo>
                        <a:pt x="59591" y="33018"/>
                      </a:lnTo>
                      <a:lnTo>
                        <a:pt x="59633" y="33060"/>
                      </a:lnTo>
                      <a:lnTo>
                        <a:pt x="59674" y="33081"/>
                      </a:lnTo>
                      <a:lnTo>
                        <a:pt x="59674" y="33144"/>
                      </a:lnTo>
                      <a:lnTo>
                        <a:pt x="59695" y="33185"/>
                      </a:lnTo>
                      <a:lnTo>
                        <a:pt x="59695" y="33248"/>
                      </a:lnTo>
                      <a:lnTo>
                        <a:pt x="59674" y="33269"/>
                      </a:lnTo>
                      <a:lnTo>
                        <a:pt x="59653" y="33290"/>
                      </a:lnTo>
                      <a:lnTo>
                        <a:pt x="59653" y="33437"/>
                      </a:lnTo>
                      <a:lnTo>
                        <a:pt x="59695" y="33562"/>
                      </a:lnTo>
                      <a:lnTo>
                        <a:pt x="59737" y="33604"/>
                      </a:lnTo>
                      <a:lnTo>
                        <a:pt x="59737" y="33667"/>
                      </a:lnTo>
                      <a:lnTo>
                        <a:pt x="59674" y="33709"/>
                      </a:lnTo>
                      <a:lnTo>
                        <a:pt x="59653" y="33792"/>
                      </a:lnTo>
                      <a:lnTo>
                        <a:pt x="59674" y="33855"/>
                      </a:lnTo>
                      <a:lnTo>
                        <a:pt x="59674" y="33897"/>
                      </a:lnTo>
                      <a:lnTo>
                        <a:pt x="59695" y="33960"/>
                      </a:lnTo>
                      <a:lnTo>
                        <a:pt x="59633" y="34001"/>
                      </a:lnTo>
                      <a:lnTo>
                        <a:pt x="59591" y="34022"/>
                      </a:lnTo>
                      <a:lnTo>
                        <a:pt x="59633" y="34085"/>
                      </a:lnTo>
                      <a:lnTo>
                        <a:pt x="59653" y="34169"/>
                      </a:lnTo>
                      <a:lnTo>
                        <a:pt x="59633" y="34211"/>
                      </a:lnTo>
                      <a:lnTo>
                        <a:pt x="59570" y="34315"/>
                      </a:lnTo>
                      <a:lnTo>
                        <a:pt x="59591" y="34378"/>
                      </a:lnTo>
                      <a:lnTo>
                        <a:pt x="59633" y="34420"/>
                      </a:lnTo>
                      <a:lnTo>
                        <a:pt x="59591" y="34483"/>
                      </a:lnTo>
                      <a:lnTo>
                        <a:pt x="59591" y="34525"/>
                      </a:lnTo>
                      <a:lnTo>
                        <a:pt x="59633" y="34587"/>
                      </a:lnTo>
                      <a:lnTo>
                        <a:pt x="59653" y="34650"/>
                      </a:lnTo>
                      <a:lnTo>
                        <a:pt x="59591" y="34713"/>
                      </a:lnTo>
                      <a:lnTo>
                        <a:pt x="59549" y="34713"/>
                      </a:lnTo>
                      <a:lnTo>
                        <a:pt x="59486" y="34692"/>
                      </a:lnTo>
                      <a:lnTo>
                        <a:pt x="59130" y="34608"/>
                      </a:lnTo>
                      <a:lnTo>
                        <a:pt x="59047" y="34587"/>
                      </a:lnTo>
                      <a:lnTo>
                        <a:pt x="58942" y="34546"/>
                      </a:lnTo>
                      <a:lnTo>
                        <a:pt x="58900" y="34546"/>
                      </a:lnTo>
                      <a:lnTo>
                        <a:pt x="58796" y="34713"/>
                      </a:lnTo>
                      <a:lnTo>
                        <a:pt x="58754" y="34797"/>
                      </a:lnTo>
                      <a:lnTo>
                        <a:pt x="58712" y="34859"/>
                      </a:lnTo>
                      <a:lnTo>
                        <a:pt x="58628" y="34859"/>
                      </a:lnTo>
                      <a:lnTo>
                        <a:pt x="58544" y="34922"/>
                      </a:lnTo>
                      <a:lnTo>
                        <a:pt x="58524" y="34964"/>
                      </a:lnTo>
                      <a:lnTo>
                        <a:pt x="58586" y="35069"/>
                      </a:lnTo>
                      <a:lnTo>
                        <a:pt x="58712" y="35278"/>
                      </a:lnTo>
                      <a:lnTo>
                        <a:pt x="58733" y="35362"/>
                      </a:lnTo>
                      <a:lnTo>
                        <a:pt x="58754" y="35445"/>
                      </a:lnTo>
                      <a:lnTo>
                        <a:pt x="58837" y="35550"/>
                      </a:lnTo>
                      <a:lnTo>
                        <a:pt x="58837" y="35654"/>
                      </a:lnTo>
                      <a:lnTo>
                        <a:pt x="58837" y="35780"/>
                      </a:lnTo>
                      <a:lnTo>
                        <a:pt x="58837" y="35885"/>
                      </a:lnTo>
                      <a:lnTo>
                        <a:pt x="58837" y="36094"/>
                      </a:lnTo>
                      <a:lnTo>
                        <a:pt x="58921" y="36157"/>
                      </a:lnTo>
                      <a:lnTo>
                        <a:pt x="58921" y="36261"/>
                      </a:lnTo>
                      <a:lnTo>
                        <a:pt x="58921" y="36366"/>
                      </a:lnTo>
                      <a:lnTo>
                        <a:pt x="58900" y="36408"/>
                      </a:lnTo>
                      <a:lnTo>
                        <a:pt x="58900" y="36491"/>
                      </a:lnTo>
                      <a:lnTo>
                        <a:pt x="58921" y="36533"/>
                      </a:lnTo>
                      <a:lnTo>
                        <a:pt x="58921" y="36638"/>
                      </a:lnTo>
                      <a:lnTo>
                        <a:pt x="58858" y="36638"/>
                      </a:lnTo>
                      <a:lnTo>
                        <a:pt x="58733" y="36617"/>
                      </a:lnTo>
                      <a:lnTo>
                        <a:pt x="58649" y="36680"/>
                      </a:lnTo>
                      <a:lnTo>
                        <a:pt x="58649" y="36722"/>
                      </a:lnTo>
                      <a:lnTo>
                        <a:pt x="58691" y="36826"/>
                      </a:lnTo>
                      <a:lnTo>
                        <a:pt x="58733" y="36847"/>
                      </a:lnTo>
                      <a:lnTo>
                        <a:pt x="58733" y="36931"/>
                      </a:lnTo>
                      <a:lnTo>
                        <a:pt x="58733" y="36952"/>
                      </a:lnTo>
                      <a:lnTo>
                        <a:pt x="58837" y="37098"/>
                      </a:lnTo>
                      <a:lnTo>
                        <a:pt x="58858" y="37098"/>
                      </a:lnTo>
                      <a:lnTo>
                        <a:pt x="58921" y="36931"/>
                      </a:lnTo>
                      <a:lnTo>
                        <a:pt x="59068" y="36910"/>
                      </a:lnTo>
                      <a:lnTo>
                        <a:pt x="59130" y="36952"/>
                      </a:lnTo>
                      <a:lnTo>
                        <a:pt x="59172" y="36784"/>
                      </a:lnTo>
                      <a:lnTo>
                        <a:pt x="59256" y="36722"/>
                      </a:lnTo>
                      <a:lnTo>
                        <a:pt x="59256" y="36512"/>
                      </a:lnTo>
                      <a:lnTo>
                        <a:pt x="59361" y="36429"/>
                      </a:lnTo>
                      <a:lnTo>
                        <a:pt x="59361" y="36324"/>
                      </a:lnTo>
                      <a:lnTo>
                        <a:pt x="59381" y="36282"/>
                      </a:lnTo>
                      <a:lnTo>
                        <a:pt x="59528" y="36366"/>
                      </a:lnTo>
                      <a:lnTo>
                        <a:pt x="59653" y="36303"/>
                      </a:lnTo>
                      <a:lnTo>
                        <a:pt x="59695" y="36366"/>
                      </a:lnTo>
                      <a:lnTo>
                        <a:pt x="59695" y="36575"/>
                      </a:lnTo>
                      <a:lnTo>
                        <a:pt x="59884" y="36617"/>
                      </a:lnTo>
                      <a:lnTo>
                        <a:pt x="60072" y="36722"/>
                      </a:lnTo>
                      <a:lnTo>
                        <a:pt x="60114" y="36680"/>
                      </a:lnTo>
                      <a:lnTo>
                        <a:pt x="60197" y="36742"/>
                      </a:lnTo>
                      <a:lnTo>
                        <a:pt x="60323" y="36617"/>
                      </a:lnTo>
                      <a:lnTo>
                        <a:pt x="60490" y="36596"/>
                      </a:lnTo>
                      <a:lnTo>
                        <a:pt x="60511" y="36512"/>
                      </a:lnTo>
                      <a:lnTo>
                        <a:pt x="60595" y="36512"/>
                      </a:lnTo>
                      <a:lnTo>
                        <a:pt x="60679" y="36366"/>
                      </a:lnTo>
                      <a:lnTo>
                        <a:pt x="60846" y="36115"/>
                      </a:lnTo>
                      <a:lnTo>
                        <a:pt x="60825" y="36073"/>
                      </a:lnTo>
                      <a:lnTo>
                        <a:pt x="60951" y="36010"/>
                      </a:lnTo>
                      <a:lnTo>
                        <a:pt x="60951" y="35926"/>
                      </a:lnTo>
                      <a:lnTo>
                        <a:pt x="60909" y="35780"/>
                      </a:lnTo>
                      <a:lnTo>
                        <a:pt x="60993" y="35822"/>
                      </a:lnTo>
                      <a:lnTo>
                        <a:pt x="60993" y="35843"/>
                      </a:lnTo>
                      <a:lnTo>
                        <a:pt x="61118" y="35654"/>
                      </a:lnTo>
                      <a:lnTo>
                        <a:pt x="61055" y="35550"/>
                      </a:lnTo>
                      <a:lnTo>
                        <a:pt x="61118" y="35529"/>
                      </a:lnTo>
                      <a:lnTo>
                        <a:pt x="61118" y="35341"/>
                      </a:lnTo>
                      <a:lnTo>
                        <a:pt x="61223" y="35299"/>
                      </a:lnTo>
                      <a:lnTo>
                        <a:pt x="61223" y="35194"/>
                      </a:lnTo>
                      <a:lnTo>
                        <a:pt x="61369" y="35090"/>
                      </a:lnTo>
                      <a:lnTo>
                        <a:pt x="61411" y="35027"/>
                      </a:lnTo>
                      <a:lnTo>
                        <a:pt x="61348" y="34985"/>
                      </a:lnTo>
                      <a:lnTo>
                        <a:pt x="61369" y="34838"/>
                      </a:lnTo>
                      <a:lnTo>
                        <a:pt x="61453" y="34818"/>
                      </a:lnTo>
                      <a:lnTo>
                        <a:pt x="61557" y="34315"/>
                      </a:lnTo>
                      <a:lnTo>
                        <a:pt x="61683" y="34169"/>
                      </a:lnTo>
                      <a:lnTo>
                        <a:pt x="61683" y="34064"/>
                      </a:lnTo>
                      <a:lnTo>
                        <a:pt x="61829" y="33960"/>
                      </a:lnTo>
                      <a:lnTo>
                        <a:pt x="61850" y="33834"/>
                      </a:lnTo>
                      <a:lnTo>
                        <a:pt x="61976" y="33667"/>
                      </a:lnTo>
                      <a:lnTo>
                        <a:pt x="61976" y="33541"/>
                      </a:lnTo>
                      <a:lnTo>
                        <a:pt x="61934" y="33520"/>
                      </a:lnTo>
                      <a:lnTo>
                        <a:pt x="61892" y="33353"/>
                      </a:lnTo>
                      <a:lnTo>
                        <a:pt x="62039" y="33227"/>
                      </a:lnTo>
                      <a:lnTo>
                        <a:pt x="61976" y="32955"/>
                      </a:lnTo>
                      <a:lnTo>
                        <a:pt x="62081" y="32830"/>
                      </a:lnTo>
                      <a:lnTo>
                        <a:pt x="62081" y="32746"/>
                      </a:lnTo>
                      <a:lnTo>
                        <a:pt x="62039" y="32746"/>
                      </a:lnTo>
                      <a:lnTo>
                        <a:pt x="62101" y="32579"/>
                      </a:lnTo>
                      <a:lnTo>
                        <a:pt x="62101" y="32411"/>
                      </a:lnTo>
                      <a:lnTo>
                        <a:pt x="62206" y="32307"/>
                      </a:lnTo>
                      <a:lnTo>
                        <a:pt x="62206" y="32118"/>
                      </a:lnTo>
                      <a:lnTo>
                        <a:pt x="62185" y="32097"/>
                      </a:lnTo>
                      <a:lnTo>
                        <a:pt x="62164" y="31909"/>
                      </a:lnTo>
                      <a:lnTo>
                        <a:pt x="62248" y="31742"/>
                      </a:lnTo>
                      <a:lnTo>
                        <a:pt x="62248" y="31574"/>
                      </a:lnTo>
                      <a:lnTo>
                        <a:pt x="62394" y="31386"/>
                      </a:lnTo>
                      <a:lnTo>
                        <a:pt x="62394" y="31240"/>
                      </a:lnTo>
                      <a:lnTo>
                        <a:pt x="62353" y="31135"/>
                      </a:lnTo>
                      <a:lnTo>
                        <a:pt x="62353" y="30947"/>
                      </a:lnTo>
                      <a:lnTo>
                        <a:pt x="62394" y="30905"/>
                      </a:lnTo>
                      <a:lnTo>
                        <a:pt x="62394" y="30758"/>
                      </a:lnTo>
                      <a:lnTo>
                        <a:pt x="62311" y="30758"/>
                      </a:lnTo>
                      <a:lnTo>
                        <a:pt x="62269" y="30486"/>
                      </a:lnTo>
                      <a:lnTo>
                        <a:pt x="62269" y="30403"/>
                      </a:lnTo>
                      <a:lnTo>
                        <a:pt x="62248" y="30319"/>
                      </a:lnTo>
                      <a:lnTo>
                        <a:pt x="62248" y="30110"/>
                      </a:lnTo>
                      <a:lnTo>
                        <a:pt x="62081" y="29921"/>
                      </a:lnTo>
                      <a:lnTo>
                        <a:pt x="62039" y="29921"/>
                      </a:lnTo>
                      <a:lnTo>
                        <a:pt x="61976" y="29817"/>
                      </a:lnTo>
                      <a:lnTo>
                        <a:pt x="62039" y="29775"/>
                      </a:lnTo>
                      <a:lnTo>
                        <a:pt x="62101" y="29608"/>
                      </a:lnTo>
                      <a:lnTo>
                        <a:pt x="62101" y="29566"/>
                      </a:lnTo>
                      <a:lnTo>
                        <a:pt x="61997" y="29649"/>
                      </a:lnTo>
                      <a:lnTo>
                        <a:pt x="61892" y="29608"/>
                      </a:lnTo>
                      <a:lnTo>
                        <a:pt x="61788" y="29231"/>
                      </a:lnTo>
                      <a:lnTo>
                        <a:pt x="61788" y="29126"/>
                      </a:lnTo>
                      <a:lnTo>
                        <a:pt x="61767" y="29043"/>
                      </a:lnTo>
                      <a:lnTo>
                        <a:pt x="61746" y="28833"/>
                      </a:lnTo>
                      <a:lnTo>
                        <a:pt x="61788" y="28750"/>
                      </a:lnTo>
                      <a:lnTo>
                        <a:pt x="61683" y="28457"/>
                      </a:lnTo>
                      <a:lnTo>
                        <a:pt x="61767" y="28394"/>
                      </a:lnTo>
                      <a:lnTo>
                        <a:pt x="61725" y="28352"/>
                      </a:lnTo>
                      <a:lnTo>
                        <a:pt x="61746" y="28310"/>
                      </a:lnTo>
                      <a:lnTo>
                        <a:pt x="61746" y="28227"/>
                      </a:lnTo>
                      <a:lnTo>
                        <a:pt x="61683" y="28185"/>
                      </a:lnTo>
                      <a:lnTo>
                        <a:pt x="61746" y="28080"/>
                      </a:lnTo>
                      <a:lnTo>
                        <a:pt x="61683" y="27975"/>
                      </a:lnTo>
                      <a:lnTo>
                        <a:pt x="61683" y="27892"/>
                      </a:lnTo>
                      <a:lnTo>
                        <a:pt x="61767" y="27829"/>
                      </a:lnTo>
                      <a:lnTo>
                        <a:pt x="61662" y="27766"/>
                      </a:lnTo>
                      <a:lnTo>
                        <a:pt x="61641" y="27620"/>
                      </a:lnTo>
                      <a:lnTo>
                        <a:pt x="61683" y="27557"/>
                      </a:lnTo>
                      <a:lnTo>
                        <a:pt x="61662" y="27452"/>
                      </a:lnTo>
                      <a:lnTo>
                        <a:pt x="61578" y="27515"/>
                      </a:lnTo>
                      <a:lnTo>
                        <a:pt x="61474" y="27494"/>
                      </a:lnTo>
                      <a:lnTo>
                        <a:pt x="61348" y="27390"/>
                      </a:lnTo>
                      <a:lnTo>
                        <a:pt x="61348" y="27264"/>
                      </a:lnTo>
                      <a:lnTo>
                        <a:pt x="61411" y="27180"/>
                      </a:lnTo>
                      <a:lnTo>
                        <a:pt x="61411" y="27076"/>
                      </a:lnTo>
                      <a:lnTo>
                        <a:pt x="61244" y="26887"/>
                      </a:lnTo>
                      <a:lnTo>
                        <a:pt x="61160" y="26887"/>
                      </a:lnTo>
                      <a:lnTo>
                        <a:pt x="61055" y="26762"/>
                      </a:lnTo>
                      <a:lnTo>
                        <a:pt x="61139" y="26720"/>
                      </a:lnTo>
                      <a:lnTo>
                        <a:pt x="61139" y="26615"/>
                      </a:lnTo>
                      <a:lnTo>
                        <a:pt x="61202" y="26511"/>
                      </a:lnTo>
                      <a:lnTo>
                        <a:pt x="61097" y="26323"/>
                      </a:lnTo>
                      <a:lnTo>
                        <a:pt x="61013" y="26323"/>
                      </a:lnTo>
                      <a:lnTo>
                        <a:pt x="60930" y="26239"/>
                      </a:lnTo>
                      <a:lnTo>
                        <a:pt x="60825" y="26218"/>
                      </a:lnTo>
                      <a:lnTo>
                        <a:pt x="60804" y="26134"/>
                      </a:lnTo>
                      <a:lnTo>
                        <a:pt x="60532" y="26051"/>
                      </a:lnTo>
                      <a:lnTo>
                        <a:pt x="60490" y="25988"/>
                      </a:lnTo>
                      <a:lnTo>
                        <a:pt x="60323" y="25946"/>
                      </a:lnTo>
                      <a:lnTo>
                        <a:pt x="60260" y="25904"/>
                      </a:lnTo>
                      <a:lnTo>
                        <a:pt x="60197" y="25779"/>
                      </a:lnTo>
                      <a:lnTo>
                        <a:pt x="60114" y="25695"/>
                      </a:lnTo>
                      <a:lnTo>
                        <a:pt x="59988" y="25695"/>
                      </a:lnTo>
                      <a:lnTo>
                        <a:pt x="59863" y="25590"/>
                      </a:lnTo>
                      <a:lnTo>
                        <a:pt x="59737" y="25695"/>
                      </a:lnTo>
                      <a:lnTo>
                        <a:pt x="59633" y="25695"/>
                      </a:lnTo>
                      <a:lnTo>
                        <a:pt x="59570" y="25779"/>
                      </a:lnTo>
                      <a:lnTo>
                        <a:pt x="59486" y="25779"/>
                      </a:lnTo>
                      <a:lnTo>
                        <a:pt x="59444" y="25716"/>
                      </a:lnTo>
                      <a:lnTo>
                        <a:pt x="59444" y="25674"/>
                      </a:lnTo>
                      <a:lnTo>
                        <a:pt x="59340" y="25611"/>
                      </a:lnTo>
                      <a:lnTo>
                        <a:pt x="59235" y="25611"/>
                      </a:lnTo>
                      <a:lnTo>
                        <a:pt x="59277" y="25799"/>
                      </a:lnTo>
                      <a:lnTo>
                        <a:pt x="59381" y="25904"/>
                      </a:lnTo>
                      <a:lnTo>
                        <a:pt x="59340" y="26009"/>
                      </a:lnTo>
                      <a:lnTo>
                        <a:pt x="59381" y="26197"/>
                      </a:lnTo>
                      <a:lnTo>
                        <a:pt x="59340" y="26343"/>
                      </a:lnTo>
                      <a:lnTo>
                        <a:pt x="59256" y="26406"/>
                      </a:lnTo>
                      <a:lnTo>
                        <a:pt x="59256" y="26239"/>
                      </a:lnTo>
                      <a:lnTo>
                        <a:pt x="59277" y="26113"/>
                      </a:lnTo>
                      <a:lnTo>
                        <a:pt x="59214" y="25946"/>
                      </a:lnTo>
                      <a:lnTo>
                        <a:pt x="59151" y="26030"/>
                      </a:lnTo>
                      <a:lnTo>
                        <a:pt x="59172" y="26134"/>
                      </a:lnTo>
                      <a:lnTo>
                        <a:pt x="59130" y="26323"/>
                      </a:lnTo>
                      <a:lnTo>
                        <a:pt x="59005" y="26406"/>
                      </a:lnTo>
                      <a:lnTo>
                        <a:pt x="58733" y="26427"/>
                      </a:lnTo>
                      <a:lnTo>
                        <a:pt x="58712" y="26364"/>
                      </a:lnTo>
                      <a:lnTo>
                        <a:pt x="58816" y="26302"/>
                      </a:lnTo>
                      <a:lnTo>
                        <a:pt x="58858" y="26302"/>
                      </a:lnTo>
                      <a:lnTo>
                        <a:pt x="58858" y="26134"/>
                      </a:lnTo>
                      <a:lnTo>
                        <a:pt x="58921" y="26051"/>
                      </a:lnTo>
                      <a:lnTo>
                        <a:pt x="58963" y="26009"/>
                      </a:lnTo>
                      <a:lnTo>
                        <a:pt x="58837" y="26009"/>
                      </a:lnTo>
                      <a:lnTo>
                        <a:pt x="58796" y="26051"/>
                      </a:lnTo>
                      <a:lnTo>
                        <a:pt x="58733" y="26009"/>
                      </a:lnTo>
                      <a:lnTo>
                        <a:pt x="58649" y="26030"/>
                      </a:lnTo>
                      <a:lnTo>
                        <a:pt x="58607" y="26134"/>
                      </a:lnTo>
                      <a:lnTo>
                        <a:pt x="58524" y="26197"/>
                      </a:lnTo>
                      <a:lnTo>
                        <a:pt x="58503" y="26197"/>
                      </a:lnTo>
                      <a:lnTo>
                        <a:pt x="58419" y="26302"/>
                      </a:lnTo>
                      <a:lnTo>
                        <a:pt x="58272" y="26155"/>
                      </a:lnTo>
                      <a:lnTo>
                        <a:pt x="58293" y="26009"/>
                      </a:lnTo>
                      <a:lnTo>
                        <a:pt x="58231" y="25820"/>
                      </a:lnTo>
                      <a:lnTo>
                        <a:pt x="58105" y="25632"/>
                      </a:lnTo>
                      <a:lnTo>
                        <a:pt x="58105" y="25339"/>
                      </a:lnTo>
                      <a:lnTo>
                        <a:pt x="57980" y="25381"/>
                      </a:lnTo>
                      <a:lnTo>
                        <a:pt x="57917" y="25381"/>
                      </a:lnTo>
                      <a:lnTo>
                        <a:pt x="57812" y="25423"/>
                      </a:lnTo>
                      <a:lnTo>
                        <a:pt x="57749" y="25465"/>
                      </a:lnTo>
                      <a:lnTo>
                        <a:pt x="57603" y="25548"/>
                      </a:lnTo>
                      <a:lnTo>
                        <a:pt x="57498" y="25548"/>
                      </a:lnTo>
                      <a:lnTo>
                        <a:pt x="57394" y="25486"/>
                      </a:lnTo>
                      <a:lnTo>
                        <a:pt x="57289" y="25527"/>
                      </a:lnTo>
                      <a:lnTo>
                        <a:pt x="57184" y="25444"/>
                      </a:lnTo>
                      <a:lnTo>
                        <a:pt x="57143" y="25339"/>
                      </a:lnTo>
                      <a:lnTo>
                        <a:pt x="57184" y="25255"/>
                      </a:lnTo>
                      <a:lnTo>
                        <a:pt x="57226" y="25109"/>
                      </a:lnTo>
                      <a:lnTo>
                        <a:pt x="57331" y="24942"/>
                      </a:lnTo>
                      <a:lnTo>
                        <a:pt x="57477" y="24774"/>
                      </a:lnTo>
                      <a:lnTo>
                        <a:pt x="57477" y="24586"/>
                      </a:lnTo>
                      <a:lnTo>
                        <a:pt x="57666" y="24439"/>
                      </a:lnTo>
                      <a:lnTo>
                        <a:pt x="57666" y="24272"/>
                      </a:lnTo>
                      <a:lnTo>
                        <a:pt x="57708" y="24251"/>
                      </a:lnTo>
                      <a:lnTo>
                        <a:pt x="57708" y="24188"/>
                      </a:lnTo>
                      <a:lnTo>
                        <a:pt x="57812" y="24021"/>
                      </a:lnTo>
                      <a:lnTo>
                        <a:pt x="57854" y="23874"/>
                      </a:lnTo>
                      <a:lnTo>
                        <a:pt x="57917" y="23749"/>
                      </a:lnTo>
                      <a:lnTo>
                        <a:pt x="57875" y="23623"/>
                      </a:lnTo>
                      <a:lnTo>
                        <a:pt x="57917" y="23540"/>
                      </a:lnTo>
                      <a:lnTo>
                        <a:pt x="57917" y="23330"/>
                      </a:lnTo>
                      <a:lnTo>
                        <a:pt x="57980" y="23038"/>
                      </a:lnTo>
                      <a:lnTo>
                        <a:pt x="58021" y="23038"/>
                      </a:lnTo>
                      <a:lnTo>
                        <a:pt x="58063" y="22828"/>
                      </a:lnTo>
                      <a:lnTo>
                        <a:pt x="58168" y="22786"/>
                      </a:lnTo>
                      <a:lnTo>
                        <a:pt x="58126" y="22661"/>
                      </a:lnTo>
                      <a:lnTo>
                        <a:pt x="58293" y="22473"/>
                      </a:lnTo>
                      <a:lnTo>
                        <a:pt x="58314" y="22305"/>
                      </a:lnTo>
                      <a:lnTo>
                        <a:pt x="58419" y="22242"/>
                      </a:lnTo>
                      <a:lnTo>
                        <a:pt x="58377" y="22033"/>
                      </a:lnTo>
                      <a:lnTo>
                        <a:pt x="58419" y="21970"/>
                      </a:lnTo>
                      <a:lnTo>
                        <a:pt x="58419" y="21845"/>
                      </a:lnTo>
                      <a:lnTo>
                        <a:pt x="58503" y="21782"/>
                      </a:lnTo>
                      <a:lnTo>
                        <a:pt x="58544" y="21782"/>
                      </a:lnTo>
                      <a:lnTo>
                        <a:pt x="58544" y="21657"/>
                      </a:lnTo>
                      <a:lnTo>
                        <a:pt x="58503" y="21573"/>
                      </a:lnTo>
                      <a:lnTo>
                        <a:pt x="58503" y="21343"/>
                      </a:lnTo>
                      <a:lnTo>
                        <a:pt x="58482" y="21217"/>
                      </a:lnTo>
                      <a:lnTo>
                        <a:pt x="58544" y="21029"/>
                      </a:lnTo>
                      <a:lnTo>
                        <a:pt x="58712" y="20841"/>
                      </a:lnTo>
                      <a:lnTo>
                        <a:pt x="58754" y="20631"/>
                      </a:lnTo>
                      <a:lnTo>
                        <a:pt x="58607" y="20401"/>
                      </a:lnTo>
                      <a:lnTo>
                        <a:pt x="58628" y="20276"/>
                      </a:lnTo>
                      <a:lnTo>
                        <a:pt x="58733" y="20171"/>
                      </a:lnTo>
                      <a:lnTo>
                        <a:pt x="58754" y="20045"/>
                      </a:lnTo>
                      <a:lnTo>
                        <a:pt x="58963" y="19878"/>
                      </a:lnTo>
                      <a:lnTo>
                        <a:pt x="59005" y="19773"/>
                      </a:lnTo>
                      <a:lnTo>
                        <a:pt x="59068" y="19773"/>
                      </a:lnTo>
                      <a:lnTo>
                        <a:pt x="59151" y="19857"/>
                      </a:lnTo>
                      <a:lnTo>
                        <a:pt x="59277" y="19836"/>
                      </a:lnTo>
                      <a:lnTo>
                        <a:pt x="59486" y="19669"/>
                      </a:lnTo>
                      <a:lnTo>
                        <a:pt x="59674" y="19669"/>
                      </a:lnTo>
                      <a:lnTo>
                        <a:pt x="59842" y="19564"/>
                      </a:lnTo>
                      <a:lnTo>
                        <a:pt x="59967" y="19564"/>
                      </a:lnTo>
                      <a:lnTo>
                        <a:pt x="60072" y="19481"/>
                      </a:lnTo>
                      <a:lnTo>
                        <a:pt x="60177" y="19481"/>
                      </a:lnTo>
                      <a:lnTo>
                        <a:pt x="60281" y="19460"/>
                      </a:lnTo>
                      <a:lnTo>
                        <a:pt x="60323" y="19376"/>
                      </a:lnTo>
                      <a:lnTo>
                        <a:pt x="60428" y="19460"/>
                      </a:lnTo>
                      <a:lnTo>
                        <a:pt x="60386" y="19585"/>
                      </a:lnTo>
                      <a:lnTo>
                        <a:pt x="60469" y="19627"/>
                      </a:lnTo>
                      <a:lnTo>
                        <a:pt x="60574" y="19732"/>
                      </a:lnTo>
                      <a:lnTo>
                        <a:pt x="60616" y="19627"/>
                      </a:lnTo>
                      <a:lnTo>
                        <a:pt x="60721" y="19543"/>
                      </a:lnTo>
                      <a:lnTo>
                        <a:pt x="60574" y="19418"/>
                      </a:lnTo>
                      <a:lnTo>
                        <a:pt x="60574" y="19355"/>
                      </a:lnTo>
                      <a:lnTo>
                        <a:pt x="60700" y="19271"/>
                      </a:lnTo>
                      <a:lnTo>
                        <a:pt x="60909" y="19313"/>
                      </a:lnTo>
                      <a:lnTo>
                        <a:pt x="61013" y="19250"/>
                      </a:lnTo>
                      <a:lnTo>
                        <a:pt x="61244" y="19250"/>
                      </a:lnTo>
                      <a:lnTo>
                        <a:pt x="61306" y="19334"/>
                      </a:lnTo>
                      <a:lnTo>
                        <a:pt x="61348" y="19334"/>
                      </a:lnTo>
                      <a:lnTo>
                        <a:pt x="61432" y="19250"/>
                      </a:lnTo>
                      <a:lnTo>
                        <a:pt x="61516" y="19250"/>
                      </a:lnTo>
                      <a:lnTo>
                        <a:pt x="61474" y="19146"/>
                      </a:lnTo>
                      <a:lnTo>
                        <a:pt x="61557" y="19104"/>
                      </a:lnTo>
                      <a:lnTo>
                        <a:pt x="61746" y="19104"/>
                      </a:lnTo>
                      <a:lnTo>
                        <a:pt x="61829" y="19208"/>
                      </a:lnTo>
                      <a:lnTo>
                        <a:pt x="62039" y="19125"/>
                      </a:lnTo>
                      <a:lnTo>
                        <a:pt x="62039" y="19041"/>
                      </a:lnTo>
                      <a:lnTo>
                        <a:pt x="61955" y="18999"/>
                      </a:lnTo>
                      <a:lnTo>
                        <a:pt x="61892" y="19041"/>
                      </a:lnTo>
                      <a:lnTo>
                        <a:pt x="61767" y="18957"/>
                      </a:lnTo>
                      <a:lnTo>
                        <a:pt x="61850" y="18832"/>
                      </a:lnTo>
                      <a:lnTo>
                        <a:pt x="61871" y="18916"/>
                      </a:lnTo>
                      <a:lnTo>
                        <a:pt x="62039" y="18853"/>
                      </a:lnTo>
                      <a:lnTo>
                        <a:pt x="61871" y="18748"/>
                      </a:lnTo>
                      <a:lnTo>
                        <a:pt x="61871" y="18685"/>
                      </a:lnTo>
                      <a:lnTo>
                        <a:pt x="61955" y="18685"/>
                      </a:lnTo>
                      <a:lnTo>
                        <a:pt x="62101" y="18497"/>
                      </a:lnTo>
                      <a:lnTo>
                        <a:pt x="62269" y="18497"/>
                      </a:lnTo>
                      <a:lnTo>
                        <a:pt x="62353" y="18581"/>
                      </a:lnTo>
                      <a:lnTo>
                        <a:pt x="62457" y="18518"/>
                      </a:lnTo>
                      <a:lnTo>
                        <a:pt x="62666" y="18581"/>
                      </a:lnTo>
                      <a:lnTo>
                        <a:pt x="62813" y="18581"/>
                      </a:lnTo>
                      <a:lnTo>
                        <a:pt x="62813" y="18623"/>
                      </a:lnTo>
                      <a:lnTo>
                        <a:pt x="62897" y="18685"/>
                      </a:lnTo>
                      <a:lnTo>
                        <a:pt x="62959" y="18644"/>
                      </a:lnTo>
                      <a:lnTo>
                        <a:pt x="62918" y="18581"/>
                      </a:lnTo>
                      <a:lnTo>
                        <a:pt x="63106" y="18581"/>
                      </a:lnTo>
                      <a:lnTo>
                        <a:pt x="63252" y="18602"/>
                      </a:lnTo>
                      <a:lnTo>
                        <a:pt x="63357" y="18602"/>
                      </a:lnTo>
                      <a:lnTo>
                        <a:pt x="63462" y="18685"/>
                      </a:lnTo>
                      <a:lnTo>
                        <a:pt x="63462" y="18727"/>
                      </a:lnTo>
                      <a:lnTo>
                        <a:pt x="63629" y="18748"/>
                      </a:lnTo>
                      <a:lnTo>
                        <a:pt x="63734" y="18664"/>
                      </a:lnTo>
                      <a:lnTo>
                        <a:pt x="63796" y="18685"/>
                      </a:lnTo>
                      <a:lnTo>
                        <a:pt x="63838" y="18769"/>
                      </a:lnTo>
                      <a:lnTo>
                        <a:pt x="63629" y="18916"/>
                      </a:lnTo>
                      <a:lnTo>
                        <a:pt x="63441" y="18916"/>
                      </a:lnTo>
                      <a:lnTo>
                        <a:pt x="63378" y="18978"/>
                      </a:lnTo>
                      <a:lnTo>
                        <a:pt x="63378" y="19083"/>
                      </a:lnTo>
                      <a:lnTo>
                        <a:pt x="63273" y="19083"/>
                      </a:lnTo>
                      <a:lnTo>
                        <a:pt x="63252" y="19125"/>
                      </a:lnTo>
                      <a:lnTo>
                        <a:pt x="63315" y="19146"/>
                      </a:lnTo>
                      <a:lnTo>
                        <a:pt x="63378" y="19146"/>
                      </a:lnTo>
                      <a:lnTo>
                        <a:pt x="63545" y="19355"/>
                      </a:lnTo>
                      <a:lnTo>
                        <a:pt x="63587" y="19313"/>
                      </a:lnTo>
                      <a:lnTo>
                        <a:pt x="63775" y="19250"/>
                      </a:lnTo>
                      <a:lnTo>
                        <a:pt x="63859" y="19146"/>
                      </a:lnTo>
                      <a:lnTo>
                        <a:pt x="63838" y="19104"/>
                      </a:lnTo>
                      <a:lnTo>
                        <a:pt x="63964" y="19041"/>
                      </a:lnTo>
                      <a:lnTo>
                        <a:pt x="63880" y="18916"/>
                      </a:lnTo>
                      <a:lnTo>
                        <a:pt x="63964" y="18916"/>
                      </a:lnTo>
                      <a:lnTo>
                        <a:pt x="64089" y="19083"/>
                      </a:lnTo>
                      <a:lnTo>
                        <a:pt x="64173" y="19104"/>
                      </a:lnTo>
                      <a:lnTo>
                        <a:pt x="64215" y="19020"/>
                      </a:lnTo>
                      <a:lnTo>
                        <a:pt x="64173" y="18978"/>
                      </a:lnTo>
                      <a:lnTo>
                        <a:pt x="64257" y="18916"/>
                      </a:lnTo>
                      <a:lnTo>
                        <a:pt x="64298" y="18832"/>
                      </a:lnTo>
                      <a:lnTo>
                        <a:pt x="64319" y="18832"/>
                      </a:lnTo>
                      <a:lnTo>
                        <a:pt x="64319" y="18727"/>
                      </a:lnTo>
                      <a:lnTo>
                        <a:pt x="64298" y="18664"/>
                      </a:lnTo>
                      <a:lnTo>
                        <a:pt x="64382" y="18623"/>
                      </a:lnTo>
                      <a:lnTo>
                        <a:pt x="64466" y="18685"/>
                      </a:lnTo>
                      <a:lnTo>
                        <a:pt x="64529" y="18623"/>
                      </a:lnTo>
                      <a:lnTo>
                        <a:pt x="64591" y="18685"/>
                      </a:lnTo>
                      <a:lnTo>
                        <a:pt x="64612" y="18769"/>
                      </a:lnTo>
                      <a:lnTo>
                        <a:pt x="64696" y="18811"/>
                      </a:lnTo>
                      <a:lnTo>
                        <a:pt x="64842" y="18664"/>
                      </a:lnTo>
                      <a:lnTo>
                        <a:pt x="64780" y="18602"/>
                      </a:lnTo>
                      <a:lnTo>
                        <a:pt x="64780" y="18581"/>
                      </a:lnTo>
                      <a:lnTo>
                        <a:pt x="64842" y="18518"/>
                      </a:lnTo>
                      <a:lnTo>
                        <a:pt x="64926" y="18560"/>
                      </a:lnTo>
                      <a:lnTo>
                        <a:pt x="65010" y="18497"/>
                      </a:lnTo>
                      <a:lnTo>
                        <a:pt x="65094" y="18497"/>
                      </a:lnTo>
                      <a:lnTo>
                        <a:pt x="65114" y="18455"/>
                      </a:lnTo>
                      <a:lnTo>
                        <a:pt x="65010" y="18351"/>
                      </a:lnTo>
                      <a:lnTo>
                        <a:pt x="65031" y="18288"/>
                      </a:lnTo>
                      <a:lnTo>
                        <a:pt x="65031" y="18246"/>
                      </a:lnTo>
                      <a:lnTo>
                        <a:pt x="64926" y="18183"/>
                      </a:lnTo>
                      <a:lnTo>
                        <a:pt x="64884" y="18141"/>
                      </a:lnTo>
                      <a:lnTo>
                        <a:pt x="64884" y="18162"/>
                      </a:lnTo>
                      <a:lnTo>
                        <a:pt x="64884" y="18204"/>
                      </a:lnTo>
                      <a:lnTo>
                        <a:pt x="64822" y="18204"/>
                      </a:lnTo>
                      <a:lnTo>
                        <a:pt x="64717" y="18162"/>
                      </a:lnTo>
                      <a:lnTo>
                        <a:pt x="64696" y="18183"/>
                      </a:lnTo>
                      <a:lnTo>
                        <a:pt x="64696" y="18246"/>
                      </a:lnTo>
                      <a:lnTo>
                        <a:pt x="64591" y="18246"/>
                      </a:lnTo>
                      <a:lnTo>
                        <a:pt x="64529" y="18288"/>
                      </a:lnTo>
                      <a:lnTo>
                        <a:pt x="64466" y="18246"/>
                      </a:lnTo>
                      <a:lnTo>
                        <a:pt x="64487" y="18141"/>
                      </a:lnTo>
                      <a:lnTo>
                        <a:pt x="64529" y="18100"/>
                      </a:lnTo>
                      <a:lnTo>
                        <a:pt x="64382" y="17890"/>
                      </a:lnTo>
                      <a:lnTo>
                        <a:pt x="64487" y="17828"/>
                      </a:lnTo>
                      <a:lnTo>
                        <a:pt x="64382" y="17660"/>
                      </a:lnTo>
                      <a:lnTo>
                        <a:pt x="64424" y="17451"/>
                      </a:lnTo>
                      <a:lnTo>
                        <a:pt x="64424" y="17325"/>
                      </a:lnTo>
                      <a:lnTo>
                        <a:pt x="64508" y="17221"/>
                      </a:lnTo>
                      <a:lnTo>
                        <a:pt x="64508" y="17032"/>
                      </a:lnTo>
                      <a:lnTo>
                        <a:pt x="64612" y="16928"/>
                      </a:lnTo>
                      <a:lnTo>
                        <a:pt x="64612" y="16802"/>
                      </a:lnTo>
                      <a:lnTo>
                        <a:pt x="64591" y="16781"/>
                      </a:lnTo>
                      <a:lnTo>
                        <a:pt x="64717" y="16719"/>
                      </a:lnTo>
                      <a:lnTo>
                        <a:pt x="64591" y="16572"/>
                      </a:lnTo>
                      <a:lnTo>
                        <a:pt x="64633" y="16175"/>
                      </a:lnTo>
                      <a:lnTo>
                        <a:pt x="64738" y="16091"/>
                      </a:lnTo>
                      <a:lnTo>
                        <a:pt x="64633" y="15944"/>
                      </a:lnTo>
                      <a:lnTo>
                        <a:pt x="64612" y="15777"/>
                      </a:lnTo>
                      <a:lnTo>
                        <a:pt x="64529" y="15735"/>
                      </a:lnTo>
                      <a:lnTo>
                        <a:pt x="64529" y="15672"/>
                      </a:lnTo>
                      <a:lnTo>
                        <a:pt x="64633" y="15589"/>
                      </a:lnTo>
                      <a:lnTo>
                        <a:pt x="64612" y="15442"/>
                      </a:lnTo>
                      <a:lnTo>
                        <a:pt x="64696" y="15379"/>
                      </a:lnTo>
                      <a:lnTo>
                        <a:pt x="64822" y="15170"/>
                      </a:lnTo>
                      <a:lnTo>
                        <a:pt x="64947" y="15212"/>
                      </a:lnTo>
                      <a:lnTo>
                        <a:pt x="65031" y="15149"/>
                      </a:lnTo>
                      <a:lnTo>
                        <a:pt x="65114" y="15170"/>
                      </a:lnTo>
                      <a:lnTo>
                        <a:pt x="65156" y="15107"/>
                      </a:lnTo>
                      <a:lnTo>
                        <a:pt x="65366" y="15107"/>
                      </a:lnTo>
                      <a:lnTo>
                        <a:pt x="65407" y="15045"/>
                      </a:lnTo>
                      <a:lnTo>
                        <a:pt x="65470" y="15024"/>
                      </a:lnTo>
                      <a:lnTo>
                        <a:pt x="65512" y="14919"/>
                      </a:lnTo>
                      <a:lnTo>
                        <a:pt x="65554" y="14919"/>
                      </a:lnTo>
                      <a:lnTo>
                        <a:pt x="65617" y="14898"/>
                      </a:lnTo>
                      <a:lnTo>
                        <a:pt x="65742" y="14898"/>
                      </a:lnTo>
                      <a:lnTo>
                        <a:pt x="65763" y="15003"/>
                      </a:lnTo>
                      <a:lnTo>
                        <a:pt x="65826" y="14961"/>
                      </a:lnTo>
                      <a:lnTo>
                        <a:pt x="65868" y="14961"/>
                      </a:lnTo>
                      <a:lnTo>
                        <a:pt x="65951" y="15107"/>
                      </a:lnTo>
                      <a:lnTo>
                        <a:pt x="65993" y="15107"/>
                      </a:lnTo>
                      <a:lnTo>
                        <a:pt x="66098" y="14961"/>
                      </a:lnTo>
                      <a:lnTo>
                        <a:pt x="66098" y="14835"/>
                      </a:lnTo>
                      <a:lnTo>
                        <a:pt x="66182" y="14815"/>
                      </a:lnTo>
                      <a:lnTo>
                        <a:pt x="66203" y="14689"/>
                      </a:lnTo>
                      <a:lnTo>
                        <a:pt x="66265" y="14689"/>
                      </a:lnTo>
                      <a:lnTo>
                        <a:pt x="66286" y="14794"/>
                      </a:lnTo>
                      <a:lnTo>
                        <a:pt x="66412" y="14856"/>
                      </a:lnTo>
                      <a:lnTo>
                        <a:pt x="66412" y="15003"/>
                      </a:lnTo>
                      <a:lnTo>
                        <a:pt x="66391" y="15045"/>
                      </a:lnTo>
                      <a:lnTo>
                        <a:pt x="66454" y="15107"/>
                      </a:lnTo>
                      <a:lnTo>
                        <a:pt x="66475" y="15212"/>
                      </a:lnTo>
                      <a:lnTo>
                        <a:pt x="66391" y="15275"/>
                      </a:lnTo>
                      <a:lnTo>
                        <a:pt x="66454" y="15317"/>
                      </a:lnTo>
                      <a:lnTo>
                        <a:pt x="66475" y="15442"/>
                      </a:lnTo>
                      <a:lnTo>
                        <a:pt x="66454" y="15442"/>
                      </a:lnTo>
                      <a:lnTo>
                        <a:pt x="66454" y="15526"/>
                      </a:lnTo>
                      <a:lnTo>
                        <a:pt x="66475" y="15568"/>
                      </a:lnTo>
                      <a:lnTo>
                        <a:pt x="66412" y="15651"/>
                      </a:lnTo>
                      <a:lnTo>
                        <a:pt x="66391" y="15693"/>
                      </a:lnTo>
                      <a:lnTo>
                        <a:pt x="66412" y="15756"/>
                      </a:lnTo>
                      <a:lnTo>
                        <a:pt x="66516" y="15651"/>
                      </a:lnTo>
                      <a:lnTo>
                        <a:pt x="66558" y="15735"/>
                      </a:lnTo>
                      <a:lnTo>
                        <a:pt x="66663" y="15756"/>
                      </a:lnTo>
                      <a:lnTo>
                        <a:pt x="66684" y="15965"/>
                      </a:lnTo>
                      <a:lnTo>
                        <a:pt x="66726" y="15903"/>
                      </a:lnTo>
                      <a:lnTo>
                        <a:pt x="66726" y="15840"/>
                      </a:lnTo>
                      <a:lnTo>
                        <a:pt x="66830" y="15735"/>
                      </a:lnTo>
                      <a:lnTo>
                        <a:pt x="66914" y="15735"/>
                      </a:lnTo>
                      <a:lnTo>
                        <a:pt x="66977" y="15777"/>
                      </a:lnTo>
                      <a:lnTo>
                        <a:pt x="66872" y="15944"/>
                      </a:lnTo>
                      <a:lnTo>
                        <a:pt x="66977" y="16049"/>
                      </a:lnTo>
                      <a:lnTo>
                        <a:pt x="66998" y="16175"/>
                      </a:lnTo>
                      <a:lnTo>
                        <a:pt x="67081" y="15986"/>
                      </a:lnTo>
                      <a:lnTo>
                        <a:pt x="67144" y="15944"/>
                      </a:lnTo>
                      <a:lnTo>
                        <a:pt x="67144" y="15861"/>
                      </a:lnTo>
                      <a:lnTo>
                        <a:pt x="67207" y="15777"/>
                      </a:lnTo>
                      <a:lnTo>
                        <a:pt x="67207" y="15484"/>
                      </a:lnTo>
                      <a:lnTo>
                        <a:pt x="67291" y="15421"/>
                      </a:lnTo>
                      <a:lnTo>
                        <a:pt x="67207" y="15338"/>
                      </a:lnTo>
                      <a:lnTo>
                        <a:pt x="67311" y="15254"/>
                      </a:lnTo>
                      <a:lnTo>
                        <a:pt x="67311" y="15149"/>
                      </a:lnTo>
                      <a:lnTo>
                        <a:pt x="67249" y="15128"/>
                      </a:lnTo>
                      <a:lnTo>
                        <a:pt x="67249" y="15066"/>
                      </a:lnTo>
                      <a:lnTo>
                        <a:pt x="67311" y="15045"/>
                      </a:lnTo>
                      <a:lnTo>
                        <a:pt x="67332" y="14856"/>
                      </a:lnTo>
                      <a:lnTo>
                        <a:pt x="67249" y="14794"/>
                      </a:lnTo>
                      <a:lnTo>
                        <a:pt x="67311" y="14605"/>
                      </a:lnTo>
                      <a:lnTo>
                        <a:pt x="67395" y="14522"/>
                      </a:lnTo>
                      <a:lnTo>
                        <a:pt x="67542" y="14501"/>
                      </a:lnTo>
                      <a:lnTo>
                        <a:pt x="67604" y="14584"/>
                      </a:lnTo>
                      <a:lnTo>
                        <a:pt x="67667" y="14647"/>
                      </a:lnTo>
                      <a:lnTo>
                        <a:pt x="67730" y="14584"/>
                      </a:lnTo>
                      <a:lnTo>
                        <a:pt x="67646" y="14501"/>
                      </a:lnTo>
                      <a:lnTo>
                        <a:pt x="67688" y="14375"/>
                      </a:lnTo>
                      <a:lnTo>
                        <a:pt x="67521" y="14291"/>
                      </a:lnTo>
                      <a:lnTo>
                        <a:pt x="67479" y="14061"/>
                      </a:lnTo>
                      <a:lnTo>
                        <a:pt x="67395" y="13999"/>
                      </a:lnTo>
                      <a:lnTo>
                        <a:pt x="67395" y="13957"/>
                      </a:lnTo>
                      <a:lnTo>
                        <a:pt x="67291" y="13873"/>
                      </a:lnTo>
                      <a:lnTo>
                        <a:pt x="67270" y="13706"/>
                      </a:lnTo>
                      <a:lnTo>
                        <a:pt x="67311" y="13664"/>
                      </a:lnTo>
                      <a:lnTo>
                        <a:pt x="67291" y="13538"/>
                      </a:lnTo>
                      <a:lnTo>
                        <a:pt x="67165" y="13434"/>
                      </a:lnTo>
                      <a:lnTo>
                        <a:pt x="67186" y="13329"/>
                      </a:lnTo>
                      <a:lnTo>
                        <a:pt x="67123" y="13266"/>
                      </a:lnTo>
                      <a:lnTo>
                        <a:pt x="67291" y="13141"/>
                      </a:lnTo>
                      <a:lnTo>
                        <a:pt x="67416" y="13141"/>
                      </a:lnTo>
                      <a:lnTo>
                        <a:pt x="67521" y="13015"/>
                      </a:lnTo>
                      <a:lnTo>
                        <a:pt x="67688" y="13015"/>
                      </a:lnTo>
                      <a:lnTo>
                        <a:pt x="67730" y="12952"/>
                      </a:lnTo>
                      <a:lnTo>
                        <a:pt x="67897" y="13078"/>
                      </a:lnTo>
                      <a:lnTo>
                        <a:pt x="68044" y="13078"/>
                      </a:lnTo>
                      <a:lnTo>
                        <a:pt x="68107" y="13120"/>
                      </a:lnTo>
                      <a:lnTo>
                        <a:pt x="68211" y="13141"/>
                      </a:lnTo>
                      <a:lnTo>
                        <a:pt x="68274" y="13120"/>
                      </a:lnTo>
                      <a:lnTo>
                        <a:pt x="68127" y="13182"/>
                      </a:lnTo>
                      <a:lnTo>
                        <a:pt x="68211" y="13245"/>
                      </a:lnTo>
                      <a:lnTo>
                        <a:pt x="68065" y="13287"/>
                      </a:lnTo>
                      <a:lnTo>
                        <a:pt x="67939" y="13266"/>
                      </a:lnTo>
                      <a:lnTo>
                        <a:pt x="67793" y="13434"/>
                      </a:lnTo>
                      <a:lnTo>
                        <a:pt x="67793" y="13496"/>
                      </a:lnTo>
                      <a:lnTo>
                        <a:pt x="67835" y="13643"/>
                      </a:lnTo>
                      <a:lnTo>
                        <a:pt x="67835" y="13768"/>
                      </a:lnTo>
                      <a:lnTo>
                        <a:pt x="67918" y="13810"/>
                      </a:lnTo>
                      <a:lnTo>
                        <a:pt x="67939" y="13894"/>
                      </a:lnTo>
                      <a:lnTo>
                        <a:pt x="68065" y="14061"/>
                      </a:lnTo>
                      <a:lnTo>
                        <a:pt x="68065" y="14103"/>
                      </a:lnTo>
                      <a:lnTo>
                        <a:pt x="68107" y="14103"/>
                      </a:lnTo>
                      <a:lnTo>
                        <a:pt x="68065" y="14166"/>
                      </a:lnTo>
                      <a:lnTo>
                        <a:pt x="68211" y="14208"/>
                      </a:lnTo>
                      <a:lnTo>
                        <a:pt x="68232" y="14333"/>
                      </a:lnTo>
                      <a:lnTo>
                        <a:pt x="68232" y="14396"/>
                      </a:lnTo>
                      <a:lnTo>
                        <a:pt x="68169" y="14438"/>
                      </a:lnTo>
                      <a:lnTo>
                        <a:pt x="68211" y="14710"/>
                      </a:lnTo>
                      <a:lnTo>
                        <a:pt x="68253" y="14731"/>
                      </a:lnTo>
                      <a:lnTo>
                        <a:pt x="68316" y="14647"/>
                      </a:lnTo>
                      <a:lnTo>
                        <a:pt x="68358" y="14647"/>
                      </a:lnTo>
                      <a:lnTo>
                        <a:pt x="68441" y="14752"/>
                      </a:lnTo>
                      <a:lnTo>
                        <a:pt x="68483" y="14835"/>
                      </a:lnTo>
                      <a:lnTo>
                        <a:pt x="68420" y="15024"/>
                      </a:lnTo>
                      <a:lnTo>
                        <a:pt x="68420" y="15233"/>
                      </a:lnTo>
                      <a:lnTo>
                        <a:pt x="68483" y="15317"/>
                      </a:lnTo>
                      <a:lnTo>
                        <a:pt x="68567" y="15254"/>
                      </a:lnTo>
                      <a:lnTo>
                        <a:pt x="68672" y="15275"/>
                      </a:lnTo>
                      <a:lnTo>
                        <a:pt x="68692" y="15338"/>
                      </a:lnTo>
                      <a:lnTo>
                        <a:pt x="68672" y="15421"/>
                      </a:lnTo>
                      <a:lnTo>
                        <a:pt x="68588" y="15421"/>
                      </a:lnTo>
                      <a:lnTo>
                        <a:pt x="68483" y="15484"/>
                      </a:lnTo>
                      <a:lnTo>
                        <a:pt x="68462" y="15484"/>
                      </a:lnTo>
                      <a:lnTo>
                        <a:pt x="68337" y="15631"/>
                      </a:lnTo>
                      <a:lnTo>
                        <a:pt x="68316" y="15735"/>
                      </a:lnTo>
                      <a:lnTo>
                        <a:pt x="68169" y="15798"/>
                      </a:lnTo>
                      <a:lnTo>
                        <a:pt x="68148" y="15861"/>
                      </a:lnTo>
                      <a:lnTo>
                        <a:pt x="68065" y="15882"/>
                      </a:lnTo>
                      <a:lnTo>
                        <a:pt x="68065" y="15986"/>
                      </a:lnTo>
                      <a:lnTo>
                        <a:pt x="68023" y="16070"/>
                      </a:lnTo>
                      <a:lnTo>
                        <a:pt x="68065" y="16195"/>
                      </a:lnTo>
                      <a:lnTo>
                        <a:pt x="68148" y="16175"/>
                      </a:lnTo>
                      <a:lnTo>
                        <a:pt x="68148" y="16321"/>
                      </a:lnTo>
                      <a:lnTo>
                        <a:pt x="68044" y="16509"/>
                      </a:lnTo>
                      <a:lnTo>
                        <a:pt x="68065" y="16593"/>
                      </a:lnTo>
                      <a:lnTo>
                        <a:pt x="68127" y="16614"/>
                      </a:lnTo>
                      <a:lnTo>
                        <a:pt x="68107" y="16844"/>
                      </a:lnTo>
                      <a:lnTo>
                        <a:pt x="68127" y="17032"/>
                      </a:lnTo>
                      <a:lnTo>
                        <a:pt x="68065" y="17116"/>
                      </a:lnTo>
                      <a:lnTo>
                        <a:pt x="67939" y="17158"/>
                      </a:lnTo>
                      <a:lnTo>
                        <a:pt x="67918" y="17263"/>
                      </a:lnTo>
                      <a:lnTo>
                        <a:pt x="67960" y="17325"/>
                      </a:lnTo>
                      <a:lnTo>
                        <a:pt x="67939" y="17535"/>
                      </a:lnTo>
                      <a:lnTo>
                        <a:pt x="67918" y="17576"/>
                      </a:lnTo>
                      <a:lnTo>
                        <a:pt x="67939" y="17660"/>
                      </a:lnTo>
                      <a:lnTo>
                        <a:pt x="68044" y="17765"/>
                      </a:lnTo>
                      <a:lnTo>
                        <a:pt x="67960" y="17765"/>
                      </a:lnTo>
                      <a:lnTo>
                        <a:pt x="67939" y="17953"/>
                      </a:lnTo>
                      <a:lnTo>
                        <a:pt x="67960" y="17995"/>
                      </a:lnTo>
                      <a:lnTo>
                        <a:pt x="67960" y="18141"/>
                      </a:lnTo>
                      <a:lnTo>
                        <a:pt x="67855" y="18246"/>
                      </a:lnTo>
                      <a:lnTo>
                        <a:pt x="67939" y="18372"/>
                      </a:lnTo>
                      <a:lnTo>
                        <a:pt x="67939" y="18602"/>
                      </a:lnTo>
                      <a:lnTo>
                        <a:pt x="68023" y="18811"/>
                      </a:lnTo>
                      <a:lnTo>
                        <a:pt x="67835" y="19146"/>
                      </a:lnTo>
                      <a:lnTo>
                        <a:pt x="67939" y="19292"/>
                      </a:lnTo>
                      <a:lnTo>
                        <a:pt x="67835" y="19250"/>
                      </a:lnTo>
                      <a:lnTo>
                        <a:pt x="67625" y="19292"/>
                      </a:lnTo>
                      <a:lnTo>
                        <a:pt x="67625" y="19501"/>
                      </a:lnTo>
                      <a:lnTo>
                        <a:pt x="67646" y="19564"/>
                      </a:lnTo>
                      <a:lnTo>
                        <a:pt x="67521" y="19711"/>
                      </a:lnTo>
                      <a:lnTo>
                        <a:pt x="67291" y="19606"/>
                      </a:lnTo>
                      <a:lnTo>
                        <a:pt x="67186" y="19711"/>
                      </a:lnTo>
                      <a:lnTo>
                        <a:pt x="67186" y="19773"/>
                      </a:lnTo>
                      <a:lnTo>
                        <a:pt x="67332" y="19773"/>
                      </a:lnTo>
                      <a:lnTo>
                        <a:pt x="67542" y="20087"/>
                      </a:lnTo>
                      <a:lnTo>
                        <a:pt x="67542" y="20380"/>
                      </a:lnTo>
                      <a:lnTo>
                        <a:pt x="67500" y="20464"/>
                      </a:lnTo>
                      <a:lnTo>
                        <a:pt x="67542" y="20548"/>
                      </a:lnTo>
                      <a:lnTo>
                        <a:pt x="67437" y="20569"/>
                      </a:lnTo>
                      <a:lnTo>
                        <a:pt x="67416" y="20778"/>
                      </a:lnTo>
                      <a:lnTo>
                        <a:pt x="67291" y="20924"/>
                      </a:lnTo>
                      <a:lnTo>
                        <a:pt x="67270" y="21175"/>
                      </a:lnTo>
                      <a:lnTo>
                        <a:pt x="67374" y="21385"/>
                      </a:lnTo>
                      <a:lnTo>
                        <a:pt x="67416" y="21761"/>
                      </a:lnTo>
                      <a:lnTo>
                        <a:pt x="67583" y="22033"/>
                      </a:lnTo>
                      <a:lnTo>
                        <a:pt x="67583" y="22242"/>
                      </a:lnTo>
                      <a:lnTo>
                        <a:pt x="67835" y="22807"/>
                      </a:lnTo>
                      <a:lnTo>
                        <a:pt x="68148" y="23414"/>
                      </a:lnTo>
                      <a:lnTo>
                        <a:pt x="68462" y="23916"/>
                      </a:lnTo>
                      <a:lnTo>
                        <a:pt x="68630" y="24063"/>
                      </a:lnTo>
                      <a:lnTo>
                        <a:pt x="68630" y="24251"/>
                      </a:lnTo>
                      <a:lnTo>
                        <a:pt x="69048" y="24732"/>
                      </a:lnTo>
                      <a:lnTo>
                        <a:pt x="69488" y="25527"/>
                      </a:lnTo>
                      <a:lnTo>
                        <a:pt x="69697" y="25632"/>
                      </a:lnTo>
                      <a:lnTo>
                        <a:pt x="69843" y="25632"/>
                      </a:lnTo>
                      <a:lnTo>
                        <a:pt x="69927" y="25590"/>
                      </a:lnTo>
                      <a:lnTo>
                        <a:pt x="69927" y="25590"/>
                      </a:lnTo>
                      <a:lnTo>
                        <a:pt x="69885" y="25695"/>
                      </a:lnTo>
                      <a:lnTo>
                        <a:pt x="69780" y="25737"/>
                      </a:lnTo>
                      <a:lnTo>
                        <a:pt x="69697" y="25737"/>
                      </a:lnTo>
                      <a:lnTo>
                        <a:pt x="69843" y="25988"/>
                      </a:lnTo>
                      <a:lnTo>
                        <a:pt x="70052" y="26469"/>
                      </a:lnTo>
                      <a:lnTo>
                        <a:pt x="70094" y="26678"/>
                      </a:lnTo>
                      <a:lnTo>
                        <a:pt x="70220" y="26867"/>
                      </a:lnTo>
                      <a:lnTo>
                        <a:pt x="70450" y="26887"/>
                      </a:lnTo>
                      <a:lnTo>
                        <a:pt x="70471" y="26971"/>
                      </a:lnTo>
                      <a:lnTo>
                        <a:pt x="70471" y="27076"/>
                      </a:lnTo>
                      <a:lnTo>
                        <a:pt x="70513" y="27159"/>
                      </a:lnTo>
                      <a:lnTo>
                        <a:pt x="70471" y="27285"/>
                      </a:lnTo>
                      <a:lnTo>
                        <a:pt x="70617" y="27034"/>
                      </a:lnTo>
                      <a:lnTo>
                        <a:pt x="70659" y="26762"/>
                      </a:lnTo>
                      <a:lnTo>
                        <a:pt x="70680" y="26741"/>
                      </a:lnTo>
                      <a:lnTo>
                        <a:pt x="70680" y="26636"/>
                      </a:lnTo>
                      <a:lnTo>
                        <a:pt x="70827" y="26511"/>
                      </a:lnTo>
                      <a:lnTo>
                        <a:pt x="70848" y="26406"/>
                      </a:lnTo>
                      <a:lnTo>
                        <a:pt x="70827" y="26343"/>
                      </a:lnTo>
                      <a:lnTo>
                        <a:pt x="70868" y="26239"/>
                      </a:lnTo>
                      <a:lnTo>
                        <a:pt x="70931" y="25988"/>
                      </a:lnTo>
                      <a:lnTo>
                        <a:pt x="70868" y="25883"/>
                      </a:lnTo>
                      <a:lnTo>
                        <a:pt x="70889" y="25695"/>
                      </a:lnTo>
                      <a:lnTo>
                        <a:pt x="70994" y="25611"/>
                      </a:lnTo>
                      <a:lnTo>
                        <a:pt x="70889" y="25507"/>
                      </a:lnTo>
                      <a:lnTo>
                        <a:pt x="70848" y="25527"/>
                      </a:lnTo>
                      <a:lnTo>
                        <a:pt x="70764" y="25507"/>
                      </a:lnTo>
                      <a:lnTo>
                        <a:pt x="70827" y="25423"/>
                      </a:lnTo>
                      <a:lnTo>
                        <a:pt x="70743" y="25276"/>
                      </a:lnTo>
                      <a:lnTo>
                        <a:pt x="70785" y="25297"/>
                      </a:lnTo>
                      <a:lnTo>
                        <a:pt x="70848" y="25255"/>
                      </a:lnTo>
                      <a:lnTo>
                        <a:pt x="70743" y="25151"/>
                      </a:lnTo>
                      <a:lnTo>
                        <a:pt x="70764" y="25067"/>
                      </a:lnTo>
                      <a:lnTo>
                        <a:pt x="70785" y="24942"/>
                      </a:lnTo>
                      <a:lnTo>
                        <a:pt x="70659" y="24942"/>
                      </a:lnTo>
                      <a:lnTo>
                        <a:pt x="70576" y="24879"/>
                      </a:lnTo>
                      <a:lnTo>
                        <a:pt x="70638" y="24774"/>
                      </a:lnTo>
                      <a:lnTo>
                        <a:pt x="70743" y="24879"/>
                      </a:lnTo>
                      <a:lnTo>
                        <a:pt x="70889" y="24732"/>
                      </a:lnTo>
                      <a:lnTo>
                        <a:pt x="70973" y="24753"/>
                      </a:lnTo>
                      <a:lnTo>
                        <a:pt x="71078" y="24649"/>
                      </a:lnTo>
                      <a:lnTo>
                        <a:pt x="71182" y="24565"/>
                      </a:lnTo>
                      <a:lnTo>
                        <a:pt x="71203" y="24586"/>
                      </a:lnTo>
                      <a:lnTo>
                        <a:pt x="71350" y="24628"/>
                      </a:lnTo>
                      <a:lnTo>
                        <a:pt x="71266" y="24523"/>
                      </a:lnTo>
                      <a:lnTo>
                        <a:pt x="71099" y="24439"/>
                      </a:lnTo>
                      <a:lnTo>
                        <a:pt x="71099" y="24314"/>
                      </a:lnTo>
                      <a:lnTo>
                        <a:pt x="70952" y="24230"/>
                      </a:lnTo>
                      <a:lnTo>
                        <a:pt x="70848" y="23895"/>
                      </a:lnTo>
                      <a:lnTo>
                        <a:pt x="70931" y="23602"/>
                      </a:lnTo>
                      <a:lnTo>
                        <a:pt x="70827" y="23498"/>
                      </a:lnTo>
                      <a:lnTo>
                        <a:pt x="70889" y="23414"/>
                      </a:lnTo>
                      <a:lnTo>
                        <a:pt x="70931" y="23268"/>
                      </a:lnTo>
                      <a:lnTo>
                        <a:pt x="71036" y="23058"/>
                      </a:lnTo>
                      <a:lnTo>
                        <a:pt x="71078" y="23372"/>
                      </a:lnTo>
                      <a:lnTo>
                        <a:pt x="71161" y="23393"/>
                      </a:lnTo>
                      <a:lnTo>
                        <a:pt x="71350" y="23289"/>
                      </a:lnTo>
                      <a:lnTo>
                        <a:pt x="71371" y="23330"/>
                      </a:lnTo>
                      <a:lnTo>
                        <a:pt x="71705" y="23205"/>
                      </a:lnTo>
                      <a:lnTo>
                        <a:pt x="71705" y="23058"/>
                      </a:lnTo>
                      <a:lnTo>
                        <a:pt x="71789" y="22975"/>
                      </a:lnTo>
                      <a:lnTo>
                        <a:pt x="71664" y="22891"/>
                      </a:lnTo>
                      <a:lnTo>
                        <a:pt x="71454" y="22598"/>
                      </a:lnTo>
                      <a:lnTo>
                        <a:pt x="71371" y="22598"/>
                      </a:lnTo>
                      <a:lnTo>
                        <a:pt x="71078" y="22159"/>
                      </a:lnTo>
                      <a:lnTo>
                        <a:pt x="71078" y="22054"/>
                      </a:lnTo>
                      <a:lnTo>
                        <a:pt x="70994" y="21970"/>
                      </a:lnTo>
                      <a:lnTo>
                        <a:pt x="70973" y="21594"/>
                      </a:lnTo>
                      <a:lnTo>
                        <a:pt x="70994" y="21531"/>
                      </a:lnTo>
                      <a:lnTo>
                        <a:pt x="70952" y="21343"/>
                      </a:lnTo>
                      <a:lnTo>
                        <a:pt x="71036" y="21217"/>
                      </a:lnTo>
                      <a:lnTo>
                        <a:pt x="71036" y="21092"/>
                      </a:lnTo>
                      <a:lnTo>
                        <a:pt x="70889" y="21113"/>
                      </a:lnTo>
                      <a:lnTo>
                        <a:pt x="70868" y="21029"/>
                      </a:lnTo>
                      <a:lnTo>
                        <a:pt x="70973" y="20882"/>
                      </a:lnTo>
                      <a:lnTo>
                        <a:pt x="71078" y="20841"/>
                      </a:lnTo>
                      <a:lnTo>
                        <a:pt x="71078" y="20778"/>
                      </a:lnTo>
                      <a:lnTo>
                        <a:pt x="71078" y="20757"/>
                      </a:lnTo>
                      <a:lnTo>
                        <a:pt x="71161" y="20673"/>
                      </a:lnTo>
                      <a:lnTo>
                        <a:pt x="71182" y="20778"/>
                      </a:lnTo>
                      <a:lnTo>
                        <a:pt x="71182" y="20903"/>
                      </a:lnTo>
                      <a:lnTo>
                        <a:pt x="71140" y="21029"/>
                      </a:lnTo>
                      <a:lnTo>
                        <a:pt x="71140" y="21196"/>
                      </a:lnTo>
                      <a:lnTo>
                        <a:pt x="71308" y="21238"/>
                      </a:lnTo>
                      <a:lnTo>
                        <a:pt x="71475" y="21343"/>
                      </a:lnTo>
                      <a:lnTo>
                        <a:pt x="71559" y="21322"/>
                      </a:lnTo>
                      <a:lnTo>
                        <a:pt x="71559" y="21154"/>
                      </a:lnTo>
                      <a:lnTo>
                        <a:pt x="71601" y="21092"/>
                      </a:lnTo>
                      <a:lnTo>
                        <a:pt x="71496" y="20903"/>
                      </a:lnTo>
                      <a:lnTo>
                        <a:pt x="71245" y="20673"/>
                      </a:lnTo>
                      <a:lnTo>
                        <a:pt x="71245" y="20401"/>
                      </a:lnTo>
                      <a:lnTo>
                        <a:pt x="71099" y="20359"/>
                      </a:lnTo>
                      <a:lnTo>
                        <a:pt x="71078" y="20317"/>
                      </a:lnTo>
                      <a:lnTo>
                        <a:pt x="71057" y="20380"/>
                      </a:lnTo>
                      <a:lnTo>
                        <a:pt x="70973" y="20464"/>
                      </a:lnTo>
                      <a:lnTo>
                        <a:pt x="70973" y="20506"/>
                      </a:lnTo>
                      <a:lnTo>
                        <a:pt x="70931" y="20569"/>
                      </a:lnTo>
                      <a:lnTo>
                        <a:pt x="70785" y="20485"/>
                      </a:lnTo>
                      <a:lnTo>
                        <a:pt x="70785" y="20276"/>
                      </a:lnTo>
                      <a:lnTo>
                        <a:pt x="70722" y="20150"/>
                      </a:lnTo>
                      <a:lnTo>
                        <a:pt x="70617" y="19941"/>
                      </a:lnTo>
                      <a:lnTo>
                        <a:pt x="70680" y="19836"/>
                      </a:lnTo>
                      <a:lnTo>
                        <a:pt x="70743" y="19794"/>
                      </a:lnTo>
                      <a:lnTo>
                        <a:pt x="70722" y="19690"/>
                      </a:lnTo>
                      <a:lnTo>
                        <a:pt x="70785" y="19585"/>
                      </a:lnTo>
                      <a:lnTo>
                        <a:pt x="70722" y="19522"/>
                      </a:lnTo>
                      <a:lnTo>
                        <a:pt x="70743" y="19439"/>
                      </a:lnTo>
                      <a:lnTo>
                        <a:pt x="70743" y="19334"/>
                      </a:lnTo>
                      <a:lnTo>
                        <a:pt x="70659" y="19271"/>
                      </a:lnTo>
                      <a:lnTo>
                        <a:pt x="70555" y="19313"/>
                      </a:lnTo>
                      <a:lnTo>
                        <a:pt x="70366" y="19146"/>
                      </a:lnTo>
                      <a:lnTo>
                        <a:pt x="70241" y="19146"/>
                      </a:lnTo>
                      <a:lnTo>
                        <a:pt x="70157" y="19229"/>
                      </a:lnTo>
                      <a:lnTo>
                        <a:pt x="70157" y="19313"/>
                      </a:lnTo>
                      <a:lnTo>
                        <a:pt x="70304" y="19460"/>
                      </a:lnTo>
                      <a:lnTo>
                        <a:pt x="70262" y="19564"/>
                      </a:lnTo>
                      <a:lnTo>
                        <a:pt x="70220" y="19627"/>
                      </a:lnTo>
                      <a:lnTo>
                        <a:pt x="70094" y="19564"/>
                      </a:lnTo>
                      <a:lnTo>
                        <a:pt x="69927" y="19355"/>
                      </a:lnTo>
                      <a:lnTo>
                        <a:pt x="69822" y="19250"/>
                      </a:lnTo>
                      <a:lnTo>
                        <a:pt x="69739" y="19208"/>
                      </a:lnTo>
                      <a:lnTo>
                        <a:pt x="69801" y="19146"/>
                      </a:lnTo>
                      <a:lnTo>
                        <a:pt x="69697" y="18936"/>
                      </a:lnTo>
                      <a:lnTo>
                        <a:pt x="69697" y="18811"/>
                      </a:lnTo>
                      <a:lnTo>
                        <a:pt x="69697" y="18727"/>
                      </a:lnTo>
                      <a:lnTo>
                        <a:pt x="69634" y="18623"/>
                      </a:lnTo>
                      <a:lnTo>
                        <a:pt x="69697" y="18539"/>
                      </a:lnTo>
                      <a:lnTo>
                        <a:pt x="69634" y="18372"/>
                      </a:lnTo>
                      <a:lnTo>
                        <a:pt x="69718" y="18267"/>
                      </a:lnTo>
                      <a:lnTo>
                        <a:pt x="69718" y="18162"/>
                      </a:lnTo>
                      <a:lnTo>
                        <a:pt x="69739" y="18037"/>
                      </a:lnTo>
                      <a:lnTo>
                        <a:pt x="69739" y="17890"/>
                      </a:lnTo>
                      <a:lnTo>
                        <a:pt x="69697" y="17932"/>
                      </a:lnTo>
                      <a:lnTo>
                        <a:pt x="69592" y="17786"/>
                      </a:lnTo>
                      <a:lnTo>
                        <a:pt x="69613" y="17744"/>
                      </a:lnTo>
                      <a:lnTo>
                        <a:pt x="69697" y="17723"/>
                      </a:lnTo>
                      <a:lnTo>
                        <a:pt x="69801" y="17786"/>
                      </a:lnTo>
                      <a:lnTo>
                        <a:pt x="69801" y="17744"/>
                      </a:lnTo>
                      <a:lnTo>
                        <a:pt x="69718" y="17660"/>
                      </a:lnTo>
                      <a:lnTo>
                        <a:pt x="69634" y="17576"/>
                      </a:lnTo>
                      <a:lnTo>
                        <a:pt x="69676" y="17514"/>
                      </a:lnTo>
                      <a:lnTo>
                        <a:pt x="69718" y="17514"/>
                      </a:lnTo>
                      <a:lnTo>
                        <a:pt x="69697" y="17430"/>
                      </a:lnTo>
                      <a:lnTo>
                        <a:pt x="69613" y="17346"/>
                      </a:lnTo>
                      <a:lnTo>
                        <a:pt x="69488" y="17325"/>
                      </a:lnTo>
                      <a:lnTo>
                        <a:pt x="69467" y="17242"/>
                      </a:lnTo>
                      <a:lnTo>
                        <a:pt x="69508" y="17221"/>
                      </a:lnTo>
                      <a:lnTo>
                        <a:pt x="69488" y="17074"/>
                      </a:lnTo>
                      <a:lnTo>
                        <a:pt x="69383" y="16970"/>
                      </a:lnTo>
                      <a:lnTo>
                        <a:pt x="69404" y="16886"/>
                      </a:lnTo>
                      <a:lnTo>
                        <a:pt x="69425" y="16781"/>
                      </a:lnTo>
                      <a:lnTo>
                        <a:pt x="69488" y="16719"/>
                      </a:lnTo>
                      <a:lnTo>
                        <a:pt x="69404" y="16614"/>
                      </a:lnTo>
                      <a:lnTo>
                        <a:pt x="69425" y="16530"/>
                      </a:lnTo>
                      <a:lnTo>
                        <a:pt x="69508" y="16530"/>
                      </a:lnTo>
                      <a:lnTo>
                        <a:pt x="69613" y="16593"/>
                      </a:lnTo>
                      <a:lnTo>
                        <a:pt x="69697" y="16572"/>
                      </a:lnTo>
                      <a:lnTo>
                        <a:pt x="69739" y="16405"/>
                      </a:lnTo>
                      <a:lnTo>
                        <a:pt x="69822" y="16405"/>
                      </a:lnTo>
                      <a:lnTo>
                        <a:pt x="69885" y="16488"/>
                      </a:lnTo>
                      <a:lnTo>
                        <a:pt x="69927" y="16488"/>
                      </a:lnTo>
                      <a:lnTo>
                        <a:pt x="70011" y="16614"/>
                      </a:lnTo>
                      <a:lnTo>
                        <a:pt x="70136" y="16363"/>
                      </a:lnTo>
                      <a:lnTo>
                        <a:pt x="70011" y="16300"/>
                      </a:lnTo>
                      <a:lnTo>
                        <a:pt x="70032" y="16195"/>
                      </a:lnTo>
                      <a:lnTo>
                        <a:pt x="70115" y="16154"/>
                      </a:lnTo>
                      <a:lnTo>
                        <a:pt x="70241" y="15903"/>
                      </a:lnTo>
                      <a:lnTo>
                        <a:pt x="70241" y="15777"/>
                      </a:lnTo>
                      <a:lnTo>
                        <a:pt x="70324" y="15882"/>
                      </a:lnTo>
                      <a:lnTo>
                        <a:pt x="70429" y="15944"/>
                      </a:lnTo>
                      <a:lnTo>
                        <a:pt x="70429" y="16070"/>
                      </a:lnTo>
                      <a:lnTo>
                        <a:pt x="70555" y="16426"/>
                      </a:lnTo>
                      <a:lnTo>
                        <a:pt x="70638" y="16509"/>
                      </a:lnTo>
                      <a:lnTo>
                        <a:pt x="70680" y="16468"/>
                      </a:lnTo>
                      <a:lnTo>
                        <a:pt x="70722" y="16154"/>
                      </a:lnTo>
                      <a:lnTo>
                        <a:pt x="70743" y="16049"/>
                      </a:lnTo>
                      <a:lnTo>
                        <a:pt x="70722" y="15903"/>
                      </a:lnTo>
                      <a:lnTo>
                        <a:pt x="70785" y="15798"/>
                      </a:lnTo>
                      <a:lnTo>
                        <a:pt x="70722" y="15651"/>
                      </a:lnTo>
                      <a:lnTo>
                        <a:pt x="70827" y="15693"/>
                      </a:lnTo>
                      <a:lnTo>
                        <a:pt x="70889" y="15631"/>
                      </a:lnTo>
                      <a:lnTo>
                        <a:pt x="70952" y="15421"/>
                      </a:lnTo>
                      <a:lnTo>
                        <a:pt x="71057" y="15421"/>
                      </a:lnTo>
                      <a:lnTo>
                        <a:pt x="71182" y="15254"/>
                      </a:lnTo>
                      <a:lnTo>
                        <a:pt x="71308" y="15233"/>
                      </a:lnTo>
                      <a:lnTo>
                        <a:pt x="71371" y="15275"/>
                      </a:lnTo>
                      <a:lnTo>
                        <a:pt x="71559" y="15149"/>
                      </a:lnTo>
                      <a:lnTo>
                        <a:pt x="71705" y="15170"/>
                      </a:lnTo>
                      <a:lnTo>
                        <a:pt x="72019" y="15359"/>
                      </a:lnTo>
                      <a:lnTo>
                        <a:pt x="72040" y="15463"/>
                      </a:lnTo>
                      <a:lnTo>
                        <a:pt x="72124" y="15484"/>
                      </a:lnTo>
                      <a:lnTo>
                        <a:pt x="72229" y="15463"/>
                      </a:lnTo>
                      <a:lnTo>
                        <a:pt x="72291" y="15484"/>
                      </a:lnTo>
                      <a:lnTo>
                        <a:pt x="72229" y="15547"/>
                      </a:lnTo>
                      <a:lnTo>
                        <a:pt x="72396" y="15714"/>
                      </a:lnTo>
                      <a:lnTo>
                        <a:pt x="72438" y="15672"/>
                      </a:lnTo>
                      <a:lnTo>
                        <a:pt x="72542" y="15777"/>
                      </a:lnTo>
                      <a:lnTo>
                        <a:pt x="72668" y="15756"/>
                      </a:lnTo>
                      <a:lnTo>
                        <a:pt x="72752" y="15777"/>
                      </a:lnTo>
                      <a:lnTo>
                        <a:pt x="72752" y="15672"/>
                      </a:lnTo>
                      <a:lnTo>
                        <a:pt x="72647" y="15526"/>
                      </a:lnTo>
                      <a:lnTo>
                        <a:pt x="72710" y="15442"/>
                      </a:lnTo>
                      <a:lnTo>
                        <a:pt x="72668" y="15359"/>
                      </a:lnTo>
                      <a:lnTo>
                        <a:pt x="72605" y="15338"/>
                      </a:lnTo>
                      <a:lnTo>
                        <a:pt x="72605" y="15233"/>
                      </a:lnTo>
                      <a:lnTo>
                        <a:pt x="72668" y="15128"/>
                      </a:lnTo>
                      <a:lnTo>
                        <a:pt x="72731" y="14856"/>
                      </a:lnTo>
                      <a:lnTo>
                        <a:pt x="72814" y="14647"/>
                      </a:lnTo>
                      <a:lnTo>
                        <a:pt x="72773" y="14543"/>
                      </a:lnTo>
                      <a:lnTo>
                        <a:pt x="72919" y="14375"/>
                      </a:lnTo>
                      <a:lnTo>
                        <a:pt x="72856" y="14291"/>
                      </a:lnTo>
                      <a:lnTo>
                        <a:pt x="72940" y="14229"/>
                      </a:lnTo>
                      <a:lnTo>
                        <a:pt x="72856" y="14061"/>
                      </a:lnTo>
                      <a:lnTo>
                        <a:pt x="72773" y="13999"/>
                      </a:lnTo>
                      <a:lnTo>
                        <a:pt x="72773" y="13957"/>
                      </a:lnTo>
                      <a:lnTo>
                        <a:pt x="72940" y="13957"/>
                      </a:lnTo>
                      <a:lnTo>
                        <a:pt x="72982" y="13810"/>
                      </a:lnTo>
                      <a:lnTo>
                        <a:pt x="72814" y="13747"/>
                      </a:lnTo>
                      <a:lnTo>
                        <a:pt x="72752" y="13643"/>
                      </a:lnTo>
                      <a:lnTo>
                        <a:pt x="72835" y="13601"/>
                      </a:lnTo>
                      <a:lnTo>
                        <a:pt x="72877" y="13664"/>
                      </a:lnTo>
                      <a:lnTo>
                        <a:pt x="72961" y="13643"/>
                      </a:lnTo>
                      <a:lnTo>
                        <a:pt x="72982" y="13559"/>
                      </a:lnTo>
                      <a:lnTo>
                        <a:pt x="72940" y="13475"/>
                      </a:lnTo>
                      <a:lnTo>
                        <a:pt x="73065" y="13371"/>
                      </a:lnTo>
                      <a:lnTo>
                        <a:pt x="73065" y="13287"/>
                      </a:lnTo>
                      <a:lnTo>
                        <a:pt x="72982" y="13224"/>
                      </a:lnTo>
                      <a:lnTo>
                        <a:pt x="73065" y="13162"/>
                      </a:lnTo>
                      <a:lnTo>
                        <a:pt x="73149" y="13182"/>
                      </a:lnTo>
                      <a:lnTo>
                        <a:pt x="73191" y="13078"/>
                      </a:lnTo>
                      <a:lnTo>
                        <a:pt x="73233" y="13036"/>
                      </a:lnTo>
                      <a:lnTo>
                        <a:pt x="73170" y="12973"/>
                      </a:lnTo>
                      <a:lnTo>
                        <a:pt x="73275" y="12952"/>
                      </a:lnTo>
                      <a:lnTo>
                        <a:pt x="73400" y="12827"/>
                      </a:lnTo>
                      <a:lnTo>
                        <a:pt x="73358" y="12743"/>
                      </a:lnTo>
                      <a:lnTo>
                        <a:pt x="73379" y="12638"/>
                      </a:lnTo>
                      <a:lnTo>
                        <a:pt x="73421" y="12722"/>
                      </a:lnTo>
                      <a:lnTo>
                        <a:pt x="73526" y="12618"/>
                      </a:lnTo>
                      <a:lnTo>
                        <a:pt x="73463" y="12450"/>
                      </a:lnTo>
                      <a:lnTo>
                        <a:pt x="73463" y="12304"/>
                      </a:lnTo>
                      <a:lnTo>
                        <a:pt x="73568" y="12304"/>
                      </a:lnTo>
                      <a:lnTo>
                        <a:pt x="73589" y="12325"/>
                      </a:lnTo>
                      <a:lnTo>
                        <a:pt x="73651" y="12283"/>
                      </a:lnTo>
                      <a:lnTo>
                        <a:pt x="73819" y="12074"/>
                      </a:lnTo>
                      <a:lnTo>
                        <a:pt x="73756" y="12032"/>
                      </a:lnTo>
                      <a:lnTo>
                        <a:pt x="73756" y="11927"/>
                      </a:lnTo>
                      <a:lnTo>
                        <a:pt x="73861" y="11927"/>
                      </a:lnTo>
                      <a:lnTo>
                        <a:pt x="74070" y="11760"/>
                      </a:lnTo>
                      <a:lnTo>
                        <a:pt x="73986" y="11697"/>
                      </a:lnTo>
                      <a:lnTo>
                        <a:pt x="74028" y="11655"/>
                      </a:lnTo>
                      <a:lnTo>
                        <a:pt x="74174" y="11655"/>
                      </a:lnTo>
                      <a:lnTo>
                        <a:pt x="74342" y="11550"/>
                      </a:lnTo>
                      <a:lnTo>
                        <a:pt x="74300" y="11467"/>
                      </a:lnTo>
                      <a:lnTo>
                        <a:pt x="74321" y="11404"/>
                      </a:lnTo>
                      <a:lnTo>
                        <a:pt x="74405" y="11467"/>
                      </a:lnTo>
                      <a:lnTo>
                        <a:pt x="74426" y="11571"/>
                      </a:lnTo>
                      <a:lnTo>
                        <a:pt x="74530" y="11592"/>
                      </a:lnTo>
                      <a:lnTo>
                        <a:pt x="74614" y="11550"/>
                      </a:lnTo>
                      <a:lnTo>
                        <a:pt x="74739" y="11613"/>
                      </a:lnTo>
                      <a:lnTo>
                        <a:pt x="75158" y="11613"/>
                      </a:lnTo>
                      <a:lnTo>
                        <a:pt x="75242" y="11676"/>
                      </a:lnTo>
                      <a:lnTo>
                        <a:pt x="75283" y="11655"/>
                      </a:lnTo>
                      <a:lnTo>
                        <a:pt x="75242" y="11488"/>
                      </a:lnTo>
                      <a:lnTo>
                        <a:pt x="75137" y="11404"/>
                      </a:lnTo>
                      <a:lnTo>
                        <a:pt x="75137" y="11362"/>
                      </a:lnTo>
                      <a:lnTo>
                        <a:pt x="75221" y="11341"/>
                      </a:lnTo>
                      <a:lnTo>
                        <a:pt x="75221" y="10986"/>
                      </a:lnTo>
                      <a:lnTo>
                        <a:pt x="75053" y="10755"/>
                      </a:lnTo>
                      <a:lnTo>
                        <a:pt x="74928" y="10734"/>
                      </a:lnTo>
                      <a:lnTo>
                        <a:pt x="74760" y="10525"/>
                      </a:lnTo>
                      <a:lnTo>
                        <a:pt x="74844" y="10442"/>
                      </a:lnTo>
                      <a:lnTo>
                        <a:pt x="74677" y="10316"/>
                      </a:lnTo>
                      <a:lnTo>
                        <a:pt x="74426" y="10253"/>
                      </a:lnTo>
                      <a:lnTo>
                        <a:pt x="74153" y="10086"/>
                      </a:lnTo>
                      <a:lnTo>
                        <a:pt x="74049" y="9918"/>
                      </a:lnTo>
                      <a:lnTo>
                        <a:pt x="74028" y="10023"/>
                      </a:lnTo>
                      <a:lnTo>
                        <a:pt x="73944" y="10002"/>
                      </a:lnTo>
                      <a:lnTo>
                        <a:pt x="73902" y="10023"/>
                      </a:lnTo>
                      <a:lnTo>
                        <a:pt x="73881" y="10149"/>
                      </a:lnTo>
                      <a:lnTo>
                        <a:pt x="73735" y="10190"/>
                      </a:lnTo>
                      <a:lnTo>
                        <a:pt x="73693" y="10107"/>
                      </a:lnTo>
                      <a:lnTo>
                        <a:pt x="73693" y="9981"/>
                      </a:lnTo>
                      <a:lnTo>
                        <a:pt x="73819" y="9897"/>
                      </a:lnTo>
                      <a:lnTo>
                        <a:pt x="73735" y="9793"/>
                      </a:lnTo>
                      <a:lnTo>
                        <a:pt x="73777" y="9730"/>
                      </a:lnTo>
                      <a:lnTo>
                        <a:pt x="73840" y="9730"/>
                      </a:lnTo>
                      <a:lnTo>
                        <a:pt x="73923" y="9814"/>
                      </a:lnTo>
                      <a:lnTo>
                        <a:pt x="73693" y="9458"/>
                      </a:lnTo>
                      <a:lnTo>
                        <a:pt x="73526" y="9312"/>
                      </a:lnTo>
                      <a:lnTo>
                        <a:pt x="73526" y="9479"/>
                      </a:lnTo>
                      <a:lnTo>
                        <a:pt x="73526" y="9521"/>
                      </a:lnTo>
                      <a:lnTo>
                        <a:pt x="73463" y="9521"/>
                      </a:lnTo>
                      <a:lnTo>
                        <a:pt x="73254" y="9312"/>
                      </a:lnTo>
                      <a:lnTo>
                        <a:pt x="73254" y="9207"/>
                      </a:lnTo>
                      <a:lnTo>
                        <a:pt x="73358" y="9249"/>
                      </a:lnTo>
                      <a:lnTo>
                        <a:pt x="73296" y="9144"/>
                      </a:lnTo>
                      <a:lnTo>
                        <a:pt x="73003" y="8893"/>
                      </a:lnTo>
                      <a:lnTo>
                        <a:pt x="72961" y="8893"/>
                      </a:lnTo>
                      <a:lnTo>
                        <a:pt x="72982" y="8977"/>
                      </a:lnTo>
                      <a:lnTo>
                        <a:pt x="72940" y="9081"/>
                      </a:lnTo>
                      <a:lnTo>
                        <a:pt x="72773" y="9102"/>
                      </a:lnTo>
                      <a:lnTo>
                        <a:pt x="72647" y="8977"/>
                      </a:lnTo>
                      <a:lnTo>
                        <a:pt x="72521" y="8956"/>
                      </a:lnTo>
                      <a:lnTo>
                        <a:pt x="72375" y="8726"/>
                      </a:lnTo>
                      <a:lnTo>
                        <a:pt x="72375" y="8642"/>
                      </a:lnTo>
                      <a:lnTo>
                        <a:pt x="72312" y="8579"/>
                      </a:lnTo>
                      <a:lnTo>
                        <a:pt x="72208" y="8621"/>
                      </a:lnTo>
                      <a:lnTo>
                        <a:pt x="72019" y="8768"/>
                      </a:lnTo>
                      <a:lnTo>
                        <a:pt x="72019" y="8830"/>
                      </a:lnTo>
                      <a:lnTo>
                        <a:pt x="71915" y="8789"/>
                      </a:lnTo>
                      <a:lnTo>
                        <a:pt x="71831" y="8851"/>
                      </a:lnTo>
                      <a:lnTo>
                        <a:pt x="71831" y="9081"/>
                      </a:lnTo>
                      <a:lnTo>
                        <a:pt x="71894" y="9144"/>
                      </a:lnTo>
                      <a:lnTo>
                        <a:pt x="71894" y="9144"/>
                      </a:lnTo>
                      <a:lnTo>
                        <a:pt x="71789" y="9081"/>
                      </a:lnTo>
                      <a:lnTo>
                        <a:pt x="71705" y="8872"/>
                      </a:lnTo>
                      <a:lnTo>
                        <a:pt x="71747" y="8726"/>
                      </a:lnTo>
                      <a:lnTo>
                        <a:pt x="71580" y="8621"/>
                      </a:lnTo>
                      <a:lnTo>
                        <a:pt x="71517" y="8454"/>
                      </a:lnTo>
                      <a:lnTo>
                        <a:pt x="71475" y="8454"/>
                      </a:lnTo>
                      <a:lnTo>
                        <a:pt x="71580" y="8433"/>
                      </a:lnTo>
                      <a:lnTo>
                        <a:pt x="71685" y="8558"/>
                      </a:lnTo>
                      <a:lnTo>
                        <a:pt x="71685" y="8433"/>
                      </a:lnTo>
                      <a:lnTo>
                        <a:pt x="71810" y="8433"/>
                      </a:lnTo>
                      <a:lnTo>
                        <a:pt x="71915" y="8475"/>
                      </a:lnTo>
                      <a:lnTo>
                        <a:pt x="72061" y="8370"/>
                      </a:lnTo>
                      <a:lnTo>
                        <a:pt x="72019" y="8265"/>
                      </a:lnTo>
                      <a:lnTo>
                        <a:pt x="71705" y="8140"/>
                      </a:lnTo>
                      <a:lnTo>
                        <a:pt x="71622" y="8265"/>
                      </a:lnTo>
                      <a:lnTo>
                        <a:pt x="71475" y="8265"/>
                      </a:lnTo>
                      <a:lnTo>
                        <a:pt x="71329" y="8224"/>
                      </a:lnTo>
                      <a:lnTo>
                        <a:pt x="71475" y="8224"/>
                      </a:lnTo>
                      <a:lnTo>
                        <a:pt x="71580" y="8098"/>
                      </a:lnTo>
                      <a:lnTo>
                        <a:pt x="71685" y="8056"/>
                      </a:lnTo>
                      <a:lnTo>
                        <a:pt x="71789" y="8119"/>
                      </a:lnTo>
                      <a:lnTo>
                        <a:pt x="71936" y="8140"/>
                      </a:lnTo>
                      <a:lnTo>
                        <a:pt x="72061" y="8245"/>
                      </a:lnTo>
                      <a:lnTo>
                        <a:pt x="72229" y="8433"/>
                      </a:lnTo>
                      <a:lnTo>
                        <a:pt x="72354" y="8433"/>
                      </a:lnTo>
                      <a:lnTo>
                        <a:pt x="72417" y="8537"/>
                      </a:lnTo>
                      <a:lnTo>
                        <a:pt x="72480" y="8558"/>
                      </a:lnTo>
                      <a:lnTo>
                        <a:pt x="72626" y="8475"/>
                      </a:lnTo>
                      <a:lnTo>
                        <a:pt x="72668" y="8558"/>
                      </a:lnTo>
                      <a:lnTo>
                        <a:pt x="72940" y="8349"/>
                      </a:lnTo>
                      <a:lnTo>
                        <a:pt x="72961" y="8391"/>
                      </a:lnTo>
                      <a:lnTo>
                        <a:pt x="72940" y="8496"/>
                      </a:lnTo>
                      <a:lnTo>
                        <a:pt x="73045" y="8433"/>
                      </a:lnTo>
                      <a:lnTo>
                        <a:pt x="73045" y="8286"/>
                      </a:lnTo>
                      <a:lnTo>
                        <a:pt x="73170" y="8077"/>
                      </a:lnTo>
                      <a:lnTo>
                        <a:pt x="73149" y="8014"/>
                      </a:lnTo>
                      <a:lnTo>
                        <a:pt x="73149" y="7847"/>
                      </a:lnTo>
                      <a:lnTo>
                        <a:pt x="73086" y="7617"/>
                      </a:lnTo>
                      <a:lnTo>
                        <a:pt x="73191" y="7240"/>
                      </a:lnTo>
                      <a:lnTo>
                        <a:pt x="73191" y="7010"/>
                      </a:lnTo>
                      <a:lnTo>
                        <a:pt x="73086" y="6884"/>
                      </a:lnTo>
                      <a:lnTo>
                        <a:pt x="73045" y="6759"/>
                      </a:lnTo>
                      <a:lnTo>
                        <a:pt x="72877" y="6612"/>
                      </a:lnTo>
                      <a:lnTo>
                        <a:pt x="72793" y="6445"/>
                      </a:lnTo>
                      <a:lnTo>
                        <a:pt x="72856" y="6445"/>
                      </a:lnTo>
                      <a:lnTo>
                        <a:pt x="72961" y="6571"/>
                      </a:lnTo>
                      <a:lnTo>
                        <a:pt x="72982" y="6571"/>
                      </a:lnTo>
                      <a:lnTo>
                        <a:pt x="72940" y="6403"/>
                      </a:lnTo>
                      <a:lnTo>
                        <a:pt x="72773" y="6340"/>
                      </a:lnTo>
                      <a:lnTo>
                        <a:pt x="72647" y="6382"/>
                      </a:lnTo>
                      <a:lnTo>
                        <a:pt x="72417" y="6340"/>
                      </a:lnTo>
                      <a:lnTo>
                        <a:pt x="72103" y="5943"/>
                      </a:lnTo>
                      <a:lnTo>
                        <a:pt x="72019" y="5880"/>
                      </a:lnTo>
                      <a:lnTo>
                        <a:pt x="72040" y="5817"/>
                      </a:lnTo>
                      <a:lnTo>
                        <a:pt x="72208" y="5817"/>
                      </a:lnTo>
                      <a:lnTo>
                        <a:pt x="72249" y="5671"/>
                      </a:lnTo>
                      <a:lnTo>
                        <a:pt x="72166" y="5608"/>
                      </a:lnTo>
                      <a:lnTo>
                        <a:pt x="72040" y="5608"/>
                      </a:lnTo>
                      <a:lnTo>
                        <a:pt x="71998" y="5545"/>
                      </a:lnTo>
                      <a:lnTo>
                        <a:pt x="72061" y="5504"/>
                      </a:lnTo>
                      <a:lnTo>
                        <a:pt x="72019" y="5336"/>
                      </a:lnTo>
                      <a:lnTo>
                        <a:pt x="72040" y="5315"/>
                      </a:lnTo>
                      <a:lnTo>
                        <a:pt x="72166" y="5462"/>
                      </a:lnTo>
                      <a:lnTo>
                        <a:pt x="72354" y="5566"/>
                      </a:lnTo>
                      <a:lnTo>
                        <a:pt x="72375" y="5504"/>
                      </a:lnTo>
                      <a:lnTo>
                        <a:pt x="72312" y="5420"/>
                      </a:lnTo>
                      <a:lnTo>
                        <a:pt x="72312" y="5315"/>
                      </a:lnTo>
                      <a:lnTo>
                        <a:pt x="72270" y="5232"/>
                      </a:lnTo>
                      <a:lnTo>
                        <a:pt x="72333" y="5190"/>
                      </a:lnTo>
                      <a:lnTo>
                        <a:pt x="72375" y="5252"/>
                      </a:lnTo>
                      <a:lnTo>
                        <a:pt x="72417" y="5336"/>
                      </a:lnTo>
                      <a:lnTo>
                        <a:pt x="72521" y="5357"/>
                      </a:lnTo>
                      <a:lnTo>
                        <a:pt x="72563" y="5650"/>
                      </a:lnTo>
                      <a:lnTo>
                        <a:pt x="72542" y="5734"/>
                      </a:lnTo>
                      <a:lnTo>
                        <a:pt x="72835" y="5943"/>
                      </a:lnTo>
                      <a:lnTo>
                        <a:pt x="72940" y="5880"/>
                      </a:lnTo>
                      <a:lnTo>
                        <a:pt x="73065" y="5943"/>
                      </a:lnTo>
                      <a:lnTo>
                        <a:pt x="73065" y="6152"/>
                      </a:lnTo>
                      <a:lnTo>
                        <a:pt x="73170" y="6152"/>
                      </a:lnTo>
                      <a:lnTo>
                        <a:pt x="73379" y="5859"/>
                      </a:lnTo>
                      <a:lnTo>
                        <a:pt x="73421" y="5734"/>
                      </a:lnTo>
                      <a:lnTo>
                        <a:pt x="73379" y="5608"/>
                      </a:lnTo>
                      <a:lnTo>
                        <a:pt x="73400" y="5357"/>
                      </a:lnTo>
                      <a:lnTo>
                        <a:pt x="73379" y="5252"/>
                      </a:lnTo>
                      <a:lnTo>
                        <a:pt x="73421" y="5357"/>
                      </a:lnTo>
                      <a:lnTo>
                        <a:pt x="73421" y="5524"/>
                      </a:lnTo>
                      <a:lnTo>
                        <a:pt x="73505" y="5524"/>
                      </a:lnTo>
                      <a:lnTo>
                        <a:pt x="73609" y="5420"/>
                      </a:lnTo>
                      <a:lnTo>
                        <a:pt x="73798" y="5357"/>
                      </a:lnTo>
                      <a:lnTo>
                        <a:pt x="73819" y="5232"/>
                      </a:lnTo>
                      <a:lnTo>
                        <a:pt x="74007" y="5294"/>
                      </a:lnTo>
                      <a:lnTo>
                        <a:pt x="73986" y="5336"/>
                      </a:lnTo>
                      <a:lnTo>
                        <a:pt x="74007" y="5399"/>
                      </a:lnTo>
                      <a:lnTo>
                        <a:pt x="74300" y="5608"/>
                      </a:lnTo>
                      <a:lnTo>
                        <a:pt x="74342" y="5629"/>
                      </a:lnTo>
                      <a:lnTo>
                        <a:pt x="74405" y="5776"/>
                      </a:lnTo>
                      <a:lnTo>
                        <a:pt x="74405" y="5838"/>
                      </a:lnTo>
                      <a:lnTo>
                        <a:pt x="74446" y="5859"/>
                      </a:lnTo>
                      <a:lnTo>
                        <a:pt x="74698" y="5817"/>
                      </a:lnTo>
                      <a:lnTo>
                        <a:pt x="74739" y="5838"/>
                      </a:lnTo>
                      <a:lnTo>
                        <a:pt x="74739" y="5880"/>
                      </a:lnTo>
                      <a:lnTo>
                        <a:pt x="74760" y="5880"/>
                      </a:lnTo>
                      <a:lnTo>
                        <a:pt x="74865" y="5776"/>
                      </a:lnTo>
                      <a:lnTo>
                        <a:pt x="74823" y="5671"/>
                      </a:lnTo>
                      <a:lnTo>
                        <a:pt x="74844" y="5650"/>
                      </a:lnTo>
                      <a:lnTo>
                        <a:pt x="74928" y="5650"/>
                      </a:lnTo>
                      <a:lnTo>
                        <a:pt x="74886" y="5504"/>
                      </a:lnTo>
                      <a:lnTo>
                        <a:pt x="74970" y="5524"/>
                      </a:lnTo>
                      <a:lnTo>
                        <a:pt x="75032" y="5608"/>
                      </a:lnTo>
                      <a:lnTo>
                        <a:pt x="74990" y="5671"/>
                      </a:lnTo>
                      <a:lnTo>
                        <a:pt x="75095" y="5671"/>
                      </a:lnTo>
                      <a:lnTo>
                        <a:pt x="75200" y="5629"/>
                      </a:lnTo>
                      <a:lnTo>
                        <a:pt x="75472" y="5650"/>
                      </a:lnTo>
                      <a:lnTo>
                        <a:pt x="75555" y="5713"/>
                      </a:lnTo>
                      <a:lnTo>
                        <a:pt x="75618" y="5713"/>
                      </a:lnTo>
                      <a:lnTo>
                        <a:pt x="75660" y="5755"/>
                      </a:lnTo>
                      <a:lnTo>
                        <a:pt x="75702" y="5755"/>
                      </a:lnTo>
                      <a:lnTo>
                        <a:pt x="75786" y="5671"/>
                      </a:lnTo>
                      <a:lnTo>
                        <a:pt x="75723" y="5462"/>
                      </a:lnTo>
                      <a:lnTo>
                        <a:pt x="75786" y="5504"/>
                      </a:lnTo>
                      <a:lnTo>
                        <a:pt x="75911" y="5671"/>
                      </a:lnTo>
                      <a:lnTo>
                        <a:pt x="76078" y="5608"/>
                      </a:lnTo>
                      <a:lnTo>
                        <a:pt x="76078" y="5524"/>
                      </a:lnTo>
                      <a:lnTo>
                        <a:pt x="75995" y="5357"/>
                      </a:lnTo>
                      <a:lnTo>
                        <a:pt x="75869" y="5378"/>
                      </a:lnTo>
                      <a:lnTo>
                        <a:pt x="75744" y="5294"/>
                      </a:lnTo>
                      <a:lnTo>
                        <a:pt x="75806" y="5190"/>
                      </a:lnTo>
                      <a:lnTo>
                        <a:pt x="75911" y="5232"/>
                      </a:lnTo>
                      <a:lnTo>
                        <a:pt x="75995" y="5211"/>
                      </a:lnTo>
                      <a:lnTo>
                        <a:pt x="75995" y="5064"/>
                      </a:lnTo>
                      <a:lnTo>
                        <a:pt x="75890" y="5022"/>
                      </a:lnTo>
                      <a:lnTo>
                        <a:pt x="75806" y="4980"/>
                      </a:lnTo>
                      <a:lnTo>
                        <a:pt x="75744" y="5022"/>
                      </a:lnTo>
                      <a:lnTo>
                        <a:pt x="75744" y="5127"/>
                      </a:lnTo>
                      <a:lnTo>
                        <a:pt x="75681" y="5064"/>
                      </a:lnTo>
                      <a:lnTo>
                        <a:pt x="75555" y="5085"/>
                      </a:lnTo>
                      <a:lnTo>
                        <a:pt x="75576" y="4918"/>
                      </a:lnTo>
                      <a:lnTo>
                        <a:pt x="75493" y="4855"/>
                      </a:lnTo>
                      <a:lnTo>
                        <a:pt x="75388" y="4876"/>
                      </a:lnTo>
                      <a:lnTo>
                        <a:pt x="75388" y="4980"/>
                      </a:lnTo>
                      <a:lnTo>
                        <a:pt x="75346" y="4897"/>
                      </a:lnTo>
                      <a:lnTo>
                        <a:pt x="75346" y="4813"/>
                      </a:lnTo>
                      <a:lnTo>
                        <a:pt x="75472" y="4771"/>
                      </a:lnTo>
                      <a:lnTo>
                        <a:pt x="75451" y="4583"/>
                      </a:lnTo>
                      <a:lnTo>
                        <a:pt x="75367" y="4562"/>
                      </a:lnTo>
                      <a:lnTo>
                        <a:pt x="75493" y="4457"/>
                      </a:lnTo>
                      <a:lnTo>
                        <a:pt x="75430" y="4290"/>
                      </a:lnTo>
                      <a:lnTo>
                        <a:pt x="75451" y="4227"/>
                      </a:lnTo>
                      <a:lnTo>
                        <a:pt x="75283" y="4081"/>
                      </a:lnTo>
                      <a:lnTo>
                        <a:pt x="75158" y="4102"/>
                      </a:lnTo>
                      <a:lnTo>
                        <a:pt x="75032" y="4248"/>
                      </a:lnTo>
                      <a:lnTo>
                        <a:pt x="75053" y="4060"/>
                      </a:lnTo>
                      <a:lnTo>
                        <a:pt x="75158" y="4018"/>
                      </a:lnTo>
                      <a:lnTo>
                        <a:pt x="75053" y="3851"/>
                      </a:lnTo>
                      <a:lnTo>
                        <a:pt x="75053" y="3746"/>
                      </a:lnTo>
                      <a:lnTo>
                        <a:pt x="75011" y="3746"/>
                      </a:lnTo>
                      <a:lnTo>
                        <a:pt x="74928" y="3830"/>
                      </a:lnTo>
                      <a:lnTo>
                        <a:pt x="74865" y="3746"/>
                      </a:lnTo>
                      <a:lnTo>
                        <a:pt x="74739" y="3746"/>
                      </a:lnTo>
                      <a:lnTo>
                        <a:pt x="74593" y="3767"/>
                      </a:lnTo>
                      <a:lnTo>
                        <a:pt x="74718" y="3662"/>
                      </a:lnTo>
                      <a:lnTo>
                        <a:pt x="74865" y="3662"/>
                      </a:lnTo>
                      <a:lnTo>
                        <a:pt x="75011" y="3558"/>
                      </a:lnTo>
                      <a:lnTo>
                        <a:pt x="75053" y="3620"/>
                      </a:lnTo>
                      <a:lnTo>
                        <a:pt x="75158" y="3432"/>
                      </a:lnTo>
                      <a:lnTo>
                        <a:pt x="75283" y="3411"/>
                      </a:lnTo>
                      <a:lnTo>
                        <a:pt x="75325" y="3307"/>
                      </a:lnTo>
                      <a:lnTo>
                        <a:pt x="75242" y="3202"/>
                      </a:lnTo>
                      <a:lnTo>
                        <a:pt x="74970" y="3139"/>
                      </a:lnTo>
                      <a:lnTo>
                        <a:pt x="75158" y="3118"/>
                      </a:lnTo>
                      <a:lnTo>
                        <a:pt x="75346" y="3118"/>
                      </a:lnTo>
                      <a:lnTo>
                        <a:pt x="75388" y="3035"/>
                      </a:lnTo>
                      <a:lnTo>
                        <a:pt x="75346" y="2909"/>
                      </a:lnTo>
                      <a:lnTo>
                        <a:pt x="75221" y="2867"/>
                      </a:lnTo>
                      <a:lnTo>
                        <a:pt x="75137" y="2721"/>
                      </a:lnTo>
                      <a:lnTo>
                        <a:pt x="75032" y="2763"/>
                      </a:lnTo>
                      <a:lnTo>
                        <a:pt x="75011" y="2679"/>
                      </a:lnTo>
                      <a:lnTo>
                        <a:pt x="75053" y="2511"/>
                      </a:lnTo>
                      <a:lnTo>
                        <a:pt x="74949" y="2198"/>
                      </a:lnTo>
                      <a:lnTo>
                        <a:pt x="74970" y="2135"/>
                      </a:lnTo>
                      <a:lnTo>
                        <a:pt x="75032" y="2051"/>
                      </a:lnTo>
                      <a:lnTo>
                        <a:pt x="75032" y="1967"/>
                      </a:lnTo>
                      <a:lnTo>
                        <a:pt x="74928" y="1905"/>
                      </a:lnTo>
                      <a:lnTo>
                        <a:pt x="74823" y="2051"/>
                      </a:lnTo>
                      <a:lnTo>
                        <a:pt x="74718" y="2135"/>
                      </a:lnTo>
                      <a:lnTo>
                        <a:pt x="74718" y="1967"/>
                      </a:lnTo>
                      <a:lnTo>
                        <a:pt x="74614" y="1967"/>
                      </a:lnTo>
                      <a:lnTo>
                        <a:pt x="74614" y="2051"/>
                      </a:lnTo>
                      <a:lnTo>
                        <a:pt x="74530" y="2072"/>
                      </a:lnTo>
                      <a:lnTo>
                        <a:pt x="74509" y="2030"/>
                      </a:lnTo>
                      <a:lnTo>
                        <a:pt x="74530" y="1884"/>
                      </a:lnTo>
                      <a:lnTo>
                        <a:pt x="74174" y="1842"/>
                      </a:lnTo>
                      <a:lnTo>
                        <a:pt x="74091" y="1884"/>
                      </a:lnTo>
                      <a:lnTo>
                        <a:pt x="73923" y="1863"/>
                      </a:lnTo>
                      <a:lnTo>
                        <a:pt x="73819" y="1758"/>
                      </a:lnTo>
                      <a:lnTo>
                        <a:pt x="73798" y="1716"/>
                      </a:lnTo>
                      <a:lnTo>
                        <a:pt x="73693" y="1675"/>
                      </a:lnTo>
                      <a:lnTo>
                        <a:pt x="73651" y="1716"/>
                      </a:lnTo>
                      <a:lnTo>
                        <a:pt x="73589" y="1633"/>
                      </a:lnTo>
                      <a:lnTo>
                        <a:pt x="73484" y="1633"/>
                      </a:lnTo>
                      <a:lnTo>
                        <a:pt x="73379" y="1779"/>
                      </a:lnTo>
                      <a:lnTo>
                        <a:pt x="73275" y="1821"/>
                      </a:lnTo>
                      <a:lnTo>
                        <a:pt x="73233" y="1842"/>
                      </a:lnTo>
                      <a:lnTo>
                        <a:pt x="73170" y="1884"/>
                      </a:lnTo>
                      <a:lnTo>
                        <a:pt x="73296" y="1884"/>
                      </a:lnTo>
                      <a:lnTo>
                        <a:pt x="73254" y="1967"/>
                      </a:lnTo>
                      <a:lnTo>
                        <a:pt x="73128" y="2051"/>
                      </a:lnTo>
                      <a:lnTo>
                        <a:pt x="73065" y="2051"/>
                      </a:lnTo>
                      <a:lnTo>
                        <a:pt x="73086" y="2156"/>
                      </a:lnTo>
                      <a:lnTo>
                        <a:pt x="73191" y="2239"/>
                      </a:lnTo>
                      <a:lnTo>
                        <a:pt x="73170" y="2281"/>
                      </a:lnTo>
                      <a:lnTo>
                        <a:pt x="73065" y="2260"/>
                      </a:lnTo>
                      <a:lnTo>
                        <a:pt x="72982" y="2051"/>
                      </a:lnTo>
                      <a:lnTo>
                        <a:pt x="73024" y="1988"/>
                      </a:lnTo>
                      <a:lnTo>
                        <a:pt x="73024" y="1988"/>
                      </a:lnTo>
                      <a:lnTo>
                        <a:pt x="72940" y="2030"/>
                      </a:lnTo>
                      <a:lnTo>
                        <a:pt x="72773" y="2239"/>
                      </a:lnTo>
                      <a:lnTo>
                        <a:pt x="72710" y="2386"/>
                      </a:lnTo>
                      <a:lnTo>
                        <a:pt x="72605" y="2491"/>
                      </a:lnTo>
                      <a:lnTo>
                        <a:pt x="72626" y="2553"/>
                      </a:lnTo>
                      <a:lnTo>
                        <a:pt x="72773" y="2407"/>
                      </a:lnTo>
                      <a:lnTo>
                        <a:pt x="72856" y="2407"/>
                      </a:lnTo>
                      <a:lnTo>
                        <a:pt x="72919" y="2511"/>
                      </a:lnTo>
                      <a:lnTo>
                        <a:pt x="73024" y="2616"/>
                      </a:lnTo>
                      <a:lnTo>
                        <a:pt x="73233" y="2783"/>
                      </a:lnTo>
                      <a:lnTo>
                        <a:pt x="73254" y="2909"/>
                      </a:lnTo>
                      <a:lnTo>
                        <a:pt x="73170" y="2993"/>
                      </a:lnTo>
                      <a:lnTo>
                        <a:pt x="73191" y="3097"/>
                      </a:lnTo>
                      <a:lnTo>
                        <a:pt x="73358" y="3076"/>
                      </a:lnTo>
                      <a:lnTo>
                        <a:pt x="73505" y="2993"/>
                      </a:lnTo>
                      <a:lnTo>
                        <a:pt x="73589" y="3097"/>
                      </a:lnTo>
                      <a:lnTo>
                        <a:pt x="73589" y="3202"/>
                      </a:lnTo>
                      <a:lnTo>
                        <a:pt x="73672" y="3390"/>
                      </a:lnTo>
                      <a:lnTo>
                        <a:pt x="73672" y="3432"/>
                      </a:lnTo>
                      <a:lnTo>
                        <a:pt x="73568" y="3327"/>
                      </a:lnTo>
                      <a:lnTo>
                        <a:pt x="73484" y="3181"/>
                      </a:lnTo>
                      <a:lnTo>
                        <a:pt x="73400" y="3139"/>
                      </a:lnTo>
                      <a:lnTo>
                        <a:pt x="73358" y="3244"/>
                      </a:lnTo>
                      <a:lnTo>
                        <a:pt x="73379" y="3348"/>
                      </a:lnTo>
                      <a:lnTo>
                        <a:pt x="73442" y="3390"/>
                      </a:lnTo>
                      <a:lnTo>
                        <a:pt x="73400" y="3411"/>
                      </a:lnTo>
                      <a:lnTo>
                        <a:pt x="73296" y="3390"/>
                      </a:lnTo>
                      <a:lnTo>
                        <a:pt x="73191" y="3223"/>
                      </a:lnTo>
                      <a:lnTo>
                        <a:pt x="73045" y="3202"/>
                      </a:lnTo>
                      <a:lnTo>
                        <a:pt x="72940" y="3307"/>
                      </a:lnTo>
                      <a:lnTo>
                        <a:pt x="72856" y="3286"/>
                      </a:lnTo>
                      <a:lnTo>
                        <a:pt x="72835" y="3139"/>
                      </a:lnTo>
                      <a:lnTo>
                        <a:pt x="72877" y="3097"/>
                      </a:lnTo>
                      <a:lnTo>
                        <a:pt x="72814" y="2972"/>
                      </a:lnTo>
                      <a:lnTo>
                        <a:pt x="72710" y="2888"/>
                      </a:lnTo>
                      <a:lnTo>
                        <a:pt x="72668" y="2763"/>
                      </a:lnTo>
                      <a:lnTo>
                        <a:pt x="72459" y="2700"/>
                      </a:lnTo>
                      <a:lnTo>
                        <a:pt x="72291" y="2365"/>
                      </a:lnTo>
                      <a:lnTo>
                        <a:pt x="72187" y="2239"/>
                      </a:lnTo>
                      <a:lnTo>
                        <a:pt x="72208" y="2177"/>
                      </a:lnTo>
                      <a:lnTo>
                        <a:pt x="72124" y="2093"/>
                      </a:lnTo>
                      <a:lnTo>
                        <a:pt x="72019" y="2072"/>
                      </a:lnTo>
                      <a:lnTo>
                        <a:pt x="72019" y="2072"/>
                      </a:lnTo>
                      <a:lnTo>
                        <a:pt x="72040" y="2135"/>
                      </a:lnTo>
                      <a:lnTo>
                        <a:pt x="72019" y="2239"/>
                      </a:lnTo>
                      <a:lnTo>
                        <a:pt x="71977" y="2198"/>
                      </a:lnTo>
                      <a:lnTo>
                        <a:pt x="71915" y="2072"/>
                      </a:lnTo>
                      <a:lnTo>
                        <a:pt x="71685" y="1947"/>
                      </a:lnTo>
                      <a:lnTo>
                        <a:pt x="71559" y="1926"/>
                      </a:lnTo>
                      <a:lnTo>
                        <a:pt x="71454" y="1947"/>
                      </a:lnTo>
                      <a:lnTo>
                        <a:pt x="71475" y="2030"/>
                      </a:lnTo>
                      <a:lnTo>
                        <a:pt x="71580" y="2072"/>
                      </a:lnTo>
                      <a:lnTo>
                        <a:pt x="71789" y="2156"/>
                      </a:lnTo>
                      <a:lnTo>
                        <a:pt x="71622" y="2198"/>
                      </a:lnTo>
                      <a:lnTo>
                        <a:pt x="71413" y="2135"/>
                      </a:lnTo>
                      <a:lnTo>
                        <a:pt x="71308" y="2030"/>
                      </a:lnTo>
                      <a:lnTo>
                        <a:pt x="71350" y="1947"/>
                      </a:lnTo>
                      <a:lnTo>
                        <a:pt x="71287" y="1926"/>
                      </a:lnTo>
                      <a:lnTo>
                        <a:pt x="71099" y="1926"/>
                      </a:lnTo>
                      <a:lnTo>
                        <a:pt x="71161" y="1947"/>
                      </a:lnTo>
                      <a:lnTo>
                        <a:pt x="71161" y="1988"/>
                      </a:lnTo>
                      <a:lnTo>
                        <a:pt x="70994" y="2051"/>
                      </a:lnTo>
                      <a:lnTo>
                        <a:pt x="70931" y="1947"/>
                      </a:lnTo>
                      <a:lnTo>
                        <a:pt x="70952" y="1884"/>
                      </a:lnTo>
                      <a:lnTo>
                        <a:pt x="70764" y="1863"/>
                      </a:lnTo>
                      <a:lnTo>
                        <a:pt x="70722" y="1884"/>
                      </a:lnTo>
                      <a:lnTo>
                        <a:pt x="70743" y="1988"/>
                      </a:lnTo>
                      <a:lnTo>
                        <a:pt x="70638" y="1967"/>
                      </a:lnTo>
                      <a:lnTo>
                        <a:pt x="70576" y="1863"/>
                      </a:lnTo>
                      <a:lnTo>
                        <a:pt x="70429" y="1863"/>
                      </a:lnTo>
                      <a:lnTo>
                        <a:pt x="70471" y="1967"/>
                      </a:lnTo>
                      <a:lnTo>
                        <a:pt x="70471" y="1967"/>
                      </a:lnTo>
                      <a:lnTo>
                        <a:pt x="69990" y="1863"/>
                      </a:lnTo>
                      <a:lnTo>
                        <a:pt x="69843" y="1926"/>
                      </a:lnTo>
                      <a:lnTo>
                        <a:pt x="69676" y="1842"/>
                      </a:lnTo>
                      <a:lnTo>
                        <a:pt x="69676" y="1758"/>
                      </a:lnTo>
                      <a:lnTo>
                        <a:pt x="69508" y="1716"/>
                      </a:lnTo>
                      <a:lnTo>
                        <a:pt x="69488" y="1737"/>
                      </a:lnTo>
                      <a:lnTo>
                        <a:pt x="69488" y="1779"/>
                      </a:lnTo>
                      <a:lnTo>
                        <a:pt x="69425" y="1737"/>
                      </a:lnTo>
                      <a:lnTo>
                        <a:pt x="69320" y="1716"/>
                      </a:lnTo>
                      <a:lnTo>
                        <a:pt x="69216" y="1633"/>
                      </a:lnTo>
                      <a:lnTo>
                        <a:pt x="69153" y="1654"/>
                      </a:lnTo>
                      <a:lnTo>
                        <a:pt x="69174" y="1758"/>
                      </a:lnTo>
                      <a:lnTo>
                        <a:pt x="69006" y="1758"/>
                      </a:lnTo>
                      <a:lnTo>
                        <a:pt x="68860" y="1779"/>
                      </a:lnTo>
                      <a:lnTo>
                        <a:pt x="68839" y="1884"/>
                      </a:lnTo>
                      <a:lnTo>
                        <a:pt x="68651" y="1884"/>
                      </a:lnTo>
                      <a:lnTo>
                        <a:pt x="68316" y="1758"/>
                      </a:lnTo>
                      <a:lnTo>
                        <a:pt x="68337" y="1716"/>
                      </a:lnTo>
                      <a:lnTo>
                        <a:pt x="68546" y="1779"/>
                      </a:lnTo>
                      <a:lnTo>
                        <a:pt x="68651" y="1842"/>
                      </a:lnTo>
                      <a:lnTo>
                        <a:pt x="68672" y="1779"/>
                      </a:lnTo>
                      <a:lnTo>
                        <a:pt x="68337" y="1549"/>
                      </a:lnTo>
                      <a:lnTo>
                        <a:pt x="67939" y="1507"/>
                      </a:lnTo>
                      <a:lnTo>
                        <a:pt x="67793" y="1549"/>
                      </a:lnTo>
                      <a:lnTo>
                        <a:pt x="67730" y="1507"/>
                      </a:lnTo>
                      <a:lnTo>
                        <a:pt x="67793" y="1444"/>
                      </a:lnTo>
                      <a:lnTo>
                        <a:pt x="67688" y="1402"/>
                      </a:lnTo>
                      <a:lnTo>
                        <a:pt x="67542" y="1423"/>
                      </a:lnTo>
                      <a:lnTo>
                        <a:pt x="67604" y="1444"/>
                      </a:lnTo>
                      <a:lnTo>
                        <a:pt x="67521" y="1465"/>
                      </a:lnTo>
                      <a:lnTo>
                        <a:pt x="67395" y="1423"/>
                      </a:lnTo>
                      <a:lnTo>
                        <a:pt x="67019" y="1319"/>
                      </a:lnTo>
                      <a:lnTo>
                        <a:pt x="66851" y="1340"/>
                      </a:lnTo>
                      <a:lnTo>
                        <a:pt x="66788" y="1423"/>
                      </a:lnTo>
                      <a:lnTo>
                        <a:pt x="66705" y="1402"/>
                      </a:lnTo>
                      <a:lnTo>
                        <a:pt x="66663" y="1319"/>
                      </a:lnTo>
                      <a:lnTo>
                        <a:pt x="66558" y="1361"/>
                      </a:lnTo>
                      <a:lnTo>
                        <a:pt x="66349" y="1361"/>
                      </a:lnTo>
                      <a:lnTo>
                        <a:pt x="66244" y="1298"/>
                      </a:lnTo>
                      <a:lnTo>
                        <a:pt x="66161" y="1319"/>
                      </a:lnTo>
                      <a:lnTo>
                        <a:pt x="66014" y="1340"/>
                      </a:lnTo>
                      <a:lnTo>
                        <a:pt x="65951" y="1319"/>
                      </a:lnTo>
                      <a:lnTo>
                        <a:pt x="65847" y="1402"/>
                      </a:lnTo>
                      <a:lnTo>
                        <a:pt x="65826" y="1507"/>
                      </a:lnTo>
                      <a:lnTo>
                        <a:pt x="65763" y="1402"/>
                      </a:lnTo>
                      <a:lnTo>
                        <a:pt x="65303" y="1528"/>
                      </a:lnTo>
                      <a:lnTo>
                        <a:pt x="65303" y="1633"/>
                      </a:lnTo>
                      <a:lnTo>
                        <a:pt x="65198" y="1612"/>
                      </a:lnTo>
                      <a:lnTo>
                        <a:pt x="65135" y="1737"/>
                      </a:lnTo>
                      <a:lnTo>
                        <a:pt x="65094" y="1737"/>
                      </a:lnTo>
                      <a:lnTo>
                        <a:pt x="65031" y="1654"/>
                      </a:lnTo>
                      <a:lnTo>
                        <a:pt x="64884" y="1675"/>
                      </a:lnTo>
                      <a:lnTo>
                        <a:pt x="64884" y="1779"/>
                      </a:lnTo>
                      <a:lnTo>
                        <a:pt x="64801" y="1779"/>
                      </a:lnTo>
                      <a:lnTo>
                        <a:pt x="64696" y="1842"/>
                      </a:lnTo>
                      <a:lnTo>
                        <a:pt x="64529" y="1737"/>
                      </a:lnTo>
                      <a:lnTo>
                        <a:pt x="64403" y="1779"/>
                      </a:lnTo>
                      <a:lnTo>
                        <a:pt x="64403" y="1863"/>
                      </a:lnTo>
                      <a:lnTo>
                        <a:pt x="64152" y="1863"/>
                      </a:lnTo>
                      <a:lnTo>
                        <a:pt x="63838" y="1884"/>
                      </a:lnTo>
                      <a:lnTo>
                        <a:pt x="63754" y="1842"/>
                      </a:lnTo>
                      <a:lnTo>
                        <a:pt x="63482" y="1884"/>
                      </a:lnTo>
                      <a:lnTo>
                        <a:pt x="63462" y="1905"/>
                      </a:lnTo>
                      <a:lnTo>
                        <a:pt x="63629" y="2009"/>
                      </a:lnTo>
                      <a:lnTo>
                        <a:pt x="63692" y="2198"/>
                      </a:lnTo>
                      <a:lnTo>
                        <a:pt x="63775" y="2260"/>
                      </a:lnTo>
                      <a:lnTo>
                        <a:pt x="63796" y="2386"/>
                      </a:lnTo>
                      <a:lnTo>
                        <a:pt x="63880" y="2574"/>
                      </a:lnTo>
                      <a:lnTo>
                        <a:pt x="63838" y="2637"/>
                      </a:lnTo>
                      <a:lnTo>
                        <a:pt x="63838" y="2804"/>
                      </a:lnTo>
                      <a:lnTo>
                        <a:pt x="63880" y="2804"/>
                      </a:lnTo>
                      <a:lnTo>
                        <a:pt x="63985" y="2700"/>
                      </a:lnTo>
                      <a:lnTo>
                        <a:pt x="64194" y="2804"/>
                      </a:lnTo>
                      <a:lnTo>
                        <a:pt x="64257" y="2888"/>
                      </a:lnTo>
                      <a:lnTo>
                        <a:pt x="64319" y="2909"/>
                      </a:lnTo>
                      <a:lnTo>
                        <a:pt x="64529" y="3118"/>
                      </a:lnTo>
                      <a:lnTo>
                        <a:pt x="64570" y="3307"/>
                      </a:lnTo>
                      <a:lnTo>
                        <a:pt x="64717" y="3348"/>
                      </a:lnTo>
                      <a:lnTo>
                        <a:pt x="64822" y="3516"/>
                      </a:lnTo>
                      <a:lnTo>
                        <a:pt x="64822" y="3579"/>
                      </a:lnTo>
                      <a:lnTo>
                        <a:pt x="64842" y="3662"/>
                      </a:lnTo>
                      <a:lnTo>
                        <a:pt x="64801" y="3725"/>
                      </a:lnTo>
                      <a:lnTo>
                        <a:pt x="64884" y="3830"/>
                      </a:lnTo>
                      <a:lnTo>
                        <a:pt x="64822" y="3871"/>
                      </a:lnTo>
                      <a:lnTo>
                        <a:pt x="64738" y="3851"/>
                      </a:lnTo>
                      <a:lnTo>
                        <a:pt x="64612" y="3934"/>
                      </a:lnTo>
                      <a:lnTo>
                        <a:pt x="64633" y="4039"/>
                      </a:lnTo>
                      <a:lnTo>
                        <a:pt x="64508" y="4060"/>
                      </a:lnTo>
                      <a:lnTo>
                        <a:pt x="64403" y="4143"/>
                      </a:lnTo>
                      <a:lnTo>
                        <a:pt x="64215" y="4102"/>
                      </a:lnTo>
                      <a:lnTo>
                        <a:pt x="64152" y="4039"/>
                      </a:lnTo>
                      <a:lnTo>
                        <a:pt x="64152" y="3892"/>
                      </a:lnTo>
                      <a:lnTo>
                        <a:pt x="63964" y="3641"/>
                      </a:lnTo>
                      <a:lnTo>
                        <a:pt x="63880" y="3641"/>
                      </a:lnTo>
                      <a:lnTo>
                        <a:pt x="63838" y="3662"/>
                      </a:lnTo>
                      <a:lnTo>
                        <a:pt x="63566" y="3620"/>
                      </a:lnTo>
                      <a:lnTo>
                        <a:pt x="63378" y="3641"/>
                      </a:lnTo>
                      <a:lnTo>
                        <a:pt x="63315" y="3579"/>
                      </a:lnTo>
                      <a:lnTo>
                        <a:pt x="63148" y="3411"/>
                      </a:lnTo>
                      <a:lnTo>
                        <a:pt x="63148" y="3286"/>
                      </a:lnTo>
                      <a:lnTo>
                        <a:pt x="63043" y="3202"/>
                      </a:lnTo>
                      <a:lnTo>
                        <a:pt x="62897" y="3181"/>
                      </a:lnTo>
                      <a:lnTo>
                        <a:pt x="62855" y="3097"/>
                      </a:lnTo>
                      <a:lnTo>
                        <a:pt x="62813" y="2951"/>
                      </a:lnTo>
                      <a:lnTo>
                        <a:pt x="62625" y="2909"/>
                      </a:lnTo>
                      <a:lnTo>
                        <a:pt x="62583" y="2951"/>
                      </a:lnTo>
                      <a:lnTo>
                        <a:pt x="62583" y="3097"/>
                      </a:lnTo>
                      <a:lnTo>
                        <a:pt x="62583" y="3244"/>
                      </a:lnTo>
                      <a:lnTo>
                        <a:pt x="62604" y="3327"/>
                      </a:lnTo>
                      <a:lnTo>
                        <a:pt x="62478" y="3516"/>
                      </a:lnTo>
                      <a:lnTo>
                        <a:pt x="62415" y="3641"/>
                      </a:lnTo>
                      <a:lnTo>
                        <a:pt x="62332" y="3558"/>
                      </a:lnTo>
                      <a:lnTo>
                        <a:pt x="62311" y="3474"/>
                      </a:lnTo>
                      <a:lnTo>
                        <a:pt x="62269" y="3474"/>
                      </a:lnTo>
                      <a:lnTo>
                        <a:pt x="62164" y="3558"/>
                      </a:lnTo>
                      <a:lnTo>
                        <a:pt x="61913" y="3537"/>
                      </a:lnTo>
                      <a:lnTo>
                        <a:pt x="61704" y="3620"/>
                      </a:lnTo>
                      <a:lnTo>
                        <a:pt x="61641" y="3579"/>
                      </a:lnTo>
                      <a:lnTo>
                        <a:pt x="61474" y="3725"/>
                      </a:lnTo>
                      <a:lnTo>
                        <a:pt x="61327" y="3746"/>
                      </a:lnTo>
                      <a:lnTo>
                        <a:pt x="61223" y="3725"/>
                      </a:lnTo>
                      <a:lnTo>
                        <a:pt x="61118" y="3620"/>
                      </a:lnTo>
                      <a:lnTo>
                        <a:pt x="61034" y="3620"/>
                      </a:lnTo>
                      <a:lnTo>
                        <a:pt x="60972" y="3662"/>
                      </a:lnTo>
                      <a:lnTo>
                        <a:pt x="61013" y="3746"/>
                      </a:lnTo>
                      <a:lnTo>
                        <a:pt x="60804" y="3830"/>
                      </a:lnTo>
                      <a:lnTo>
                        <a:pt x="60700" y="3913"/>
                      </a:lnTo>
                      <a:lnTo>
                        <a:pt x="60449" y="3934"/>
                      </a:lnTo>
                      <a:lnTo>
                        <a:pt x="60323" y="4081"/>
                      </a:lnTo>
                      <a:lnTo>
                        <a:pt x="60323" y="4290"/>
                      </a:lnTo>
                      <a:lnTo>
                        <a:pt x="60323" y="4562"/>
                      </a:lnTo>
                      <a:lnTo>
                        <a:pt x="60532" y="4855"/>
                      </a:lnTo>
                      <a:lnTo>
                        <a:pt x="60553" y="5022"/>
                      </a:lnTo>
                      <a:lnTo>
                        <a:pt x="60407" y="4813"/>
                      </a:lnTo>
                      <a:lnTo>
                        <a:pt x="60281" y="4688"/>
                      </a:lnTo>
                      <a:lnTo>
                        <a:pt x="60177" y="4708"/>
                      </a:lnTo>
                      <a:lnTo>
                        <a:pt x="60030" y="4625"/>
                      </a:lnTo>
                      <a:lnTo>
                        <a:pt x="60072" y="4729"/>
                      </a:lnTo>
                      <a:lnTo>
                        <a:pt x="60177" y="4792"/>
                      </a:lnTo>
                      <a:lnTo>
                        <a:pt x="60218" y="4980"/>
                      </a:lnTo>
                      <a:lnTo>
                        <a:pt x="60218" y="5022"/>
                      </a:lnTo>
                      <a:lnTo>
                        <a:pt x="60072" y="4813"/>
                      </a:lnTo>
                      <a:lnTo>
                        <a:pt x="59967" y="4813"/>
                      </a:lnTo>
                      <a:lnTo>
                        <a:pt x="59925" y="4604"/>
                      </a:lnTo>
                      <a:lnTo>
                        <a:pt x="59758" y="4415"/>
                      </a:lnTo>
                      <a:lnTo>
                        <a:pt x="59674" y="4269"/>
                      </a:lnTo>
                      <a:lnTo>
                        <a:pt x="59570" y="4269"/>
                      </a:lnTo>
                      <a:lnTo>
                        <a:pt x="59612" y="4457"/>
                      </a:lnTo>
                      <a:lnTo>
                        <a:pt x="59591" y="4562"/>
                      </a:lnTo>
                      <a:lnTo>
                        <a:pt x="59549" y="4415"/>
                      </a:lnTo>
                      <a:lnTo>
                        <a:pt x="59402" y="4353"/>
                      </a:lnTo>
                      <a:lnTo>
                        <a:pt x="59256" y="4374"/>
                      </a:lnTo>
                      <a:lnTo>
                        <a:pt x="59256" y="4457"/>
                      </a:lnTo>
                      <a:lnTo>
                        <a:pt x="59172" y="4374"/>
                      </a:lnTo>
                      <a:lnTo>
                        <a:pt x="59026" y="4374"/>
                      </a:lnTo>
                      <a:lnTo>
                        <a:pt x="58879" y="4520"/>
                      </a:lnTo>
                      <a:lnTo>
                        <a:pt x="58754" y="4562"/>
                      </a:lnTo>
                      <a:lnTo>
                        <a:pt x="58837" y="4415"/>
                      </a:lnTo>
                      <a:lnTo>
                        <a:pt x="58837" y="4311"/>
                      </a:lnTo>
                      <a:lnTo>
                        <a:pt x="58712" y="4081"/>
                      </a:lnTo>
                      <a:lnTo>
                        <a:pt x="58712" y="3934"/>
                      </a:lnTo>
                      <a:lnTo>
                        <a:pt x="58649" y="3871"/>
                      </a:lnTo>
                      <a:lnTo>
                        <a:pt x="58649" y="3767"/>
                      </a:lnTo>
                      <a:lnTo>
                        <a:pt x="58544" y="3558"/>
                      </a:lnTo>
                      <a:lnTo>
                        <a:pt x="58335" y="3327"/>
                      </a:lnTo>
                      <a:lnTo>
                        <a:pt x="58105" y="3202"/>
                      </a:lnTo>
                      <a:lnTo>
                        <a:pt x="57875" y="2930"/>
                      </a:lnTo>
                      <a:lnTo>
                        <a:pt x="57310" y="2742"/>
                      </a:lnTo>
                      <a:lnTo>
                        <a:pt x="57038" y="2742"/>
                      </a:lnTo>
                      <a:lnTo>
                        <a:pt x="56892" y="2783"/>
                      </a:lnTo>
                      <a:lnTo>
                        <a:pt x="56661" y="2930"/>
                      </a:lnTo>
                      <a:lnTo>
                        <a:pt x="56661" y="2993"/>
                      </a:lnTo>
                      <a:lnTo>
                        <a:pt x="56536" y="2951"/>
                      </a:lnTo>
                      <a:lnTo>
                        <a:pt x="56327" y="3035"/>
                      </a:lnTo>
                      <a:lnTo>
                        <a:pt x="55887" y="3244"/>
                      </a:lnTo>
                      <a:lnTo>
                        <a:pt x="55720" y="3265"/>
                      </a:lnTo>
                      <a:lnTo>
                        <a:pt x="55531" y="3453"/>
                      </a:lnTo>
                      <a:lnTo>
                        <a:pt x="55427" y="3516"/>
                      </a:lnTo>
                      <a:lnTo>
                        <a:pt x="55197" y="3683"/>
                      </a:lnTo>
                      <a:lnTo>
                        <a:pt x="55071" y="3746"/>
                      </a:lnTo>
                      <a:lnTo>
                        <a:pt x="54946" y="3871"/>
                      </a:lnTo>
                      <a:lnTo>
                        <a:pt x="54757" y="3934"/>
                      </a:lnTo>
                      <a:lnTo>
                        <a:pt x="54590" y="3871"/>
                      </a:lnTo>
                      <a:lnTo>
                        <a:pt x="54360" y="3934"/>
                      </a:lnTo>
                      <a:lnTo>
                        <a:pt x="54213" y="3997"/>
                      </a:lnTo>
                      <a:lnTo>
                        <a:pt x="54339" y="3871"/>
                      </a:lnTo>
                      <a:lnTo>
                        <a:pt x="54527" y="3767"/>
                      </a:lnTo>
                      <a:lnTo>
                        <a:pt x="54548" y="3662"/>
                      </a:lnTo>
                      <a:lnTo>
                        <a:pt x="54381" y="3474"/>
                      </a:lnTo>
                      <a:lnTo>
                        <a:pt x="54109" y="3411"/>
                      </a:lnTo>
                      <a:lnTo>
                        <a:pt x="53837" y="3223"/>
                      </a:lnTo>
                      <a:lnTo>
                        <a:pt x="53753" y="3160"/>
                      </a:lnTo>
                      <a:lnTo>
                        <a:pt x="53711" y="3223"/>
                      </a:lnTo>
                      <a:lnTo>
                        <a:pt x="53607" y="3453"/>
                      </a:lnTo>
                      <a:lnTo>
                        <a:pt x="53607" y="3579"/>
                      </a:lnTo>
                      <a:lnTo>
                        <a:pt x="53544" y="3516"/>
                      </a:lnTo>
                      <a:lnTo>
                        <a:pt x="53502" y="3537"/>
                      </a:lnTo>
                      <a:lnTo>
                        <a:pt x="53439" y="3662"/>
                      </a:lnTo>
                      <a:lnTo>
                        <a:pt x="53376" y="3725"/>
                      </a:lnTo>
                      <a:lnTo>
                        <a:pt x="53335" y="3662"/>
                      </a:lnTo>
                      <a:lnTo>
                        <a:pt x="53397" y="3516"/>
                      </a:lnTo>
                      <a:lnTo>
                        <a:pt x="53439" y="3432"/>
                      </a:lnTo>
                      <a:lnTo>
                        <a:pt x="53397" y="3265"/>
                      </a:lnTo>
                      <a:lnTo>
                        <a:pt x="53272" y="3202"/>
                      </a:lnTo>
                      <a:lnTo>
                        <a:pt x="53125" y="3327"/>
                      </a:lnTo>
                      <a:lnTo>
                        <a:pt x="53167" y="3411"/>
                      </a:lnTo>
                      <a:lnTo>
                        <a:pt x="53083" y="3537"/>
                      </a:lnTo>
                      <a:lnTo>
                        <a:pt x="53000" y="3453"/>
                      </a:lnTo>
                      <a:lnTo>
                        <a:pt x="52979" y="3307"/>
                      </a:lnTo>
                      <a:lnTo>
                        <a:pt x="52916" y="3160"/>
                      </a:lnTo>
                      <a:lnTo>
                        <a:pt x="52874" y="3014"/>
                      </a:lnTo>
                      <a:lnTo>
                        <a:pt x="52770" y="3118"/>
                      </a:lnTo>
                      <a:lnTo>
                        <a:pt x="52560" y="3139"/>
                      </a:lnTo>
                      <a:lnTo>
                        <a:pt x="52246" y="3223"/>
                      </a:lnTo>
                      <a:lnTo>
                        <a:pt x="52163" y="3202"/>
                      </a:lnTo>
                      <a:lnTo>
                        <a:pt x="52267" y="3118"/>
                      </a:lnTo>
                      <a:lnTo>
                        <a:pt x="52246" y="3014"/>
                      </a:lnTo>
                      <a:lnTo>
                        <a:pt x="52246" y="2909"/>
                      </a:lnTo>
                      <a:lnTo>
                        <a:pt x="52226" y="2783"/>
                      </a:lnTo>
                      <a:lnTo>
                        <a:pt x="52246" y="2763"/>
                      </a:lnTo>
                      <a:lnTo>
                        <a:pt x="52456" y="2909"/>
                      </a:lnTo>
                      <a:lnTo>
                        <a:pt x="52560" y="2825"/>
                      </a:lnTo>
                      <a:lnTo>
                        <a:pt x="52581" y="2700"/>
                      </a:lnTo>
                      <a:lnTo>
                        <a:pt x="52393" y="2428"/>
                      </a:lnTo>
                      <a:lnTo>
                        <a:pt x="52016" y="2302"/>
                      </a:lnTo>
                      <a:lnTo>
                        <a:pt x="51702" y="2281"/>
                      </a:lnTo>
                      <a:lnTo>
                        <a:pt x="51347" y="2365"/>
                      </a:lnTo>
                      <a:lnTo>
                        <a:pt x="51033" y="2407"/>
                      </a:lnTo>
                      <a:lnTo>
                        <a:pt x="50824" y="2574"/>
                      </a:lnTo>
                      <a:lnTo>
                        <a:pt x="50886" y="3139"/>
                      </a:lnTo>
                      <a:lnTo>
                        <a:pt x="50866" y="3307"/>
                      </a:lnTo>
                      <a:lnTo>
                        <a:pt x="50907" y="3411"/>
                      </a:lnTo>
                      <a:lnTo>
                        <a:pt x="50803" y="3579"/>
                      </a:lnTo>
                      <a:lnTo>
                        <a:pt x="50803" y="3746"/>
                      </a:lnTo>
                      <a:lnTo>
                        <a:pt x="50656" y="3851"/>
                      </a:lnTo>
                      <a:lnTo>
                        <a:pt x="50552" y="3851"/>
                      </a:lnTo>
                      <a:lnTo>
                        <a:pt x="50489" y="3788"/>
                      </a:lnTo>
                      <a:lnTo>
                        <a:pt x="50489" y="3725"/>
                      </a:lnTo>
                      <a:lnTo>
                        <a:pt x="50363" y="3620"/>
                      </a:lnTo>
                      <a:lnTo>
                        <a:pt x="50447" y="3537"/>
                      </a:lnTo>
                      <a:lnTo>
                        <a:pt x="50510" y="3558"/>
                      </a:lnTo>
                      <a:lnTo>
                        <a:pt x="50594" y="3369"/>
                      </a:lnTo>
                      <a:lnTo>
                        <a:pt x="50552" y="3139"/>
                      </a:lnTo>
                      <a:lnTo>
                        <a:pt x="50405" y="3097"/>
                      </a:lnTo>
                      <a:lnTo>
                        <a:pt x="50342" y="2888"/>
                      </a:lnTo>
                      <a:lnTo>
                        <a:pt x="50405" y="2909"/>
                      </a:lnTo>
                      <a:lnTo>
                        <a:pt x="50510" y="2804"/>
                      </a:lnTo>
                      <a:lnTo>
                        <a:pt x="50510" y="2930"/>
                      </a:lnTo>
                      <a:lnTo>
                        <a:pt x="50614" y="3035"/>
                      </a:lnTo>
                      <a:lnTo>
                        <a:pt x="50698" y="3223"/>
                      </a:lnTo>
                      <a:lnTo>
                        <a:pt x="50719" y="3160"/>
                      </a:lnTo>
                      <a:lnTo>
                        <a:pt x="50698" y="2888"/>
                      </a:lnTo>
                      <a:lnTo>
                        <a:pt x="50656" y="2679"/>
                      </a:lnTo>
                      <a:lnTo>
                        <a:pt x="50259" y="2825"/>
                      </a:lnTo>
                      <a:lnTo>
                        <a:pt x="49945" y="3035"/>
                      </a:lnTo>
                      <a:lnTo>
                        <a:pt x="49945" y="3160"/>
                      </a:lnTo>
                      <a:lnTo>
                        <a:pt x="49757" y="3307"/>
                      </a:lnTo>
                      <a:lnTo>
                        <a:pt x="49652" y="3223"/>
                      </a:lnTo>
                      <a:lnTo>
                        <a:pt x="49673" y="3139"/>
                      </a:lnTo>
                      <a:lnTo>
                        <a:pt x="49777" y="3118"/>
                      </a:lnTo>
                      <a:lnTo>
                        <a:pt x="49673" y="2993"/>
                      </a:lnTo>
                      <a:lnTo>
                        <a:pt x="49757" y="2742"/>
                      </a:lnTo>
                      <a:lnTo>
                        <a:pt x="49882" y="2804"/>
                      </a:lnTo>
                      <a:lnTo>
                        <a:pt x="49945" y="2783"/>
                      </a:lnTo>
                      <a:lnTo>
                        <a:pt x="50070" y="2825"/>
                      </a:lnTo>
                      <a:lnTo>
                        <a:pt x="50468" y="2637"/>
                      </a:lnTo>
                      <a:lnTo>
                        <a:pt x="50614" y="2595"/>
                      </a:lnTo>
                      <a:lnTo>
                        <a:pt x="50342" y="2595"/>
                      </a:lnTo>
                      <a:lnTo>
                        <a:pt x="50175" y="2616"/>
                      </a:lnTo>
                      <a:lnTo>
                        <a:pt x="49945" y="2595"/>
                      </a:lnTo>
                      <a:lnTo>
                        <a:pt x="49443" y="2595"/>
                      </a:lnTo>
                      <a:lnTo>
                        <a:pt x="49338" y="2637"/>
                      </a:lnTo>
                      <a:lnTo>
                        <a:pt x="48669" y="2700"/>
                      </a:lnTo>
                      <a:lnTo>
                        <a:pt x="48271" y="2700"/>
                      </a:lnTo>
                      <a:lnTo>
                        <a:pt x="48041" y="2742"/>
                      </a:lnTo>
                      <a:lnTo>
                        <a:pt x="47769" y="2637"/>
                      </a:lnTo>
                      <a:lnTo>
                        <a:pt x="47539" y="2679"/>
                      </a:lnTo>
                      <a:lnTo>
                        <a:pt x="47371" y="2742"/>
                      </a:lnTo>
                      <a:lnTo>
                        <a:pt x="47518" y="2909"/>
                      </a:lnTo>
                      <a:lnTo>
                        <a:pt x="47685" y="2909"/>
                      </a:lnTo>
                      <a:lnTo>
                        <a:pt x="47790" y="2951"/>
                      </a:lnTo>
                      <a:lnTo>
                        <a:pt x="47894" y="2930"/>
                      </a:lnTo>
                      <a:lnTo>
                        <a:pt x="48041" y="3055"/>
                      </a:lnTo>
                      <a:lnTo>
                        <a:pt x="48041" y="3139"/>
                      </a:lnTo>
                      <a:lnTo>
                        <a:pt x="47832" y="3327"/>
                      </a:lnTo>
                      <a:lnTo>
                        <a:pt x="47685" y="3307"/>
                      </a:lnTo>
                      <a:lnTo>
                        <a:pt x="47518" y="3369"/>
                      </a:lnTo>
                      <a:lnTo>
                        <a:pt x="47476" y="3537"/>
                      </a:lnTo>
                      <a:lnTo>
                        <a:pt x="47434" y="3641"/>
                      </a:lnTo>
                      <a:lnTo>
                        <a:pt x="47560" y="3871"/>
                      </a:lnTo>
                      <a:lnTo>
                        <a:pt x="47769" y="3934"/>
                      </a:lnTo>
                      <a:lnTo>
                        <a:pt x="47790" y="3788"/>
                      </a:lnTo>
                      <a:lnTo>
                        <a:pt x="47936" y="3662"/>
                      </a:lnTo>
                      <a:lnTo>
                        <a:pt x="48145" y="3579"/>
                      </a:lnTo>
                      <a:lnTo>
                        <a:pt x="48104" y="3788"/>
                      </a:lnTo>
                      <a:lnTo>
                        <a:pt x="47894" y="3788"/>
                      </a:lnTo>
                      <a:lnTo>
                        <a:pt x="47999" y="3934"/>
                      </a:lnTo>
                      <a:lnTo>
                        <a:pt x="47978" y="3955"/>
                      </a:lnTo>
                      <a:lnTo>
                        <a:pt x="48041" y="4060"/>
                      </a:lnTo>
                      <a:lnTo>
                        <a:pt x="47894" y="4143"/>
                      </a:lnTo>
                      <a:lnTo>
                        <a:pt x="48041" y="4164"/>
                      </a:lnTo>
                      <a:lnTo>
                        <a:pt x="48166" y="4102"/>
                      </a:lnTo>
                      <a:lnTo>
                        <a:pt x="48208" y="4206"/>
                      </a:lnTo>
                      <a:lnTo>
                        <a:pt x="48187" y="4353"/>
                      </a:lnTo>
                      <a:lnTo>
                        <a:pt x="48313" y="4478"/>
                      </a:lnTo>
                      <a:lnTo>
                        <a:pt x="48459" y="4499"/>
                      </a:lnTo>
                      <a:lnTo>
                        <a:pt x="48627" y="4708"/>
                      </a:lnTo>
                      <a:lnTo>
                        <a:pt x="48606" y="4813"/>
                      </a:lnTo>
                      <a:lnTo>
                        <a:pt x="48522" y="4771"/>
                      </a:lnTo>
                      <a:lnTo>
                        <a:pt x="48397" y="4813"/>
                      </a:lnTo>
                      <a:lnTo>
                        <a:pt x="48459" y="4939"/>
                      </a:lnTo>
                      <a:lnTo>
                        <a:pt x="48376" y="5001"/>
                      </a:lnTo>
                      <a:lnTo>
                        <a:pt x="48313" y="4939"/>
                      </a:lnTo>
                      <a:lnTo>
                        <a:pt x="48250" y="4980"/>
                      </a:lnTo>
                      <a:lnTo>
                        <a:pt x="48187" y="4834"/>
                      </a:lnTo>
                      <a:lnTo>
                        <a:pt x="47999" y="4708"/>
                      </a:lnTo>
                      <a:lnTo>
                        <a:pt x="47936" y="4729"/>
                      </a:lnTo>
                      <a:lnTo>
                        <a:pt x="47978" y="4813"/>
                      </a:lnTo>
                      <a:lnTo>
                        <a:pt x="47873" y="4897"/>
                      </a:lnTo>
                      <a:lnTo>
                        <a:pt x="47790" y="4834"/>
                      </a:lnTo>
                      <a:lnTo>
                        <a:pt x="47727" y="4897"/>
                      </a:lnTo>
                      <a:lnTo>
                        <a:pt x="47769" y="5022"/>
                      </a:lnTo>
                      <a:lnTo>
                        <a:pt x="47790" y="5211"/>
                      </a:lnTo>
                      <a:lnTo>
                        <a:pt x="47936" y="5232"/>
                      </a:lnTo>
                      <a:lnTo>
                        <a:pt x="48083" y="5148"/>
                      </a:lnTo>
                      <a:lnTo>
                        <a:pt x="48187" y="5252"/>
                      </a:lnTo>
                      <a:lnTo>
                        <a:pt x="48104" y="5336"/>
                      </a:lnTo>
                      <a:lnTo>
                        <a:pt x="48250" y="5399"/>
                      </a:lnTo>
                      <a:lnTo>
                        <a:pt x="48145" y="5462"/>
                      </a:lnTo>
                      <a:lnTo>
                        <a:pt x="47978" y="5420"/>
                      </a:lnTo>
                      <a:lnTo>
                        <a:pt x="47978" y="5462"/>
                      </a:lnTo>
                      <a:lnTo>
                        <a:pt x="48145" y="5566"/>
                      </a:lnTo>
                      <a:lnTo>
                        <a:pt x="47873" y="5566"/>
                      </a:lnTo>
                      <a:lnTo>
                        <a:pt x="47832" y="5462"/>
                      </a:lnTo>
                      <a:lnTo>
                        <a:pt x="47643" y="5462"/>
                      </a:lnTo>
                      <a:lnTo>
                        <a:pt x="47560" y="5336"/>
                      </a:lnTo>
                      <a:lnTo>
                        <a:pt x="47434" y="5315"/>
                      </a:lnTo>
                      <a:lnTo>
                        <a:pt x="47308" y="5190"/>
                      </a:lnTo>
                      <a:lnTo>
                        <a:pt x="47120" y="5190"/>
                      </a:lnTo>
                      <a:lnTo>
                        <a:pt x="46995" y="5106"/>
                      </a:lnTo>
                      <a:lnTo>
                        <a:pt x="46890" y="5127"/>
                      </a:lnTo>
                      <a:lnTo>
                        <a:pt x="46827" y="5106"/>
                      </a:lnTo>
                      <a:lnTo>
                        <a:pt x="46430" y="5252"/>
                      </a:lnTo>
                      <a:lnTo>
                        <a:pt x="46409" y="5357"/>
                      </a:lnTo>
                      <a:lnTo>
                        <a:pt x="46367" y="5420"/>
                      </a:lnTo>
                      <a:lnTo>
                        <a:pt x="46430" y="5504"/>
                      </a:lnTo>
                      <a:lnTo>
                        <a:pt x="46409" y="5566"/>
                      </a:lnTo>
                      <a:lnTo>
                        <a:pt x="46492" y="5713"/>
                      </a:lnTo>
                      <a:lnTo>
                        <a:pt x="46472" y="5734"/>
                      </a:lnTo>
                      <a:lnTo>
                        <a:pt x="46367" y="5629"/>
                      </a:lnTo>
                      <a:lnTo>
                        <a:pt x="46283" y="5671"/>
                      </a:lnTo>
                      <a:lnTo>
                        <a:pt x="46179" y="5629"/>
                      </a:lnTo>
                      <a:lnTo>
                        <a:pt x="45739" y="5671"/>
                      </a:lnTo>
                      <a:lnTo>
                        <a:pt x="45530" y="5650"/>
                      </a:lnTo>
                      <a:lnTo>
                        <a:pt x="45384" y="5524"/>
                      </a:lnTo>
                      <a:lnTo>
                        <a:pt x="45258" y="5504"/>
                      </a:lnTo>
                      <a:lnTo>
                        <a:pt x="45132" y="5357"/>
                      </a:lnTo>
                      <a:lnTo>
                        <a:pt x="45049" y="5211"/>
                      </a:lnTo>
                      <a:lnTo>
                        <a:pt x="44944" y="5148"/>
                      </a:lnTo>
                      <a:lnTo>
                        <a:pt x="44944" y="5232"/>
                      </a:lnTo>
                      <a:lnTo>
                        <a:pt x="45028" y="5420"/>
                      </a:lnTo>
                      <a:lnTo>
                        <a:pt x="45049" y="5734"/>
                      </a:lnTo>
                      <a:lnTo>
                        <a:pt x="45216" y="6068"/>
                      </a:lnTo>
                      <a:lnTo>
                        <a:pt x="45342" y="6340"/>
                      </a:lnTo>
                      <a:lnTo>
                        <a:pt x="45446" y="6926"/>
                      </a:lnTo>
                      <a:lnTo>
                        <a:pt x="45425" y="7073"/>
                      </a:lnTo>
                      <a:lnTo>
                        <a:pt x="45342" y="7073"/>
                      </a:lnTo>
                      <a:lnTo>
                        <a:pt x="45258" y="6968"/>
                      </a:lnTo>
                      <a:lnTo>
                        <a:pt x="45237" y="6864"/>
                      </a:lnTo>
                      <a:lnTo>
                        <a:pt x="45132" y="6759"/>
                      </a:lnTo>
                      <a:lnTo>
                        <a:pt x="45070" y="6801"/>
                      </a:lnTo>
                      <a:lnTo>
                        <a:pt x="45132" y="6884"/>
                      </a:lnTo>
                      <a:lnTo>
                        <a:pt x="45112" y="6968"/>
                      </a:lnTo>
                      <a:lnTo>
                        <a:pt x="44923" y="6905"/>
                      </a:lnTo>
                      <a:lnTo>
                        <a:pt x="44756" y="6717"/>
                      </a:lnTo>
                      <a:lnTo>
                        <a:pt x="44505" y="6696"/>
                      </a:lnTo>
                      <a:lnTo>
                        <a:pt x="44379" y="6550"/>
                      </a:lnTo>
                      <a:lnTo>
                        <a:pt x="44275" y="6508"/>
                      </a:lnTo>
                      <a:lnTo>
                        <a:pt x="43898" y="6173"/>
                      </a:lnTo>
                      <a:lnTo>
                        <a:pt x="43877" y="6173"/>
                      </a:lnTo>
                      <a:lnTo>
                        <a:pt x="43793" y="6236"/>
                      </a:lnTo>
                      <a:lnTo>
                        <a:pt x="43689" y="6236"/>
                      </a:lnTo>
                      <a:lnTo>
                        <a:pt x="43647" y="6152"/>
                      </a:lnTo>
                      <a:lnTo>
                        <a:pt x="43877" y="5943"/>
                      </a:lnTo>
                      <a:lnTo>
                        <a:pt x="43982" y="5943"/>
                      </a:lnTo>
                      <a:lnTo>
                        <a:pt x="43898" y="5880"/>
                      </a:lnTo>
                      <a:lnTo>
                        <a:pt x="43772" y="5817"/>
                      </a:lnTo>
                      <a:lnTo>
                        <a:pt x="43647" y="5671"/>
                      </a:lnTo>
                      <a:lnTo>
                        <a:pt x="43626" y="5671"/>
                      </a:lnTo>
                      <a:lnTo>
                        <a:pt x="43647" y="5755"/>
                      </a:lnTo>
                      <a:lnTo>
                        <a:pt x="43751" y="5859"/>
                      </a:lnTo>
                      <a:lnTo>
                        <a:pt x="43751" y="5964"/>
                      </a:lnTo>
                      <a:lnTo>
                        <a:pt x="43626" y="6048"/>
                      </a:lnTo>
                      <a:lnTo>
                        <a:pt x="43417" y="5985"/>
                      </a:lnTo>
                      <a:lnTo>
                        <a:pt x="43207" y="5838"/>
                      </a:lnTo>
                      <a:lnTo>
                        <a:pt x="43145" y="5755"/>
                      </a:lnTo>
                      <a:lnTo>
                        <a:pt x="42935" y="5734"/>
                      </a:lnTo>
                      <a:lnTo>
                        <a:pt x="42894" y="5608"/>
                      </a:lnTo>
                      <a:lnTo>
                        <a:pt x="42789" y="5545"/>
                      </a:lnTo>
                      <a:lnTo>
                        <a:pt x="43040" y="5545"/>
                      </a:lnTo>
                      <a:lnTo>
                        <a:pt x="43270" y="5608"/>
                      </a:lnTo>
                      <a:lnTo>
                        <a:pt x="43375" y="5671"/>
                      </a:lnTo>
                      <a:lnTo>
                        <a:pt x="43521" y="5629"/>
                      </a:lnTo>
                      <a:lnTo>
                        <a:pt x="43626" y="5441"/>
                      </a:lnTo>
                      <a:lnTo>
                        <a:pt x="43626" y="5378"/>
                      </a:lnTo>
                      <a:lnTo>
                        <a:pt x="43542" y="5420"/>
                      </a:lnTo>
                      <a:lnTo>
                        <a:pt x="43521" y="5336"/>
                      </a:lnTo>
                      <a:lnTo>
                        <a:pt x="43417" y="5357"/>
                      </a:lnTo>
                      <a:lnTo>
                        <a:pt x="43459" y="5190"/>
                      </a:lnTo>
                      <a:lnTo>
                        <a:pt x="43333" y="5043"/>
                      </a:lnTo>
                      <a:lnTo>
                        <a:pt x="43249" y="5106"/>
                      </a:lnTo>
                      <a:lnTo>
                        <a:pt x="43228" y="5001"/>
                      </a:lnTo>
                      <a:lnTo>
                        <a:pt x="43145" y="4980"/>
                      </a:lnTo>
                      <a:lnTo>
                        <a:pt x="43061" y="5022"/>
                      </a:lnTo>
                      <a:lnTo>
                        <a:pt x="43019" y="5085"/>
                      </a:lnTo>
                      <a:lnTo>
                        <a:pt x="42831" y="5043"/>
                      </a:lnTo>
                      <a:lnTo>
                        <a:pt x="42810" y="4897"/>
                      </a:lnTo>
                      <a:lnTo>
                        <a:pt x="43019" y="4708"/>
                      </a:lnTo>
                      <a:lnTo>
                        <a:pt x="42998" y="4625"/>
                      </a:lnTo>
                      <a:lnTo>
                        <a:pt x="42894" y="4625"/>
                      </a:lnTo>
                      <a:lnTo>
                        <a:pt x="42726" y="4792"/>
                      </a:lnTo>
                      <a:lnTo>
                        <a:pt x="42705" y="4667"/>
                      </a:lnTo>
                      <a:lnTo>
                        <a:pt x="42768" y="4562"/>
                      </a:lnTo>
                      <a:lnTo>
                        <a:pt x="42726" y="4415"/>
                      </a:lnTo>
                      <a:lnTo>
                        <a:pt x="42663" y="4457"/>
                      </a:lnTo>
                      <a:lnTo>
                        <a:pt x="42622" y="4499"/>
                      </a:lnTo>
                      <a:lnTo>
                        <a:pt x="42601" y="4395"/>
                      </a:lnTo>
                      <a:lnTo>
                        <a:pt x="42496" y="4395"/>
                      </a:lnTo>
                      <a:lnTo>
                        <a:pt x="42454" y="4353"/>
                      </a:lnTo>
                      <a:lnTo>
                        <a:pt x="42391" y="4269"/>
                      </a:lnTo>
                      <a:lnTo>
                        <a:pt x="42433" y="4102"/>
                      </a:lnTo>
                      <a:lnTo>
                        <a:pt x="42391" y="4060"/>
                      </a:lnTo>
                      <a:lnTo>
                        <a:pt x="42308" y="4102"/>
                      </a:lnTo>
                      <a:lnTo>
                        <a:pt x="42224" y="4248"/>
                      </a:lnTo>
                      <a:lnTo>
                        <a:pt x="42203" y="4039"/>
                      </a:lnTo>
                      <a:lnTo>
                        <a:pt x="42099" y="3955"/>
                      </a:lnTo>
                      <a:lnTo>
                        <a:pt x="41994" y="4039"/>
                      </a:lnTo>
                      <a:lnTo>
                        <a:pt x="41910" y="4039"/>
                      </a:lnTo>
                      <a:lnTo>
                        <a:pt x="41868" y="3871"/>
                      </a:lnTo>
                      <a:lnTo>
                        <a:pt x="41764" y="3976"/>
                      </a:lnTo>
                      <a:lnTo>
                        <a:pt x="41701" y="3976"/>
                      </a:lnTo>
                      <a:lnTo>
                        <a:pt x="41680" y="4060"/>
                      </a:lnTo>
                      <a:lnTo>
                        <a:pt x="41659" y="3892"/>
                      </a:lnTo>
                      <a:lnTo>
                        <a:pt x="41659" y="3830"/>
                      </a:lnTo>
                      <a:lnTo>
                        <a:pt x="41492" y="3830"/>
                      </a:lnTo>
                      <a:lnTo>
                        <a:pt x="41408" y="3851"/>
                      </a:lnTo>
                      <a:lnTo>
                        <a:pt x="41366" y="3788"/>
                      </a:lnTo>
                      <a:lnTo>
                        <a:pt x="41199" y="3851"/>
                      </a:lnTo>
                      <a:lnTo>
                        <a:pt x="41094" y="3851"/>
                      </a:lnTo>
                      <a:lnTo>
                        <a:pt x="41073" y="3892"/>
                      </a:lnTo>
                      <a:lnTo>
                        <a:pt x="41136" y="3955"/>
                      </a:lnTo>
                      <a:lnTo>
                        <a:pt x="41178" y="4081"/>
                      </a:lnTo>
                      <a:lnTo>
                        <a:pt x="41115" y="4060"/>
                      </a:lnTo>
                      <a:lnTo>
                        <a:pt x="41052" y="4081"/>
                      </a:lnTo>
                      <a:lnTo>
                        <a:pt x="41052" y="4164"/>
                      </a:lnTo>
                      <a:lnTo>
                        <a:pt x="41031" y="4143"/>
                      </a:lnTo>
                      <a:lnTo>
                        <a:pt x="40885" y="4164"/>
                      </a:lnTo>
                      <a:lnTo>
                        <a:pt x="40843" y="4143"/>
                      </a:lnTo>
                      <a:lnTo>
                        <a:pt x="40885" y="4039"/>
                      </a:lnTo>
                      <a:lnTo>
                        <a:pt x="40969" y="3976"/>
                      </a:lnTo>
                      <a:lnTo>
                        <a:pt x="40927" y="3871"/>
                      </a:lnTo>
                      <a:lnTo>
                        <a:pt x="40822" y="3851"/>
                      </a:lnTo>
                      <a:lnTo>
                        <a:pt x="40822" y="3955"/>
                      </a:lnTo>
                      <a:lnTo>
                        <a:pt x="40738" y="3997"/>
                      </a:lnTo>
                      <a:lnTo>
                        <a:pt x="40655" y="3892"/>
                      </a:lnTo>
                      <a:lnTo>
                        <a:pt x="40550" y="3871"/>
                      </a:lnTo>
                      <a:lnTo>
                        <a:pt x="40446" y="3767"/>
                      </a:lnTo>
                      <a:lnTo>
                        <a:pt x="40425" y="3851"/>
                      </a:lnTo>
                      <a:lnTo>
                        <a:pt x="40341" y="3871"/>
                      </a:lnTo>
                      <a:lnTo>
                        <a:pt x="40194" y="3871"/>
                      </a:lnTo>
                      <a:lnTo>
                        <a:pt x="40132" y="3788"/>
                      </a:lnTo>
                      <a:lnTo>
                        <a:pt x="40111" y="3892"/>
                      </a:lnTo>
                      <a:lnTo>
                        <a:pt x="40027" y="3955"/>
                      </a:lnTo>
                      <a:lnTo>
                        <a:pt x="39902" y="3851"/>
                      </a:lnTo>
                      <a:lnTo>
                        <a:pt x="39818" y="3851"/>
                      </a:lnTo>
                      <a:lnTo>
                        <a:pt x="39860" y="3955"/>
                      </a:lnTo>
                      <a:lnTo>
                        <a:pt x="39881" y="3997"/>
                      </a:lnTo>
                      <a:lnTo>
                        <a:pt x="39755" y="4102"/>
                      </a:lnTo>
                      <a:lnTo>
                        <a:pt x="39692" y="4081"/>
                      </a:lnTo>
                      <a:lnTo>
                        <a:pt x="39671" y="3997"/>
                      </a:lnTo>
                      <a:lnTo>
                        <a:pt x="39609" y="4102"/>
                      </a:lnTo>
                      <a:lnTo>
                        <a:pt x="39630" y="4269"/>
                      </a:lnTo>
                      <a:lnTo>
                        <a:pt x="39713" y="4353"/>
                      </a:lnTo>
                      <a:lnTo>
                        <a:pt x="39734" y="4457"/>
                      </a:lnTo>
                      <a:lnTo>
                        <a:pt x="39797" y="4478"/>
                      </a:lnTo>
                      <a:lnTo>
                        <a:pt x="39818" y="4625"/>
                      </a:lnTo>
                      <a:lnTo>
                        <a:pt x="39964" y="4667"/>
                      </a:lnTo>
                      <a:lnTo>
                        <a:pt x="40006" y="4729"/>
                      </a:lnTo>
                      <a:lnTo>
                        <a:pt x="40006" y="4834"/>
                      </a:lnTo>
                      <a:lnTo>
                        <a:pt x="40111" y="4918"/>
                      </a:lnTo>
                      <a:lnTo>
                        <a:pt x="40132" y="5001"/>
                      </a:lnTo>
                      <a:lnTo>
                        <a:pt x="40069" y="5106"/>
                      </a:lnTo>
                      <a:lnTo>
                        <a:pt x="40006" y="5085"/>
                      </a:lnTo>
                      <a:lnTo>
                        <a:pt x="39985" y="5001"/>
                      </a:lnTo>
                      <a:lnTo>
                        <a:pt x="39818" y="5043"/>
                      </a:lnTo>
                      <a:lnTo>
                        <a:pt x="39713" y="5022"/>
                      </a:lnTo>
                      <a:lnTo>
                        <a:pt x="39609" y="5043"/>
                      </a:lnTo>
                      <a:lnTo>
                        <a:pt x="39671" y="5127"/>
                      </a:lnTo>
                      <a:lnTo>
                        <a:pt x="39588" y="5232"/>
                      </a:lnTo>
                      <a:lnTo>
                        <a:pt x="39462" y="5232"/>
                      </a:lnTo>
                      <a:lnTo>
                        <a:pt x="39378" y="5211"/>
                      </a:lnTo>
                      <a:lnTo>
                        <a:pt x="39127" y="5336"/>
                      </a:lnTo>
                      <a:lnTo>
                        <a:pt x="38751" y="5399"/>
                      </a:lnTo>
                      <a:lnTo>
                        <a:pt x="38625" y="5336"/>
                      </a:lnTo>
                      <a:lnTo>
                        <a:pt x="38437" y="5336"/>
                      </a:lnTo>
                      <a:lnTo>
                        <a:pt x="38416" y="5357"/>
                      </a:lnTo>
                      <a:lnTo>
                        <a:pt x="38311" y="5336"/>
                      </a:lnTo>
                      <a:lnTo>
                        <a:pt x="37788" y="5315"/>
                      </a:lnTo>
                      <a:lnTo>
                        <a:pt x="37621" y="5190"/>
                      </a:lnTo>
                      <a:lnTo>
                        <a:pt x="37579" y="4980"/>
                      </a:lnTo>
                      <a:lnTo>
                        <a:pt x="37663" y="4834"/>
                      </a:lnTo>
                      <a:lnTo>
                        <a:pt x="37705" y="4813"/>
                      </a:lnTo>
                      <a:lnTo>
                        <a:pt x="37705" y="4729"/>
                      </a:lnTo>
                      <a:lnTo>
                        <a:pt x="37558" y="4688"/>
                      </a:lnTo>
                      <a:lnTo>
                        <a:pt x="37370" y="4688"/>
                      </a:lnTo>
                      <a:lnTo>
                        <a:pt x="37035" y="4834"/>
                      </a:lnTo>
                      <a:lnTo>
                        <a:pt x="36554" y="4876"/>
                      </a:lnTo>
                      <a:lnTo>
                        <a:pt x="36156" y="4980"/>
                      </a:lnTo>
                      <a:lnTo>
                        <a:pt x="35926" y="5022"/>
                      </a:lnTo>
                      <a:lnTo>
                        <a:pt x="35884" y="5106"/>
                      </a:lnTo>
                      <a:lnTo>
                        <a:pt x="35801" y="5106"/>
                      </a:lnTo>
                      <a:lnTo>
                        <a:pt x="35738" y="5190"/>
                      </a:lnTo>
                      <a:lnTo>
                        <a:pt x="35612" y="5252"/>
                      </a:lnTo>
                      <a:lnTo>
                        <a:pt x="35466" y="5399"/>
                      </a:lnTo>
                      <a:lnTo>
                        <a:pt x="35529" y="5545"/>
                      </a:lnTo>
                      <a:lnTo>
                        <a:pt x="35612" y="5566"/>
                      </a:lnTo>
                      <a:lnTo>
                        <a:pt x="35717" y="5524"/>
                      </a:lnTo>
                      <a:lnTo>
                        <a:pt x="35780" y="5545"/>
                      </a:lnTo>
                      <a:lnTo>
                        <a:pt x="35717" y="5629"/>
                      </a:lnTo>
                      <a:lnTo>
                        <a:pt x="35654" y="5650"/>
                      </a:lnTo>
                      <a:lnTo>
                        <a:pt x="35549" y="5755"/>
                      </a:lnTo>
                      <a:lnTo>
                        <a:pt x="35549" y="5817"/>
                      </a:lnTo>
                      <a:lnTo>
                        <a:pt x="35508" y="5755"/>
                      </a:lnTo>
                      <a:lnTo>
                        <a:pt x="35487" y="5545"/>
                      </a:lnTo>
                      <a:lnTo>
                        <a:pt x="35319" y="5420"/>
                      </a:lnTo>
                      <a:lnTo>
                        <a:pt x="35298" y="5336"/>
                      </a:lnTo>
                      <a:lnTo>
                        <a:pt x="35319" y="5252"/>
                      </a:lnTo>
                      <a:lnTo>
                        <a:pt x="35194" y="5148"/>
                      </a:lnTo>
                      <a:lnTo>
                        <a:pt x="35110" y="5148"/>
                      </a:lnTo>
                      <a:lnTo>
                        <a:pt x="34880" y="4939"/>
                      </a:lnTo>
                      <a:lnTo>
                        <a:pt x="34817" y="4939"/>
                      </a:lnTo>
                      <a:lnTo>
                        <a:pt x="34817" y="5022"/>
                      </a:lnTo>
                      <a:lnTo>
                        <a:pt x="35005" y="5232"/>
                      </a:lnTo>
                      <a:lnTo>
                        <a:pt x="35026" y="5357"/>
                      </a:lnTo>
                      <a:lnTo>
                        <a:pt x="34922" y="5462"/>
                      </a:lnTo>
                      <a:lnTo>
                        <a:pt x="34733" y="5504"/>
                      </a:lnTo>
                      <a:lnTo>
                        <a:pt x="34650" y="5545"/>
                      </a:lnTo>
                      <a:lnTo>
                        <a:pt x="34482" y="5545"/>
                      </a:lnTo>
                      <a:lnTo>
                        <a:pt x="34168" y="5294"/>
                      </a:lnTo>
                      <a:lnTo>
                        <a:pt x="34168" y="5190"/>
                      </a:lnTo>
                      <a:lnTo>
                        <a:pt x="34231" y="5106"/>
                      </a:lnTo>
                      <a:lnTo>
                        <a:pt x="34210" y="5022"/>
                      </a:lnTo>
                      <a:lnTo>
                        <a:pt x="34043" y="5085"/>
                      </a:lnTo>
                      <a:lnTo>
                        <a:pt x="34043" y="5211"/>
                      </a:lnTo>
                      <a:lnTo>
                        <a:pt x="33959" y="5294"/>
                      </a:lnTo>
                      <a:lnTo>
                        <a:pt x="33750" y="5148"/>
                      </a:lnTo>
                      <a:lnTo>
                        <a:pt x="33604" y="5148"/>
                      </a:lnTo>
                      <a:lnTo>
                        <a:pt x="33499" y="5252"/>
                      </a:lnTo>
                      <a:lnTo>
                        <a:pt x="33520" y="5441"/>
                      </a:lnTo>
                      <a:lnTo>
                        <a:pt x="33436" y="5566"/>
                      </a:lnTo>
                      <a:lnTo>
                        <a:pt x="33520" y="5734"/>
                      </a:lnTo>
                      <a:lnTo>
                        <a:pt x="33645" y="5776"/>
                      </a:lnTo>
                      <a:lnTo>
                        <a:pt x="33813" y="5650"/>
                      </a:lnTo>
                      <a:lnTo>
                        <a:pt x="33834" y="5566"/>
                      </a:lnTo>
                      <a:lnTo>
                        <a:pt x="34043" y="5441"/>
                      </a:lnTo>
                      <a:lnTo>
                        <a:pt x="34106" y="5524"/>
                      </a:lnTo>
                      <a:lnTo>
                        <a:pt x="34064" y="5650"/>
                      </a:lnTo>
                      <a:lnTo>
                        <a:pt x="33855" y="5817"/>
                      </a:lnTo>
                      <a:lnTo>
                        <a:pt x="33938" y="5880"/>
                      </a:lnTo>
                      <a:lnTo>
                        <a:pt x="33855" y="6027"/>
                      </a:lnTo>
                      <a:lnTo>
                        <a:pt x="33729" y="6068"/>
                      </a:lnTo>
                      <a:lnTo>
                        <a:pt x="33604" y="5985"/>
                      </a:lnTo>
                      <a:lnTo>
                        <a:pt x="33604" y="6048"/>
                      </a:lnTo>
                      <a:lnTo>
                        <a:pt x="33645" y="6173"/>
                      </a:lnTo>
                      <a:lnTo>
                        <a:pt x="33583" y="6299"/>
                      </a:lnTo>
                      <a:lnTo>
                        <a:pt x="33394" y="6445"/>
                      </a:lnTo>
                      <a:lnTo>
                        <a:pt x="33436" y="6550"/>
                      </a:lnTo>
                      <a:lnTo>
                        <a:pt x="33394" y="6592"/>
                      </a:lnTo>
                      <a:lnTo>
                        <a:pt x="33311" y="6592"/>
                      </a:lnTo>
                      <a:lnTo>
                        <a:pt x="33164" y="6759"/>
                      </a:lnTo>
                      <a:lnTo>
                        <a:pt x="32955" y="6780"/>
                      </a:lnTo>
                      <a:lnTo>
                        <a:pt x="32746" y="6801"/>
                      </a:lnTo>
                      <a:lnTo>
                        <a:pt x="32683" y="6926"/>
                      </a:lnTo>
                      <a:lnTo>
                        <a:pt x="32746" y="7094"/>
                      </a:lnTo>
                      <a:lnTo>
                        <a:pt x="32913" y="7303"/>
                      </a:lnTo>
                      <a:lnTo>
                        <a:pt x="32997" y="7324"/>
                      </a:lnTo>
                      <a:lnTo>
                        <a:pt x="32913" y="7345"/>
                      </a:lnTo>
                      <a:lnTo>
                        <a:pt x="32767" y="7345"/>
                      </a:lnTo>
                      <a:lnTo>
                        <a:pt x="32746" y="7429"/>
                      </a:lnTo>
                      <a:lnTo>
                        <a:pt x="32767" y="7491"/>
                      </a:lnTo>
                      <a:lnTo>
                        <a:pt x="32704" y="7596"/>
                      </a:lnTo>
                      <a:lnTo>
                        <a:pt x="32599" y="7701"/>
                      </a:lnTo>
                      <a:lnTo>
                        <a:pt x="32495" y="7701"/>
                      </a:lnTo>
                      <a:lnTo>
                        <a:pt x="32474" y="7763"/>
                      </a:lnTo>
                      <a:lnTo>
                        <a:pt x="32495" y="7659"/>
                      </a:lnTo>
                      <a:lnTo>
                        <a:pt x="32599" y="7596"/>
                      </a:lnTo>
                      <a:lnTo>
                        <a:pt x="32683" y="7282"/>
                      </a:lnTo>
                      <a:lnTo>
                        <a:pt x="32599" y="7219"/>
                      </a:lnTo>
                      <a:lnTo>
                        <a:pt x="32599" y="7115"/>
                      </a:lnTo>
                      <a:lnTo>
                        <a:pt x="32662" y="7073"/>
                      </a:lnTo>
                      <a:lnTo>
                        <a:pt x="32662" y="6926"/>
                      </a:lnTo>
                      <a:lnTo>
                        <a:pt x="32599" y="6780"/>
                      </a:lnTo>
                      <a:lnTo>
                        <a:pt x="32662" y="6612"/>
                      </a:lnTo>
                      <a:lnTo>
                        <a:pt x="32767" y="6550"/>
                      </a:lnTo>
                      <a:lnTo>
                        <a:pt x="32808" y="6445"/>
                      </a:lnTo>
                      <a:lnTo>
                        <a:pt x="32767" y="6194"/>
                      </a:lnTo>
                      <a:lnTo>
                        <a:pt x="32746" y="6152"/>
                      </a:lnTo>
                      <a:lnTo>
                        <a:pt x="32788" y="6068"/>
                      </a:lnTo>
                      <a:lnTo>
                        <a:pt x="32871" y="6068"/>
                      </a:lnTo>
                      <a:lnTo>
                        <a:pt x="32913" y="6089"/>
                      </a:lnTo>
                      <a:lnTo>
                        <a:pt x="33080" y="6048"/>
                      </a:lnTo>
                      <a:lnTo>
                        <a:pt x="33185" y="5776"/>
                      </a:lnTo>
                      <a:lnTo>
                        <a:pt x="33164" y="5671"/>
                      </a:lnTo>
                      <a:lnTo>
                        <a:pt x="33101" y="5545"/>
                      </a:lnTo>
                      <a:lnTo>
                        <a:pt x="33185" y="5252"/>
                      </a:lnTo>
                      <a:lnTo>
                        <a:pt x="33269" y="5127"/>
                      </a:lnTo>
                      <a:lnTo>
                        <a:pt x="33373" y="4939"/>
                      </a:lnTo>
                      <a:lnTo>
                        <a:pt x="33311" y="4792"/>
                      </a:lnTo>
                      <a:lnTo>
                        <a:pt x="33290" y="4792"/>
                      </a:lnTo>
                      <a:lnTo>
                        <a:pt x="33206" y="4876"/>
                      </a:lnTo>
                      <a:lnTo>
                        <a:pt x="33122" y="4876"/>
                      </a:lnTo>
                      <a:lnTo>
                        <a:pt x="32997" y="4813"/>
                      </a:lnTo>
                      <a:lnTo>
                        <a:pt x="33122" y="4813"/>
                      </a:lnTo>
                      <a:lnTo>
                        <a:pt x="33269" y="4708"/>
                      </a:lnTo>
                      <a:lnTo>
                        <a:pt x="33373" y="4667"/>
                      </a:lnTo>
                      <a:lnTo>
                        <a:pt x="33415" y="4562"/>
                      </a:lnTo>
                      <a:lnTo>
                        <a:pt x="33394" y="4499"/>
                      </a:lnTo>
                      <a:lnTo>
                        <a:pt x="33436" y="4415"/>
                      </a:lnTo>
                      <a:lnTo>
                        <a:pt x="33520" y="4248"/>
                      </a:lnTo>
                      <a:lnTo>
                        <a:pt x="33499" y="4185"/>
                      </a:lnTo>
                      <a:lnTo>
                        <a:pt x="33541" y="4081"/>
                      </a:lnTo>
                      <a:lnTo>
                        <a:pt x="33708" y="3997"/>
                      </a:lnTo>
                      <a:lnTo>
                        <a:pt x="33708" y="3892"/>
                      </a:lnTo>
                      <a:lnTo>
                        <a:pt x="33624" y="3830"/>
                      </a:lnTo>
                      <a:lnTo>
                        <a:pt x="33624" y="3767"/>
                      </a:lnTo>
                      <a:lnTo>
                        <a:pt x="33708" y="3641"/>
                      </a:lnTo>
                      <a:lnTo>
                        <a:pt x="33687" y="3537"/>
                      </a:lnTo>
                      <a:lnTo>
                        <a:pt x="33729" y="3432"/>
                      </a:lnTo>
                      <a:lnTo>
                        <a:pt x="33792" y="3411"/>
                      </a:lnTo>
                      <a:lnTo>
                        <a:pt x="33855" y="3223"/>
                      </a:lnTo>
                      <a:lnTo>
                        <a:pt x="33855" y="3014"/>
                      </a:lnTo>
                      <a:lnTo>
                        <a:pt x="33813" y="2804"/>
                      </a:lnTo>
                      <a:lnTo>
                        <a:pt x="33708" y="2616"/>
                      </a:lnTo>
                      <a:lnTo>
                        <a:pt x="33729" y="2574"/>
                      </a:lnTo>
                      <a:lnTo>
                        <a:pt x="33708" y="2491"/>
                      </a:lnTo>
                      <a:lnTo>
                        <a:pt x="33645" y="2470"/>
                      </a:lnTo>
                      <a:lnTo>
                        <a:pt x="33604" y="2491"/>
                      </a:lnTo>
                      <a:lnTo>
                        <a:pt x="33520" y="2428"/>
                      </a:lnTo>
                      <a:lnTo>
                        <a:pt x="33478" y="2365"/>
                      </a:lnTo>
                      <a:lnTo>
                        <a:pt x="33436" y="2365"/>
                      </a:lnTo>
                      <a:lnTo>
                        <a:pt x="33394" y="2491"/>
                      </a:lnTo>
                      <a:lnTo>
                        <a:pt x="33332" y="2532"/>
                      </a:lnTo>
                      <a:lnTo>
                        <a:pt x="33290" y="2491"/>
                      </a:lnTo>
                      <a:lnTo>
                        <a:pt x="33206" y="2365"/>
                      </a:lnTo>
                      <a:lnTo>
                        <a:pt x="33227" y="2323"/>
                      </a:lnTo>
                      <a:lnTo>
                        <a:pt x="33185" y="2302"/>
                      </a:lnTo>
                      <a:lnTo>
                        <a:pt x="33018" y="2281"/>
                      </a:lnTo>
                      <a:lnTo>
                        <a:pt x="32955" y="2177"/>
                      </a:lnTo>
                      <a:lnTo>
                        <a:pt x="32976" y="2156"/>
                      </a:lnTo>
                      <a:lnTo>
                        <a:pt x="33122" y="2156"/>
                      </a:lnTo>
                      <a:lnTo>
                        <a:pt x="33332" y="2219"/>
                      </a:lnTo>
                      <a:lnTo>
                        <a:pt x="33415" y="2302"/>
                      </a:lnTo>
                      <a:lnTo>
                        <a:pt x="33478" y="2260"/>
                      </a:lnTo>
                      <a:lnTo>
                        <a:pt x="33520" y="2260"/>
                      </a:lnTo>
                      <a:lnTo>
                        <a:pt x="33583" y="2323"/>
                      </a:lnTo>
                      <a:lnTo>
                        <a:pt x="33604" y="2386"/>
                      </a:lnTo>
                      <a:lnTo>
                        <a:pt x="33645" y="2386"/>
                      </a:lnTo>
                      <a:lnTo>
                        <a:pt x="33645" y="2302"/>
                      </a:lnTo>
                      <a:lnTo>
                        <a:pt x="33541" y="2177"/>
                      </a:lnTo>
                      <a:lnTo>
                        <a:pt x="33541" y="2072"/>
                      </a:lnTo>
                      <a:lnTo>
                        <a:pt x="33478" y="1967"/>
                      </a:lnTo>
                      <a:lnTo>
                        <a:pt x="33394" y="1905"/>
                      </a:lnTo>
                      <a:lnTo>
                        <a:pt x="33332" y="1905"/>
                      </a:lnTo>
                      <a:lnTo>
                        <a:pt x="33290" y="1967"/>
                      </a:lnTo>
                      <a:lnTo>
                        <a:pt x="33206" y="1947"/>
                      </a:lnTo>
                      <a:lnTo>
                        <a:pt x="33185" y="1800"/>
                      </a:lnTo>
                      <a:lnTo>
                        <a:pt x="33018" y="1654"/>
                      </a:lnTo>
                      <a:lnTo>
                        <a:pt x="33018" y="1549"/>
                      </a:lnTo>
                      <a:lnTo>
                        <a:pt x="32955" y="1465"/>
                      </a:lnTo>
                      <a:lnTo>
                        <a:pt x="32892" y="1382"/>
                      </a:lnTo>
                      <a:lnTo>
                        <a:pt x="32808" y="1382"/>
                      </a:lnTo>
                      <a:lnTo>
                        <a:pt x="32704" y="1444"/>
                      </a:lnTo>
                      <a:lnTo>
                        <a:pt x="32704" y="1549"/>
                      </a:lnTo>
                      <a:lnTo>
                        <a:pt x="32808" y="1549"/>
                      </a:lnTo>
                      <a:lnTo>
                        <a:pt x="32892" y="1591"/>
                      </a:lnTo>
                      <a:lnTo>
                        <a:pt x="32871" y="1654"/>
                      </a:lnTo>
                      <a:lnTo>
                        <a:pt x="32788" y="1695"/>
                      </a:lnTo>
                      <a:lnTo>
                        <a:pt x="32788" y="1779"/>
                      </a:lnTo>
                      <a:lnTo>
                        <a:pt x="32746" y="1800"/>
                      </a:lnTo>
                      <a:lnTo>
                        <a:pt x="32536" y="1570"/>
                      </a:lnTo>
                      <a:lnTo>
                        <a:pt x="32536" y="1486"/>
                      </a:lnTo>
                      <a:lnTo>
                        <a:pt x="32474" y="1361"/>
                      </a:lnTo>
                      <a:lnTo>
                        <a:pt x="32369" y="1340"/>
                      </a:lnTo>
                      <a:lnTo>
                        <a:pt x="31930" y="1068"/>
                      </a:lnTo>
                      <a:lnTo>
                        <a:pt x="31825" y="1026"/>
                      </a:lnTo>
                      <a:lnTo>
                        <a:pt x="31804" y="1005"/>
                      </a:lnTo>
                      <a:lnTo>
                        <a:pt x="31532" y="1026"/>
                      </a:lnTo>
                      <a:lnTo>
                        <a:pt x="31511" y="921"/>
                      </a:lnTo>
                      <a:lnTo>
                        <a:pt x="31553" y="858"/>
                      </a:lnTo>
                      <a:lnTo>
                        <a:pt x="31532" y="796"/>
                      </a:lnTo>
                      <a:lnTo>
                        <a:pt x="31407" y="817"/>
                      </a:lnTo>
                      <a:lnTo>
                        <a:pt x="31344" y="754"/>
                      </a:lnTo>
                      <a:lnTo>
                        <a:pt x="31218" y="796"/>
                      </a:lnTo>
                      <a:lnTo>
                        <a:pt x="31135" y="858"/>
                      </a:lnTo>
                      <a:lnTo>
                        <a:pt x="31093" y="838"/>
                      </a:lnTo>
                      <a:lnTo>
                        <a:pt x="30988" y="942"/>
                      </a:lnTo>
                      <a:lnTo>
                        <a:pt x="30925" y="1047"/>
                      </a:lnTo>
                      <a:lnTo>
                        <a:pt x="30779" y="1047"/>
                      </a:lnTo>
                      <a:lnTo>
                        <a:pt x="30695" y="1026"/>
                      </a:lnTo>
                      <a:lnTo>
                        <a:pt x="30570" y="1172"/>
                      </a:lnTo>
                      <a:lnTo>
                        <a:pt x="30381" y="1235"/>
                      </a:lnTo>
                      <a:lnTo>
                        <a:pt x="30298" y="1256"/>
                      </a:lnTo>
                      <a:lnTo>
                        <a:pt x="30256" y="1214"/>
                      </a:lnTo>
                      <a:lnTo>
                        <a:pt x="30172" y="1214"/>
                      </a:lnTo>
                      <a:lnTo>
                        <a:pt x="30130" y="1256"/>
                      </a:lnTo>
                      <a:lnTo>
                        <a:pt x="30130" y="1361"/>
                      </a:lnTo>
                      <a:lnTo>
                        <a:pt x="30193" y="1382"/>
                      </a:lnTo>
                      <a:lnTo>
                        <a:pt x="30256" y="1382"/>
                      </a:lnTo>
                      <a:lnTo>
                        <a:pt x="30298" y="1549"/>
                      </a:lnTo>
                      <a:lnTo>
                        <a:pt x="30339" y="1758"/>
                      </a:lnTo>
                      <a:lnTo>
                        <a:pt x="30256" y="1905"/>
                      </a:lnTo>
                      <a:lnTo>
                        <a:pt x="30067" y="1905"/>
                      </a:lnTo>
                      <a:lnTo>
                        <a:pt x="29942" y="2051"/>
                      </a:lnTo>
                      <a:lnTo>
                        <a:pt x="29733" y="2093"/>
                      </a:lnTo>
                      <a:lnTo>
                        <a:pt x="29649" y="2072"/>
                      </a:lnTo>
                      <a:lnTo>
                        <a:pt x="29754" y="1988"/>
                      </a:lnTo>
                      <a:lnTo>
                        <a:pt x="29837" y="1967"/>
                      </a:lnTo>
                      <a:lnTo>
                        <a:pt x="29858" y="1842"/>
                      </a:lnTo>
                      <a:lnTo>
                        <a:pt x="29733" y="1591"/>
                      </a:lnTo>
                      <a:lnTo>
                        <a:pt x="29816" y="1444"/>
                      </a:lnTo>
                      <a:lnTo>
                        <a:pt x="29816" y="1340"/>
                      </a:lnTo>
                      <a:lnTo>
                        <a:pt x="29858" y="1256"/>
                      </a:lnTo>
                      <a:lnTo>
                        <a:pt x="29775" y="1068"/>
                      </a:lnTo>
                      <a:lnTo>
                        <a:pt x="29775" y="963"/>
                      </a:lnTo>
                      <a:lnTo>
                        <a:pt x="29628" y="817"/>
                      </a:lnTo>
                      <a:lnTo>
                        <a:pt x="29523" y="858"/>
                      </a:lnTo>
                      <a:lnTo>
                        <a:pt x="29440" y="817"/>
                      </a:lnTo>
                      <a:lnTo>
                        <a:pt x="29398" y="817"/>
                      </a:lnTo>
                      <a:lnTo>
                        <a:pt x="29356" y="942"/>
                      </a:lnTo>
                      <a:lnTo>
                        <a:pt x="29210" y="963"/>
                      </a:lnTo>
                      <a:lnTo>
                        <a:pt x="29147" y="921"/>
                      </a:lnTo>
                      <a:lnTo>
                        <a:pt x="29042" y="963"/>
                      </a:lnTo>
                      <a:lnTo>
                        <a:pt x="28938" y="1130"/>
                      </a:lnTo>
                      <a:lnTo>
                        <a:pt x="28707" y="1130"/>
                      </a:lnTo>
                      <a:lnTo>
                        <a:pt x="28707" y="1047"/>
                      </a:lnTo>
                      <a:lnTo>
                        <a:pt x="28791" y="921"/>
                      </a:lnTo>
                      <a:lnTo>
                        <a:pt x="28791" y="838"/>
                      </a:lnTo>
                      <a:lnTo>
                        <a:pt x="28707" y="817"/>
                      </a:lnTo>
                      <a:lnTo>
                        <a:pt x="28519" y="1110"/>
                      </a:lnTo>
                      <a:lnTo>
                        <a:pt x="28268" y="1214"/>
                      </a:lnTo>
                      <a:lnTo>
                        <a:pt x="28163" y="1172"/>
                      </a:lnTo>
                      <a:lnTo>
                        <a:pt x="28268" y="1026"/>
                      </a:lnTo>
                      <a:lnTo>
                        <a:pt x="28394" y="1005"/>
                      </a:lnTo>
                      <a:lnTo>
                        <a:pt x="28519" y="817"/>
                      </a:lnTo>
                      <a:lnTo>
                        <a:pt x="28498" y="691"/>
                      </a:lnTo>
                      <a:lnTo>
                        <a:pt x="28561" y="586"/>
                      </a:lnTo>
                      <a:lnTo>
                        <a:pt x="28561" y="524"/>
                      </a:lnTo>
                      <a:lnTo>
                        <a:pt x="28645" y="440"/>
                      </a:lnTo>
                      <a:lnTo>
                        <a:pt x="28645" y="398"/>
                      </a:lnTo>
                      <a:lnTo>
                        <a:pt x="28477" y="335"/>
                      </a:lnTo>
                      <a:lnTo>
                        <a:pt x="28414" y="294"/>
                      </a:lnTo>
                      <a:lnTo>
                        <a:pt x="28414" y="126"/>
                      </a:lnTo>
                      <a:lnTo>
                        <a:pt x="28373" y="105"/>
                      </a:lnTo>
                      <a:lnTo>
                        <a:pt x="28205" y="231"/>
                      </a:lnTo>
                      <a:lnTo>
                        <a:pt x="28059" y="210"/>
                      </a:lnTo>
                      <a:lnTo>
                        <a:pt x="27996" y="63"/>
                      </a:lnTo>
                      <a:lnTo>
                        <a:pt x="27891" y="63"/>
                      </a:lnTo>
                      <a:lnTo>
                        <a:pt x="27787" y="168"/>
                      </a:lnTo>
                      <a:lnTo>
                        <a:pt x="27661"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A6CBC2"/>
                    </a:solidFill>
                  </a:endParaRPr>
                </a:p>
              </p:txBody>
            </p:sp>
            <p:sp>
              <p:nvSpPr>
                <p:cNvPr id="432" name="Google Shape;432;p45"/>
                <p:cNvSpPr/>
                <p:nvPr/>
              </p:nvSpPr>
              <p:spPr>
                <a:xfrm>
                  <a:off x="5538025" y="2213300"/>
                  <a:ext cx="94175" cy="208750"/>
                </a:xfrm>
                <a:custGeom>
                  <a:avLst/>
                  <a:gdLst/>
                  <a:ahLst/>
                  <a:cxnLst/>
                  <a:rect l="l" t="t" r="r" b="b"/>
                  <a:pathLst>
                    <a:path w="3767" h="8350" extrusionOk="0">
                      <a:moveTo>
                        <a:pt x="251" y="1"/>
                      </a:moveTo>
                      <a:lnTo>
                        <a:pt x="209" y="63"/>
                      </a:lnTo>
                      <a:lnTo>
                        <a:pt x="251" y="105"/>
                      </a:lnTo>
                      <a:lnTo>
                        <a:pt x="251" y="189"/>
                      </a:lnTo>
                      <a:lnTo>
                        <a:pt x="188" y="210"/>
                      </a:lnTo>
                      <a:lnTo>
                        <a:pt x="105" y="168"/>
                      </a:lnTo>
                      <a:lnTo>
                        <a:pt x="0" y="168"/>
                      </a:lnTo>
                      <a:lnTo>
                        <a:pt x="168" y="314"/>
                      </a:lnTo>
                      <a:lnTo>
                        <a:pt x="356" y="461"/>
                      </a:lnTo>
                      <a:lnTo>
                        <a:pt x="419" y="524"/>
                      </a:lnTo>
                      <a:lnTo>
                        <a:pt x="398" y="670"/>
                      </a:lnTo>
                      <a:lnTo>
                        <a:pt x="460" y="607"/>
                      </a:lnTo>
                      <a:lnTo>
                        <a:pt x="502" y="607"/>
                      </a:lnTo>
                      <a:lnTo>
                        <a:pt x="565" y="691"/>
                      </a:lnTo>
                      <a:lnTo>
                        <a:pt x="502" y="733"/>
                      </a:lnTo>
                      <a:lnTo>
                        <a:pt x="419" y="775"/>
                      </a:lnTo>
                      <a:lnTo>
                        <a:pt x="460" y="838"/>
                      </a:lnTo>
                      <a:lnTo>
                        <a:pt x="523" y="838"/>
                      </a:lnTo>
                      <a:lnTo>
                        <a:pt x="565" y="984"/>
                      </a:lnTo>
                      <a:lnTo>
                        <a:pt x="481" y="1026"/>
                      </a:lnTo>
                      <a:lnTo>
                        <a:pt x="377" y="1005"/>
                      </a:lnTo>
                      <a:lnTo>
                        <a:pt x="314" y="900"/>
                      </a:lnTo>
                      <a:lnTo>
                        <a:pt x="251" y="984"/>
                      </a:lnTo>
                      <a:lnTo>
                        <a:pt x="168" y="1130"/>
                      </a:lnTo>
                      <a:lnTo>
                        <a:pt x="272" y="1235"/>
                      </a:lnTo>
                      <a:lnTo>
                        <a:pt x="314" y="1382"/>
                      </a:lnTo>
                      <a:lnTo>
                        <a:pt x="419" y="1528"/>
                      </a:lnTo>
                      <a:lnTo>
                        <a:pt x="523" y="1716"/>
                      </a:lnTo>
                      <a:lnTo>
                        <a:pt x="523" y="1946"/>
                      </a:lnTo>
                      <a:lnTo>
                        <a:pt x="586" y="1988"/>
                      </a:lnTo>
                      <a:lnTo>
                        <a:pt x="607" y="2177"/>
                      </a:lnTo>
                      <a:lnTo>
                        <a:pt x="691" y="2470"/>
                      </a:lnTo>
                      <a:lnTo>
                        <a:pt x="774" y="2658"/>
                      </a:lnTo>
                      <a:lnTo>
                        <a:pt x="900" y="2700"/>
                      </a:lnTo>
                      <a:lnTo>
                        <a:pt x="900" y="2762"/>
                      </a:lnTo>
                      <a:lnTo>
                        <a:pt x="837" y="2804"/>
                      </a:lnTo>
                      <a:lnTo>
                        <a:pt x="1130" y="3097"/>
                      </a:lnTo>
                      <a:lnTo>
                        <a:pt x="1235" y="3118"/>
                      </a:lnTo>
                      <a:lnTo>
                        <a:pt x="1360" y="3307"/>
                      </a:lnTo>
                      <a:lnTo>
                        <a:pt x="1402" y="3516"/>
                      </a:lnTo>
                      <a:lnTo>
                        <a:pt x="1402" y="3641"/>
                      </a:lnTo>
                      <a:lnTo>
                        <a:pt x="1465" y="3809"/>
                      </a:lnTo>
                      <a:lnTo>
                        <a:pt x="1465" y="3934"/>
                      </a:lnTo>
                      <a:lnTo>
                        <a:pt x="1569" y="3976"/>
                      </a:lnTo>
                      <a:lnTo>
                        <a:pt x="1674" y="4123"/>
                      </a:lnTo>
                      <a:lnTo>
                        <a:pt x="1653" y="4143"/>
                      </a:lnTo>
                      <a:lnTo>
                        <a:pt x="1653" y="4227"/>
                      </a:lnTo>
                      <a:lnTo>
                        <a:pt x="1779" y="4436"/>
                      </a:lnTo>
                      <a:lnTo>
                        <a:pt x="1821" y="4562"/>
                      </a:lnTo>
                      <a:lnTo>
                        <a:pt x="1883" y="4708"/>
                      </a:lnTo>
                      <a:lnTo>
                        <a:pt x="1883" y="4918"/>
                      </a:lnTo>
                      <a:lnTo>
                        <a:pt x="1946" y="5001"/>
                      </a:lnTo>
                      <a:lnTo>
                        <a:pt x="1925" y="5106"/>
                      </a:lnTo>
                      <a:lnTo>
                        <a:pt x="1946" y="5315"/>
                      </a:lnTo>
                      <a:lnTo>
                        <a:pt x="2051" y="5524"/>
                      </a:lnTo>
                      <a:lnTo>
                        <a:pt x="2030" y="5608"/>
                      </a:lnTo>
                      <a:lnTo>
                        <a:pt x="2030" y="5755"/>
                      </a:lnTo>
                      <a:lnTo>
                        <a:pt x="2155" y="5859"/>
                      </a:lnTo>
                      <a:lnTo>
                        <a:pt x="2365" y="6131"/>
                      </a:lnTo>
                      <a:lnTo>
                        <a:pt x="2365" y="6257"/>
                      </a:lnTo>
                      <a:lnTo>
                        <a:pt x="2448" y="6424"/>
                      </a:lnTo>
                      <a:lnTo>
                        <a:pt x="2406" y="6654"/>
                      </a:lnTo>
                      <a:lnTo>
                        <a:pt x="2448" y="6843"/>
                      </a:lnTo>
                      <a:lnTo>
                        <a:pt x="2553" y="7010"/>
                      </a:lnTo>
                      <a:lnTo>
                        <a:pt x="2574" y="7156"/>
                      </a:lnTo>
                      <a:lnTo>
                        <a:pt x="2720" y="7324"/>
                      </a:lnTo>
                      <a:lnTo>
                        <a:pt x="2762" y="7408"/>
                      </a:lnTo>
                      <a:lnTo>
                        <a:pt x="2699" y="7596"/>
                      </a:lnTo>
                      <a:lnTo>
                        <a:pt x="2699" y="7847"/>
                      </a:lnTo>
                      <a:lnTo>
                        <a:pt x="2762" y="7993"/>
                      </a:lnTo>
                      <a:lnTo>
                        <a:pt x="2867" y="8098"/>
                      </a:lnTo>
                      <a:lnTo>
                        <a:pt x="2929" y="8244"/>
                      </a:lnTo>
                      <a:lnTo>
                        <a:pt x="3097" y="8349"/>
                      </a:lnTo>
                      <a:lnTo>
                        <a:pt x="3097" y="8349"/>
                      </a:lnTo>
                      <a:lnTo>
                        <a:pt x="3076" y="8224"/>
                      </a:lnTo>
                      <a:lnTo>
                        <a:pt x="3097" y="8098"/>
                      </a:lnTo>
                      <a:lnTo>
                        <a:pt x="3034" y="7993"/>
                      </a:lnTo>
                      <a:lnTo>
                        <a:pt x="3013" y="7847"/>
                      </a:lnTo>
                      <a:lnTo>
                        <a:pt x="3034" y="7680"/>
                      </a:lnTo>
                      <a:lnTo>
                        <a:pt x="3139" y="7575"/>
                      </a:lnTo>
                      <a:lnTo>
                        <a:pt x="3201" y="7596"/>
                      </a:lnTo>
                      <a:lnTo>
                        <a:pt x="3201" y="7680"/>
                      </a:lnTo>
                      <a:lnTo>
                        <a:pt x="3243" y="7721"/>
                      </a:lnTo>
                      <a:lnTo>
                        <a:pt x="3494" y="7700"/>
                      </a:lnTo>
                      <a:lnTo>
                        <a:pt x="3515" y="7638"/>
                      </a:lnTo>
                      <a:lnTo>
                        <a:pt x="3557" y="7638"/>
                      </a:lnTo>
                      <a:lnTo>
                        <a:pt x="3599" y="7700"/>
                      </a:lnTo>
                      <a:lnTo>
                        <a:pt x="3557" y="7721"/>
                      </a:lnTo>
                      <a:lnTo>
                        <a:pt x="3557" y="7826"/>
                      </a:lnTo>
                      <a:lnTo>
                        <a:pt x="3704" y="7952"/>
                      </a:lnTo>
                      <a:lnTo>
                        <a:pt x="3725" y="8056"/>
                      </a:lnTo>
                      <a:lnTo>
                        <a:pt x="3766" y="8119"/>
                      </a:lnTo>
                      <a:lnTo>
                        <a:pt x="3766" y="8035"/>
                      </a:lnTo>
                      <a:lnTo>
                        <a:pt x="3745" y="7993"/>
                      </a:lnTo>
                      <a:lnTo>
                        <a:pt x="3766" y="7847"/>
                      </a:lnTo>
                      <a:lnTo>
                        <a:pt x="3766" y="7721"/>
                      </a:lnTo>
                      <a:lnTo>
                        <a:pt x="3662" y="7638"/>
                      </a:lnTo>
                      <a:lnTo>
                        <a:pt x="3641" y="7491"/>
                      </a:lnTo>
                      <a:lnTo>
                        <a:pt x="3599" y="7387"/>
                      </a:lnTo>
                      <a:lnTo>
                        <a:pt x="3515" y="7428"/>
                      </a:lnTo>
                      <a:lnTo>
                        <a:pt x="3432" y="7428"/>
                      </a:lnTo>
                      <a:lnTo>
                        <a:pt x="3285" y="7324"/>
                      </a:lnTo>
                      <a:lnTo>
                        <a:pt x="3243" y="7156"/>
                      </a:lnTo>
                      <a:lnTo>
                        <a:pt x="3181" y="7010"/>
                      </a:lnTo>
                      <a:lnTo>
                        <a:pt x="3034" y="6905"/>
                      </a:lnTo>
                      <a:lnTo>
                        <a:pt x="2929" y="6884"/>
                      </a:lnTo>
                      <a:lnTo>
                        <a:pt x="2867" y="6780"/>
                      </a:lnTo>
                      <a:lnTo>
                        <a:pt x="2804" y="6571"/>
                      </a:lnTo>
                      <a:lnTo>
                        <a:pt x="2720" y="6424"/>
                      </a:lnTo>
                      <a:lnTo>
                        <a:pt x="2678" y="6278"/>
                      </a:lnTo>
                      <a:lnTo>
                        <a:pt x="2678" y="6089"/>
                      </a:lnTo>
                      <a:lnTo>
                        <a:pt x="2657" y="5859"/>
                      </a:lnTo>
                      <a:lnTo>
                        <a:pt x="2595" y="5755"/>
                      </a:lnTo>
                      <a:lnTo>
                        <a:pt x="2616" y="5545"/>
                      </a:lnTo>
                      <a:lnTo>
                        <a:pt x="2595" y="5441"/>
                      </a:lnTo>
                      <a:lnTo>
                        <a:pt x="2511" y="5294"/>
                      </a:lnTo>
                      <a:lnTo>
                        <a:pt x="2574" y="5211"/>
                      </a:lnTo>
                      <a:lnTo>
                        <a:pt x="2595" y="5127"/>
                      </a:lnTo>
                      <a:lnTo>
                        <a:pt x="2595" y="5085"/>
                      </a:lnTo>
                      <a:lnTo>
                        <a:pt x="2657" y="5043"/>
                      </a:lnTo>
                      <a:lnTo>
                        <a:pt x="2720" y="5085"/>
                      </a:lnTo>
                      <a:lnTo>
                        <a:pt x="2867" y="5043"/>
                      </a:lnTo>
                      <a:lnTo>
                        <a:pt x="2992" y="5043"/>
                      </a:lnTo>
                      <a:lnTo>
                        <a:pt x="3118" y="5127"/>
                      </a:lnTo>
                      <a:lnTo>
                        <a:pt x="3201" y="5315"/>
                      </a:lnTo>
                      <a:lnTo>
                        <a:pt x="3306" y="5336"/>
                      </a:lnTo>
                      <a:lnTo>
                        <a:pt x="3411" y="5420"/>
                      </a:lnTo>
                      <a:lnTo>
                        <a:pt x="3515" y="5566"/>
                      </a:lnTo>
                      <a:lnTo>
                        <a:pt x="3599" y="5608"/>
                      </a:lnTo>
                      <a:lnTo>
                        <a:pt x="3536" y="5483"/>
                      </a:lnTo>
                      <a:lnTo>
                        <a:pt x="3411" y="5315"/>
                      </a:lnTo>
                      <a:lnTo>
                        <a:pt x="3243" y="5211"/>
                      </a:lnTo>
                      <a:lnTo>
                        <a:pt x="3139" y="5022"/>
                      </a:lnTo>
                      <a:lnTo>
                        <a:pt x="3034" y="4897"/>
                      </a:lnTo>
                      <a:lnTo>
                        <a:pt x="3034" y="4813"/>
                      </a:lnTo>
                      <a:lnTo>
                        <a:pt x="2992" y="4771"/>
                      </a:lnTo>
                      <a:lnTo>
                        <a:pt x="2888" y="4562"/>
                      </a:lnTo>
                      <a:lnTo>
                        <a:pt x="2825" y="4436"/>
                      </a:lnTo>
                      <a:lnTo>
                        <a:pt x="2762" y="4395"/>
                      </a:lnTo>
                      <a:lnTo>
                        <a:pt x="2720" y="4269"/>
                      </a:lnTo>
                      <a:lnTo>
                        <a:pt x="2574" y="4060"/>
                      </a:lnTo>
                      <a:lnTo>
                        <a:pt x="2406" y="3809"/>
                      </a:lnTo>
                      <a:lnTo>
                        <a:pt x="2365" y="3641"/>
                      </a:lnTo>
                      <a:lnTo>
                        <a:pt x="2155" y="3390"/>
                      </a:lnTo>
                      <a:lnTo>
                        <a:pt x="2072" y="3181"/>
                      </a:lnTo>
                      <a:lnTo>
                        <a:pt x="1967" y="3118"/>
                      </a:lnTo>
                      <a:lnTo>
                        <a:pt x="1967" y="3014"/>
                      </a:lnTo>
                      <a:lnTo>
                        <a:pt x="1925" y="2888"/>
                      </a:lnTo>
                      <a:lnTo>
                        <a:pt x="1841" y="2867"/>
                      </a:lnTo>
                      <a:lnTo>
                        <a:pt x="1841" y="2909"/>
                      </a:lnTo>
                      <a:lnTo>
                        <a:pt x="1758" y="2909"/>
                      </a:lnTo>
                      <a:lnTo>
                        <a:pt x="1737" y="2867"/>
                      </a:lnTo>
                      <a:lnTo>
                        <a:pt x="1758" y="2762"/>
                      </a:lnTo>
                      <a:lnTo>
                        <a:pt x="1737" y="2679"/>
                      </a:lnTo>
                      <a:lnTo>
                        <a:pt x="1632" y="2616"/>
                      </a:lnTo>
                      <a:lnTo>
                        <a:pt x="1528" y="2490"/>
                      </a:lnTo>
                      <a:lnTo>
                        <a:pt x="1465" y="2344"/>
                      </a:lnTo>
                      <a:lnTo>
                        <a:pt x="1402" y="2260"/>
                      </a:lnTo>
                      <a:lnTo>
                        <a:pt x="1402" y="2135"/>
                      </a:lnTo>
                      <a:lnTo>
                        <a:pt x="1423" y="2030"/>
                      </a:lnTo>
                      <a:lnTo>
                        <a:pt x="1444" y="2051"/>
                      </a:lnTo>
                      <a:lnTo>
                        <a:pt x="1423" y="1884"/>
                      </a:lnTo>
                      <a:lnTo>
                        <a:pt x="1402" y="1716"/>
                      </a:lnTo>
                      <a:lnTo>
                        <a:pt x="1360" y="1570"/>
                      </a:lnTo>
                      <a:lnTo>
                        <a:pt x="1235" y="1528"/>
                      </a:lnTo>
                      <a:lnTo>
                        <a:pt x="1109" y="1382"/>
                      </a:lnTo>
                      <a:lnTo>
                        <a:pt x="1109" y="1319"/>
                      </a:lnTo>
                      <a:lnTo>
                        <a:pt x="1046" y="1256"/>
                      </a:lnTo>
                      <a:lnTo>
                        <a:pt x="1046" y="1193"/>
                      </a:lnTo>
                      <a:lnTo>
                        <a:pt x="1109" y="1193"/>
                      </a:lnTo>
                      <a:lnTo>
                        <a:pt x="1214" y="1298"/>
                      </a:lnTo>
                      <a:lnTo>
                        <a:pt x="1318" y="1444"/>
                      </a:lnTo>
                      <a:lnTo>
                        <a:pt x="1318" y="1444"/>
                      </a:lnTo>
                      <a:lnTo>
                        <a:pt x="1256" y="1298"/>
                      </a:lnTo>
                      <a:lnTo>
                        <a:pt x="1130" y="1110"/>
                      </a:lnTo>
                      <a:lnTo>
                        <a:pt x="1005" y="942"/>
                      </a:lnTo>
                      <a:lnTo>
                        <a:pt x="942" y="942"/>
                      </a:lnTo>
                      <a:lnTo>
                        <a:pt x="921" y="858"/>
                      </a:lnTo>
                      <a:lnTo>
                        <a:pt x="691" y="670"/>
                      </a:lnTo>
                      <a:lnTo>
                        <a:pt x="607" y="566"/>
                      </a:lnTo>
                      <a:lnTo>
                        <a:pt x="607" y="335"/>
                      </a:lnTo>
                      <a:lnTo>
                        <a:pt x="523" y="273"/>
                      </a:lnTo>
                      <a:lnTo>
                        <a:pt x="377" y="210"/>
                      </a:lnTo>
                      <a:lnTo>
                        <a:pt x="293" y="63"/>
                      </a:lnTo>
                      <a:lnTo>
                        <a:pt x="251"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433" name="Google Shape;433;p45"/>
            <p:cNvGrpSpPr/>
            <p:nvPr/>
          </p:nvGrpSpPr>
          <p:grpSpPr>
            <a:xfrm>
              <a:off x="3875768" y="2846704"/>
              <a:ext cx="44796" cy="47366"/>
              <a:chOff x="3960625" y="2587825"/>
              <a:chExt cx="94050" cy="104125"/>
            </a:xfrm>
          </p:grpSpPr>
          <p:sp>
            <p:nvSpPr>
              <p:cNvPr id="434" name="Google Shape;434;p45"/>
              <p:cNvSpPr/>
              <p:nvPr/>
            </p:nvSpPr>
            <p:spPr>
              <a:xfrm>
                <a:off x="3960625" y="2587825"/>
                <a:ext cx="94050" cy="51200"/>
              </a:xfrm>
              <a:custGeom>
                <a:avLst/>
                <a:gdLst/>
                <a:ahLst/>
                <a:cxnLst/>
                <a:rect l="l" t="t" r="r" b="b"/>
                <a:pathLst>
                  <a:path w="3762" h="2048" extrusionOk="0">
                    <a:moveTo>
                      <a:pt x="190" y="2048"/>
                    </a:moveTo>
                    <a:lnTo>
                      <a:pt x="0" y="1762"/>
                    </a:lnTo>
                    <a:lnTo>
                      <a:pt x="309" y="1048"/>
                    </a:lnTo>
                    <a:lnTo>
                      <a:pt x="3762" y="0"/>
                    </a:lnTo>
                    <a:lnTo>
                      <a:pt x="3714" y="1072"/>
                    </a:lnTo>
                    <a:lnTo>
                      <a:pt x="2929" y="1143"/>
                    </a:lnTo>
                    <a:lnTo>
                      <a:pt x="2167" y="1000"/>
                    </a:lnTo>
                    <a:close/>
                  </a:path>
                </a:pathLst>
              </a:custGeom>
              <a:solidFill>
                <a:srgbClr val="DED6D4"/>
              </a:solidFill>
              <a:ln>
                <a:noFill/>
              </a:ln>
            </p:spPr>
          </p:sp>
          <p:sp>
            <p:nvSpPr>
              <p:cNvPr id="435" name="Google Shape;435;p45"/>
              <p:cNvSpPr/>
              <p:nvPr/>
            </p:nvSpPr>
            <p:spPr>
              <a:xfrm>
                <a:off x="3963000" y="2596725"/>
                <a:ext cx="86850" cy="95225"/>
              </a:xfrm>
              <a:custGeom>
                <a:avLst/>
                <a:gdLst/>
                <a:ahLst/>
                <a:cxnLst/>
                <a:rect l="l" t="t" r="r" b="b"/>
                <a:pathLst>
                  <a:path w="3474" h="3809" extrusionOk="0">
                    <a:moveTo>
                      <a:pt x="1549" y="2009"/>
                    </a:moveTo>
                    <a:lnTo>
                      <a:pt x="1632" y="2030"/>
                    </a:lnTo>
                    <a:lnTo>
                      <a:pt x="1695" y="2093"/>
                    </a:lnTo>
                    <a:lnTo>
                      <a:pt x="1674" y="2135"/>
                    </a:lnTo>
                    <a:lnTo>
                      <a:pt x="1674" y="2189"/>
                    </a:lnTo>
                    <a:lnTo>
                      <a:pt x="1674" y="2189"/>
                    </a:lnTo>
                    <a:cubicBezTo>
                      <a:pt x="1645" y="2167"/>
                      <a:pt x="1613" y="2146"/>
                      <a:pt x="1569" y="2135"/>
                    </a:cubicBezTo>
                    <a:cubicBezTo>
                      <a:pt x="1549" y="2114"/>
                      <a:pt x="1528" y="2114"/>
                      <a:pt x="1486" y="2114"/>
                    </a:cubicBezTo>
                    <a:lnTo>
                      <a:pt x="1549" y="2072"/>
                    </a:lnTo>
                    <a:lnTo>
                      <a:pt x="1549" y="2009"/>
                    </a:lnTo>
                    <a:close/>
                    <a:moveTo>
                      <a:pt x="3327" y="1"/>
                    </a:moveTo>
                    <a:lnTo>
                      <a:pt x="3201" y="105"/>
                    </a:lnTo>
                    <a:lnTo>
                      <a:pt x="3201" y="231"/>
                    </a:lnTo>
                    <a:lnTo>
                      <a:pt x="3243" y="335"/>
                    </a:lnTo>
                    <a:lnTo>
                      <a:pt x="3160" y="377"/>
                    </a:lnTo>
                    <a:lnTo>
                      <a:pt x="2929" y="356"/>
                    </a:lnTo>
                    <a:lnTo>
                      <a:pt x="2825" y="419"/>
                    </a:lnTo>
                    <a:lnTo>
                      <a:pt x="2720" y="356"/>
                    </a:lnTo>
                    <a:lnTo>
                      <a:pt x="2616" y="356"/>
                    </a:lnTo>
                    <a:lnTo>
                      <a:pt x="2532" y="419"/>
                    </a:lnTo>
                    <a:lnTo>
                      <a:pt x="2427" y="419"/>
                    </a:lnTo>
                    <a:lnTo>
                      <a:pt x="2406" y="314"/>
                    </a:lnTo>
                    <a:lnTo>
                      <a:pt x="2260" y="314"/>
                    </a:lnTo>
                    <a:lnTo>
                      <a:pt x="2113" y="273"/>
                    </a:lnTo>
                    <a:lnTo>
                      <a:pt x="2009" y="377"/>
                    </a:lnTo>
                    <a:lnTo>
                      <a:pt x="1862" y="419"/>
                    </a:lnTo>
                    <a:lnTo>
                      <a:pt x="1674" y="419"/>
                    </a:lnTo>
                    <a:lnTo>
                      <a:pt x="1632" y="377"/>
                    </a:lnTo>
                    <a:lnTo>
                      <a:pt x="1549" y="440"/>
                    </a:lnTo>
                    <a:lnTo>
                      <a:pt x="1444" y="440"/>
                    </a:lnTo>
                    <a:lnTo>
                      <a:pt x="1318" y="524"/>
                    </a:lnTo>
                    <a:lnTo>
                      <a:pt x="1025" y="524"/>
                    </a:lnTo>
                    <a:lnTo>
                      <a:pt x="900" y="586"/>
                    </a:lnTo>
                    <a:lnTo>
                      <a:pt x="900" y="649"/>
                    </a:lnTo>
                    <a:lnTo>
                      <a:pt x="732" y="691"/>
                    </a:lnTo>
                    <a:lnTo>
                      <a:pt x="502" y="838"/>
                    </a:lnTo>
                    <a:lnTo>
                      <a:pt x="481" y="984"/>
                    </a:lnTo>
                    <a:lnTo>
                      <a:pt x="398" y="1151"/>
                    </a:lnTo>
                    <a:lnTo>
                      <a:pt x="168" y="1214"/>
                    </a:lnTo>
                    <a:lnTo>
                      <a:pt x="168" y="1361"/>
                    </a:lnTo>
                    <a:lnTo>
                      <a:pt x="84" y="1507"/>
                    </a:lnTo>
                    <a:lnTo>
                      <a:pt x="0" y="1570"/>
                    </a:lnTo>
                    <a:lnTo>
                      <a:pt x="0" y="1716"/>
                    </a:lnTo>
                    <a:lnTo>
                      <a:pt x="209" y="1884"/>
                    </a:lnTo>
                    <a:lnTo>
                      <a:pt x="335" y="2072"/>
                    </a:lnTo>
                    <a:lnTo>
                      <a:pt x="398" y="2093"/>
                    </a:lnTo>
                    <a:lnTo>
                      <a:pt x="398" y="2135"/>
                    </a:lnTo>
                    <a:lnTo>
                      <a:pt x="544" y="2365"/>
                    </a:lnTo>
                    <a:lnTo>
                      <a:pt x="586" y="2532"/>
                    </a:lnTo>
                    <a:lnTo>
                      <a:pt x="649" y="2553"/>
                    </a:lnTo>
                    <a:lnTo>
                      <a:pt x="753" y="2449"/>
                    </a:lnTo>
                    <a:lnTo>
                      <a:pt x="837" y="2553"/>
                    </a:lnTo>
                    <a:lnTo>
                      <a:pt x="963" y="2595"/>
                    </a:lnTo>
                    <a:lnTo>
                      <a:pt x="1025" y="2511"/>
                    </a:lnTo>
                    <a:lnTo>
                      <a:pt x="1130" y="2511"/>
                    </a:lnTo>
                    <a:lnTo>
                      <a:pt x="1277" y="2595"/>
                    </a:lnTo>
                    <a:lnTo>
                      <a:pt x="1360" y="2532"/>
                    </a:lnTo>
                    <a:lnTo>
                      <a:pt x="1381" y="2616"/>
                    </a:lnTo>
                    <a:lnTo>
                      <a:pt x="1465" y="2616"/>
                    </a:lnTo>
                    <a:lnTo>
                      <a:pt x="1528" y="2658"/>
                    </a:lnTo>
                    <a:lnTo>
                      <a:pt x="1653" y="2700"/>
                    </a:lnTo>
                    <a:lnTo>
                      <a:pt x="1569" y="2742"/>
                    </a:lnTo>
                    <a:lnTo>
                      <a:pt x="1486" y="2825"/>
                    </a:lnTo>
                    <a:lnTo>
                      <a:pt x="1423" y="2762"/>
                    </a:lnTo>
                    <a:lnTo>
                      <a:pt x="1318" y="2742"/>
                    </a:lnTo>
                    <a:lnTo>
                      <a:pt x="1067" y="2595"/>
                    </a:lnTo>
                    <a:lnTo>
                      <a:pt x="963" y="2616"/>
                    </a:lnTo>
                    <a:lnTo>
                      <a:pt x="858" y="2658"/>
                    </a:lnTo>
                    <a:lnTo>
                      <a:pt x="753" y="2616"/>
                    </a:lnTo>
                    <a:lnTo>
                      <a:pt x="691" y="2721"/>
                    </a:lnTo>
                    <a:lnTo>
                      <a:pt x="628" y="2742"/>
                    </a:lnTo>
                    <a:lnTo>
                      <a:pt x="607" y="2846"/>
                    </a:lnTo>
                    <a:lnTo>
                      <a:pt x="732" y="2972"/>
                    </a:lnTo>
                    <a:lnTo>
                      <a:pt x="858" y="3035"/>
                    </a:lnTo>
                    <a:lnTo>
                      <a:pt x="1004" y="3139"/>
                    </a:lnTo>
                    <a:lnTo>
                      <a:pt x="1004" y="3223"/>
                    </a:lnTo>
                    <a:lnTo>
                      <a:pt x="942" y="3265"/>
                    </a:lnTo>
                    <a:lnTo>
                      <a:pt x="942" y="3369"/>
                    </a:lnTo>
                    <a:lnTo>
                      <a:pt x="1046" y="3495"/>
                    </a:lnTo>
                    <a:lnTo>
                      <a:pt x="1130" y="3579"/>
                    </a:lnTo>
                    <a:lnTo>
                      <a:pt x="1151" y="3495"/>
                    </a:lnTo>
                    <a:lnTo>
                      <a:pt x="1130" y="3453"/>
                    </a:lnTo>
                    <a:lnTo>
                      <a:pt x="1172" y="3348"/>
                    </a:lnTo>
                    <a:lnTo>
                      <a:pt x="1214" y="3474"/>
                    </a:lnTo>
                    <a:lnTo>
                      <a:pt x="1360" y="3537"/>
                    </a:lnTo>
                    <a:lnTo>
                      <a:pt x="1381" y="3599"/>
                    </a:lnTo>
                    <a:lnTo>
                      <a:pt x="1360" y="3704"/>
                    </a:lnTo>
                    <a:lnTo>
                      <a:pt x="1423" y="3788"/>
                    </a:lnTo>
                    <a:lnTo>
                      <a:pt x="1423" y="3746"/>
                    </a:lnTo>
                    <a:lnTo>
                      <a:pt x="1465" y="3599"/>
                    </a:lnTo>
                    <a:lnTo>
                      <a:pt x="1569" y="3599"/>
                    </a:lnTo>
                    <a:lnTo>
                      <a:pt x="1632" y="3704"/>
                    </a:lnTo>
                    <a:lnTo>
                      <a:pt x="1800" y="3809"/>
                    </a:lnTo>
                    <a:lnTo>
                      <a:pt x="1800" y="3809"/>
                    </a:lnTo>
                    <a:lnTo>
                      <a:pt x="1737" y="3704"/>
                    </a:lnTo>
                    <a:lnTo>
                      <a:pt x="1758" y="3641"/>
                    </a:lnTo>
                    <a:lnTo>
                      <a:pt x="1695" y="3537"/>
                    </a:lnTo>
                    <a:lnTo>
                      <a:pt x="1632" y="3348"/>
                    </a:lnTo>
                    <a:lnTo>
                      <a:pt x="1549" y="3244"/>
                    </a:lnTo>
                    <a:lnTo>
                      <a:pt x="1549" y="3181"/>
                    </a:lnTo>
                    <a:lnTo>
                      <a:pt x="1632" y="3181"/>
                    </a:lnTo>
                    <a:lnTo>
                      <a:pt x="1758" y="3265"/>
                    </a:lnTo>
                    <a:lnTo>
                      <a:pt x="1737" y="3327"/>
                    </a:lnTo>
                    <a:lnTo>
                      <a:pt x="1758" y="3369"/>
                    </a:lnTo>
                    <a:lnTo>
                      <a:pt x="1841" y="3286"/>
                    </a:lnTo>
                    <a:lnTo>
                      <a:pt x="1967" y="3348"/>
                    </a:lnTo>
                    <a:lnTo>
                      <a:pt x="1967" y="3286"/>
                    </a:lnTo>
                    <a:lnTo>
                      <a:pt x="1904" y="3244"/>
                    </a:lnTo>
                    <a:lnTo>
                      <a:pt x="1904" y="3181"/>
                    </a:lnTo>
                    <a:lnTo>
                      <a:pt x="1862" y="3181"/>
                    </a:lnTo>
                    <a:lnTo>
                      <a:pt x="1758" y="3139"/>
                    </a:lnTo>
                    <a:lnTo>
                      <a:pt x="1758" y="3076"/>
                    </a:lnTo>
                    <a:lnTo>
                      <a:pt x="1653" y="3014"/>
                    </a:lnTo>
                    <a:lnTo>
                      <a:pt x="1758" y="2951"/>
                    </a:lnTo>
                    <a:lnTo>
                      <a:pt x="1862" y="2951"/>
                    </a:lnTo>
                    <a:lnTo>
                      <a:pt x="1904" y="2909"/>
                    </a:lnTo>
                    <a:lnTo>
                      <a:pt x="2072" y="3014"/>
                    </a:lnTo>
                    <a:lnTo>
                      <a:pt x="2093" y="3055"/>
                    </a:lnTo>
                    <a:lnTo>
                      <a:pt x="2197" y="3076"/>
                    </a:lnTo>
                    <a:lnTo>
                      <a:pt x="2218" y="3035"/>
                    </a:lnTo>
                    <a:lnTo>
                      <a:pt x="2113" y="2909"/>
                    </a:lnTo>
                    <a:lnTo>
                      <a:pt x="2155" y="2762"/>
                    </a:lnTo>
                    <a:lnTo>
                      <a:pt x="2093" y="2700"/>
                    </a:lnTo>
                    <a:lnTo>
                      <a:pt x="1841" y="2532"/>
                    </a:lnTo>
                    <a:lnTo>
                      <a:pt x="1758" y="2511"/>
                    </a:lnTo>
                    <a:lnTo>
                      <a:pt x="1737" y="2490"/>
                    </a:lnTo>
                    <a:cubicBezTo>
                      <a:pt x="1758" y="2490"/>
                      <a:pt x="1779" y="2449"/>
                      <a:pt x="1800" y="2407"/>
                    </a:cubicBezTo>
                    <a:lnTo>
                      <a:pt x="1862" y="2449"/>
                    </a:lnTo>
                    <a:lnTo>
                      <a:pt x="1946" y="2490"/>
                    </a:lnTo>
                    <a:lnTo>
                      <a:pt x="1988" y="2553"/>
                    </a:lnTo>
                    <a:lnTo>
                      <a:pt x="2093" y="2616"/>
                    </a:lnTo>
                    <a:lnTo>
                      <a:pt x="2176" y="2616"/>
                    </a:lnTo>
                    <a:lnTo>
                      <a:pt x="2197" y="2658"/>
                    </a:lnTo>
                    <a:lnTo>
                      <a:pt x="2281" y="2762"/>
                    </a:lnTo>
                    <a:lnTo>
                      <a:pt x="2323" y="2825"/>
                    </a:lnTo>
                    <a:lnTo>
                      <a:pt x="2323" y="2867"/>
                    </a:lnTo>
                    <a:lnTo>
                      <a:pt x="2365" y="2930"/>
                    </a:lnTo>
                    <a:lnTo>
                      <a:pt x="2427" y="2972"/>
                    </a:lnTo>
                    <a:lnTo>
                      <a:pt x="2490" y="2951"/>
                    </a:lnTo>
                    <a:lnTo>
                      <a:pt x="2532" y="2972"/>
                    </a:lnTo>
                    <a:lnTo>
                      <a:pt x="2595" y="2867"/>
                    </a:lnTo>
                    <a:lnTo>
                      <a:pt x="2490" y="2867"/>
                    </a:lnTo>
                    <a:lnTo>
                      <a:pt x="2469" y="2888"/>
                    </a:lnTo>
                    <a:lnTo>
                      <a:pt x="2385" y="2825"/>
                    </a:lnTo>
                    <a:lnTo>
                      <a:pt x="2385" y="2742"/>
                    </a:lnTo>
                    <a:lnTo>
                      <a:pt x="2365" y="2679"/>
                    </a:lnTo>
                    <a:lnTo>
                      <a:pt x="2365" y="2637"/>
                    </a:lnTo>
                    <a:lnTo>
                      <a:pt x="2302" y="2553"/>
                    </a:lnTo>
                    <a:lnTo>
                      <a:pt x="2176" y="2428"/>
                    </a:lnTo>
                    <a:lnTo>
                      <a:pt x="2176" y="2449"/>
                    </a:lnTo>
                    <a:lnTo>
                      <a:pt x="2093" y="2449"/>
                    </a:lnTo>
                    <a:lnTo>
                      <a:pt x="2093" y="2428"/>
                    </a:lnTo>
                    <a:lnTo>
                      <a:pt x="1988" y="2365"/>
                    </a:lnTo>
                    <a:lnTo>
                      <a:pt x="1883" y="2344"/>
                    </a:lnTo>
                    <a:lnTo>
                      <a:pt x="1800" y="2239"/>
                    </a:lnTo>
                    <a:lnTo>
                      <a:pt x="1758" y="2239"/>
                    </a:lnTo>
                    <a:cubicBezTo>
                      <a:pt x="1730" y="2230"/>
                      <a:pt x="1706" y="2212"/>
                      <a:pt x="1680" y="2193"/>
                    </a:cubicBezTo>
                    <a:lnTo>
                      <a:pt x="1680" y="2193"/>
                    </a:lnTo>
                    <a:lnTo>
                      <a:pt x="1737" y="2156"/>
                    </a:lnTo>
                    <a:lnTo>
                      <a:pt x="1758" y="2030"/>
                    </a:lnTo>
                    <a:lnTo>
                      <a:pt x="1674" y="1946"/>
                    </a:lnTo>
                    <a:lnTo>
                      <a:pt x="1486" y="1737"/>
                    </a:lnTo>
                    <a:lnTo>
                      <a:pt x="1423" y="1695"/>
                    </a:lnTo>
                    <a:lnTo>
                      <a:pt x="1381" y="1612"/>
                    </a:lnTo>
                    <a:lnTo>
                      <a:pt x="1256" y="1507"/>
                    </a:lnTo>
                    <a:lnTo>
                      <a:pt x="1318" y="1465"/>
                    </a:lnTo>
                    <a:lnTo>
                      <a:pt x="1277" y="1235"/>
                    </a:lnTo>
                    <a:lnTo>
                      <a:pt x="1360" y="1130"/>
                    </a:lnTo>
                    <a:lnTo>
                      <a:pt x="1486" y="1089"/>
                    </a:lnTo>
                    <a:lnTo>
                      <a:pt x="1528" y="1193"/>
                    </a:lnTo>
                    <a:lnTo>
                      <a:pt x="1465" y="1193"/>
                    </a:lnTo>
                    <a:lnTo>
                      <a:pt x="1465" y="1256"/>
                    </a:lnTo>
                    <a:lnTo>
                      <a:pt x="1653" y="1319"/>
                    </a:lnTo>
                    <a:lnTo>
                      <a:pt x="1674" y="1465"/>
                    </a:lnTo>
                    <a:lnTo>
                      <a:pt x="1779" y="1570"/>
                    </a:lnTo>
                    <a:lnTo>
                      <a:pt x="1904" y="1570"/>
                    </a:lnTo>
                    <a:lnTo>
                      <a:pt x="1841" y="1507"/>
                    </a:lnTo>
                    <a:lnTo>
                      <a:pt x="1779" y="1423"/>
                    </a:lnTo>
                    <a:lnTo>
                      <a:pt x="1800" y="1361"/>
                    </a:lnTo>
                    <a:lnTo>
                      <a:pt x="1946" y="1402"/>
                    </a:lnTo>
                    <a:lnTo>
                      <a:pt x="2009" y="1528"/>
                    </a:lnTo>
                    <a:lnTo>
                      <a:pt x="2093" y="1570"/>
                    </a:lnTo>
                    <a:lnTo>
                      <a:pt x="2155" y="1486"/>
                    </a:lnTo>
                    <a:lnTo>
                      <a:pt x="2072" y="1423"/>
                    </a:lnTo>
                    <a:lnTo>
                      <a:pt x="1988" y="1402"/>
                    </a:lnTo>
                    <a:lnTo>
                      <a:pt x="1988" y="1361"/>
                    </a:lnTo>
                    <a:lnTo>
                      <a:pt x="2197" y="1361"/>
                    </a:lnTo>
                    <a:lnTo>
                      <a:pt x="2281" y="1423"/>
                    </a:lnTo>
                    <a:lnTo>
                      <a:pt x="2302" y="1402"/>
                    </a:lnTo>
                    <a:lnTo>
                      <a:pt x="2176" y="1298"/>
                    </a:lnTo>
                    <a:lnTo>
                      <a:pt x="2051" y="1277"/>
                    </a:lnTo>
                    <a:lnTo>
                      <a:pt x="1946" y="1151"/>
                    </a:lnTo>
                    <a:lnTo>
                      <a:pt x="1988" y="1068"/>
                    </a:lnTo>
                    <a:lnTo>
                      <a:pt x="2093" y="1089"/>
                    </a:lnTo>
                    <a:lnTo>
                      <a:pt x="2176" y="1047"/>
                    </a:lnTo>
                    <a:lnTo>
                      <a:pt x="2218" y="879"/>
                    </a:lnTo>
                    <a:lnTo>
                      <a:pt x="2302" y="858"/>
                    </a:lnTo>
                    <a:lnTo>
                      <a:pt x="2427" y="963"/>
                    </a:lnTo>
                    <a:lnTo>
                      <a:pt x="2532" y="963"/>
                    </a:lnTo>
                    <a:lnTo>
                      <a:pt x="2637" y="858"/>
                    </a:lnTo>
                    <a:lnTo>
                      <a:pt x="2637" y="796"/>
                    </a:lnTo>
                    <a:lnTo>
                      <a:pt x="2699" y="796"/>
                    </a:lnTo>
                    <a:lnTo>
                      <a:pt x="2783" y="879"/>
                    </a:lnTo>
                    <a:lnTo>
                      <a:pt x="3013" y="879"/>
                    </a:lnTo>
                    <a:lnTo>
                      <a:pt x="3201" y="942"/>
                    </a:lnTo>
                    <a:lnTo>
                      <a:pt x="3327" y="900"/>
                    </a:lnTo>
                    <a:lnTo>
                      <a:pt x="3348" y="566"/>
                    </a:lnTo>
                    <a:lnTo>
                      <a:pt x="3327" y="440"/>
                    </a:lnTo>
                    <a:lnTo>
                      <a:pt x="3473" y="335"/>
                    </a:lnTo>
                    <a:lnTo>
                      <a:pt x="3473" y="210"/>
                    </a:lnTo>
                    <a:lnTo>
                      <a:pt x="3369" y="147"/>
                    </a:lnTo>
                    <a:lnTo>
                      <a:pt x="3411"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36" name="Google Shape;436;p45"/>
            <p:cNvGrpSpPr/>
            <p:nvPr/>
          </p:nvGrpSpPr>
          <p:grpSpPr>
            <a:xfrm>
              <a:off x="3782759" y="2807162"/>
              <a:ext cx="82686" cy="85487"/>
              <a:chOff x="3765350" y="2500900"/>
              <a:chExt cx="173600" cy="187925"/>
            </a:xfrm>
          </p:grpSpPr>
          <p:sp>
            <p:nvSpPr>
              <p:cNvPr id="437" name="Google Shape;437;p45"/>
              <p:cNvSpPr/>
              <p:nvPr/>
            </p:nvSpPr>
            <p:spPr>
              <a:xfrm>
                <a:off x="3765350" y="2500900"/>
                <a:ext cx="108950" cy="64300"/>
              </a:xfrm>
              <a:custGeom>
                <a:avLst/>
                <a:gdLst/>
                <a:ahLst/>
                <a:cxnLst/>
                <a:rect l="l" t="t" r="r" b="b"/>
                <a:pathLst>
                  <a:path w="4358" h="2572" extrusionOk="0">
                    <a:moveTo>
                      <a:pt x="1286" y="596"/>
                    </a:moveTo>
                    <a:lnTo>
                      <a:pt x="0" y="1072"/>
                    </a:lnTo>
                    <a:lnTo>
                      <a:pt x="429" y="2239"/>
                    </a:lnTo>
                    <a:lnTo>
                      <a:pt x="857" y="2572"/>
                    </a:lnTo>
                    <a:lnTo>
                      <a:pt x="2191" y="1215"/>
                    </a:lnTo>
                    <a:lnTo>
                      <a:pt x="4024" y="1072"/>
                    </a:lnTo>
                    <a:lnTo>
                      <a:pt x="4358" y="429"/>
                    </a:lnTo>
                    <a:lnTo>
                      <a:pt x="3120" y="0"/>
                    </a:lnTo>
                    <a:lnTo>
                      <a:pt x="2477" y="358"/>
                    </a:lnTo>
                    <a:close/>
                  </a:path>
                </a:pathLst>
              </a:custGeom>
              <a:solidFill>
                <a:srgbClr val="DED6D4"/>
              </a:solidFill>
              <a:ln>
                <a:noFill/>
              </a:ln>
            </p:spPr>
          </p:sp>
          <p:sp>
            <p:nvSpPr>
              <p:cNvPr id="438" name="Google Shape;438;p45"/>
              <p:cNvSpPr/>
              <p:nvPr/>
            </p:nvSpPr>
            <p:spPr>
              <a:xfrm>
                <a:off x="3797175" y="2609800"/>
                <a:ext cx="2625" cy="3700"/>
              </a:xfrm>
              <a:custGeom>
                <a:avLst/>
                <a:gdLst/>
                <a:ahLst/>
                <a:cxnLst/>
                <a:rect l="l" t="t" r="r" b="b"/>
                <a:pathLst>
                  <a:path w="105" h="148" extrusionOk="0">
                    <a:moveTo>
                      <a:pt x="42" y="1"/>
                    </a:moveTo>
                    <a:lnTo>
                      <a:pt x="21" y="43"/>
                    </a:lnTo>
                    <a:lnTo>
                      <a:pt x="0" y="84"/>
                    </a:lnTo>
                    <a:lnTo>
                      <a:pt x="0" y="147"/>
                    </a:lnTo>
                    <a:lnTo>
                      <a:pt x="21" y="147"/>
                    </a:lnTo>
                    <a:lnTo>
                      <a:pt x="42" y="105"/>
                    </a:lnTo>
                    <a:lnTo>
                      <a:pt x="105" y="22"/>
                    </a:lnTo>
                    <a:lnTo>
                      <a:pt x="42"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 name="Google Shape;439;p45"/>
              <p:cNvSpPr/>
              <p:nvPr/>
            </p:nvSpPr>
            <p:spPr>
              <a:xfrm>
                <a:off x="3796125" y="2610325"/>
                <a:ext cx="22525" cy="41875"/>
              </a:xfrm>
              <a:custGeom>
                <a:avLst/>
                <a:gdLst/>
                <a:ahLst/>
                <a:cxnLst/>
                <a:rect l="l" t="t" r="r" b="b"/>
                <a:pathLst>
                  <a:path w="901" h="1675" extrusionOk="0">
                    <a:moveTo>
                      <a:pt x="565" y="1"/>
                    </a:moveTo>
                    <a:lnTo>
                      <a:pt x="461" y="22"/>
                    </a:lnTo>
                    <a:lnTo>
                      <a:pt x="252" y="273"/>
                    </a:lnTo>
                    <a:lnTo>
                      <a:pt x="168" y="273"/>
                    </a:lnTo>
                    <a:lnTo>
                      <a:pt x="42" y="189"/>
                    </a:lnTo>
                    <a:lnTo>
                      <a:pt x="42" y="314"/>
                    </a:lnTo>
                    <a:lnTo>
                      <a:pt x="1" y="398"/>
                    </a:lnTo>
                    <a:lnTo>
                      <a:pt x="105" y="503"/>
                    </a:lnTo>
                    <a:lnTo>
                      <a:pt x="105" y="586"/>
                    </a:lnTo>
                    <a:lnTo>
                      <a:pt x="189" y="649"/>
                    </a:lnTo>
                    <a:lnTo>
                      <a:pt x="189" y="796"/>
                    </a:lnTo>
                    <a:lnTo>
                      <a:pt x="105" y="858"/>
                    </a:lnTo>
                    <a:lnTo>
                      <a:pt x="147" y="942"/>
                    </a:lnTo>
                    <a:lnTo>
                      <a:pt x="273" y="942"/>
                    </a:lnTo>
                    <a:lnTo>
                      <a:pt x="273" y="1005"/>
                    </a:lnTo>
                    <a:lnTo>
                      <a:pt x="189" y="1068"/>
                    </a:lnTo>
                    <a:lnTo>
                      <a:pt x="147" y="1277"/>
                    </a:lnTo>
                    <a:lnTo>
                      <a:pt x="189" y="1361"/>
                    </a:lnTo>
                    <a:lnTo>
                      <a:pt x="252" y="1591"/>
                    </a:lnTo>
                    <a:lnTo>
                      <a:pt x="314" y="1674"/>
                    </a:lnTo>
                    <a:lnTo>
                      <a:pt x="377" y="1654"/>
                    </a:lnTo>
                    <a:lnTo>
                      <a:pt x="419" y="1674"/>
                    </a:lnTo>
                    <a:lnTo>
                      <a:pt x="503" y="1654"/>
                    </a:lnTo>
                    <a:lnTo>
                      <a:pt x="524" y="1528"/>
                    </a:lnTo>
                    <a:lnTo>
                      <a:pt x="565" y="1444"/>
                    </a:lnTo>
                    <a:lnTo>
                      <a:pt x="670" y="1444"/>
                    </a:lnTo>
                    <a:lnTo>
                      <a:pt x="733" y="1528"/>
                    </a:lnTo>
                    <a:lnTo>
                      <a:pt x="796" y="1528"/>
                    </a:lnTo>
                    <a:lnTo>
                      <a:pt x="837" y="1444"/>
                    </a:lnTo>
                    <a:lnTo>
                      <a:pt x="837" y="1214"/>
                    </a:lnTo>
                    <a:lnTo>
                      <a:pt x="879" y="1151"/>
                    </a:lnTo>
                    <a:lnTo>
                      <a:pt x="837" y="921"/>
                    </a:lnTo>
                    <a:lnTo>
                      <a:pt x="900" y="712"/>
                    </a:lnTo>
                    <a:lnTo>
                      <a:pt x="733" y="586"/>
                    </a:lnTo>
                    <a:lnTo>
                      <a:pt x="879" y="503"/>
                    </a:lnTo>
                    <a:lnTo>
                      <a:pt x="879" y="419"/>
                    </a:lnTo>
                    <a:lnTo>
                      <a:pt x="837" y="294"/>
                    </a:lnTo>
                    <a:lnTo>
                      <a:pt x="775" y="189"/>
                    </a:lnTo>
                    <a:lnTo>
                      <a:pt x="691" y="63"/>
                    </a:lnTo>
                    <a:lnTo>
                      <a:pt x="670" y="84"/>
                    </a:lnTo>
                    <a:lnTo>
                      <a:pt x="565"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 name="Google Shape;440;p45"/>
              <p:cNvSpPr/>
              <p:nvPr/>
            </p:nvSpPr>
            <p:spPr>
              <a:xfrm>
                <a:off x="3821225" y="2579475"/>
                <a:ext cx="6300" cy="4200"/>
              </a:xfrm>
              <a:custGeom>
                <a:avLst/>
                <a:gdLst/>
                <a:ahLst/>
                <a:cxnLst/>
                <a:rect l="l" t="t" r="r" b="b"/>
                <a:pathLst>
                  <a:path w="252" h="168" extrusionOk="0">
                    <a:moveTo>
                      <a:pt x="189" y="0"/>
                    </a:moveTo>
                    <a:lnTo>
                      <a:pt x="147" y="42"/>
                    </a:lnTo>
                    <a:lnTo>
                      <a:pt x="43" y="84"/>
                    </a:lnTo>
                    <a:lnTo>
                      <a:pt x="1" y="147"/>
                    </a:lnTo>
                    <a:lnTo>
                      <a:pt x="43" y="167"/>
                    </a:lnTo>
                    <a:lnTo>
                      <a:pt x="189" y="147"/>
                    </a:lnTo>
                    <a:lnTo>
                      <a:pt x="252" y="147"/>
                    </a:lnTo>
                    <a:lnTo>
                      <a:pt x="252" y="63"/>
                    </a:lnTo>
                    <a:lnTo>
                      <a:pt x="189"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 name="Google Shape;441;p45"/>
              <p:cNvSpPr/>
              <p:nvPr/>
            </p:nvSpPr>
            <p:spPr>
              <a:xfrm>
                <a:off x="3833800" y="2589400"/>
                <a:ext cx="1575" cy="1600"/>
              </a:xfrm>
              <a:custGeom>
                <a:avLst/>
                <a:gdLst/>
                <a:ahLst/>
                <a:cxnLst/>
                <a:rect l="l" t="t" r="r" b="b"/>
                <a:pathLst>
                  <a:path w="63" h="64" extrusionOk="0">
                    <a:moveTo>
                      <a:pt x="42" y="1"/>
                    </a:moveTo>
                    <a:lnTo>
                      <a:pt x="0" y="22"/>
                    </a:lnTo>
                    <a:lnTo>
                      <a:pt x="63" y="63"/>
                    </a:lnTo>
                    <a:lnTo>
                      <a:pt x="42"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442;p45"/>
              <p:cNvSpPr/>
              <p:nvPr/>
            </p:nvSpPr>
            <p:spPr>
              <a:xfrm>
                <a:off x="3774675" y="2506225"/>
                <a:ext cx="164275" cy="182600"/>
              </a:xfrm>
              <a:custGeom>
                <a:avLst/>
                <a:gdLst/>
                <a:ahLst/>
                <a:cxnLst/>
                <a:rect l="l" t="t" r="r" b="b"/>
                <a:pathLst>
                  <a:path w="6571" h="7304" extrusionOk="0">
                    <a:moveTo>
                      <a:pt x="2595" y="1"/>
                    </a:moveTo>
                    <a:lnTo>
                      <a:pt x="2302" y="189"/>
                    </a:lnTo>
                    <a:lnTo>
                      <a:pt x="2114" y="105"/>
                    </a:lnTo>
                    <a:lnTo>
                      <a:pt x="2009" y="252"/>
                    </a:lnTo>
                    <a:lnTo>
                      <a:pt x="2072" y="419"/>
                    </a:lnTo>
                    <a:lnTo>
                      <a:pt x="1842" y="482"/>
                    </a:lnTo>
                    <a:lnTo>
                      <a:pt x="1800" y="691"/>
                    </a:lnTo>
                    <a:lnTo>
                      <a:pt x="1695" y="608"/>
                    </a:lnTo>
                    <a:lnTo>
                      <a:pt x="1591" y="608"/>
                    </a:lnTo>
                    <a:lnTo>
                      <a:pt x="1340" y="524"/>
                    </a:lnTo>
                    <a:lnTo>
                      <a:pt x="1340" y="691"/>
                    </a:lnTo>
                    <a:lnTo>
                      <a:pt x="1235" y="901"/>
                    </a:lnTo>
                    <a:lnTo>
                      <a:pt x="1172" y="796"/>
                    </a:lnTo>
                    <a:lnTo>
                      <a:pt x="1005" y="712"/>
                    </a:lnTo>
                    <a:lnTo>
                      <a:pt x="1026" y="587"/>
                    </a:lnTo>
                    <a:lnTo>
                      <a:pt x="900" y="503"/>
                    </a:lnTo>
                    <a:lnTo>
                      <a:pt x="691" y="880"/>
                    </a:lnTo>
                    <a:lnTo>
                      <a:pt x="524" y="796"/>
                    </a:lnTo>
                    <a:lnTo>
                      <a:pt x="294" y="942"/>
                    </a:lnTo>
                    <a:lnTo>
                      <a:pt x="168" y="901"/>
                    </a:lnTo>
                    <a:lnTo>
                      <a:pt x="105" y="942"/>
                    </a:lnTo>
                    <a:lnTo>
                      <a:pt x="126" y="1089"/>
                    </a:lnTo>
                    <a:lnTo>
                      <a:pt x="231" y="1193"/>
                    </a:lnTo>
                    <a:lnTo>
                      <a:pt x="210" y="1361"/>
                    </a:lnTo>
                    <a:lnTo>
                      <a:pt x="84" y="1403"/>
                    </a:lnTo>
                    <a:lnTo>
                      <a:pt x="1" y="1465"/>
                    </a:lnTo>
                    <a:lnTo>
                      <a:pt x="126" y="1633"/>
                    </a:lnTo>
                    <a:lnTo>
                      <a:pt x="168" y="1926"/>
                    </a:lnTo>
                    <a:lnTo>
                      <a:pt x="335" y="2051"/>
                    </a:lnTo>
                    <a:lnTo>
                      <a:pt x="524" y="2051"/>
                    </a:lnTo>
                    <a:lnTo>
                      <a:pt x="440" y="2240"/>
                    </a:lnTo>
                    <a:lnTo>
                      <a:pt x="503" y="2365"/>
                    </a:lnTo>
                    <a:lnTo>
                      <a:pt x="796" y="2302"/>
                    </a:lnTo>
                    <a:lnTo>
                      <a:pt x="900" y="2177"/>
                    </a:lnTo>
                    <a:lnTo>
                      <a:pt x="900" y="2072"/>
                    </a:lnTo>
                    <a:lnTo>
                      <a:pt x="1172" y="1926"/>
                    </a:lnTo>
                    <a:lnTo>
                      <a:pt x="1570" y="2030"/>
                    </a:lnTo>
                    <a:lnTo>
                      <a:pt x="1675" y="2093"/>
                    </a:lnTo>
                    <a:lnTo>
                      <a:pt x="1842" y="2156"/>
                    </a:lnTo>
                    <a:lnTo>
                      <a:pt x="1884" y="2261"/>
                    </a:lnTo>
                    <a:lnTo>
                      <a:pt x="1905" y="2302"/>
                    </a:lnTo>
                    <a:lnTo>
                      <a:pt x="1967" y="2386"/>
                    </a:lnTo>
                    <a:lnTo>
                      <a:pt x="2072" y="2574"/>
                    </a:lnTo>
                    <a:lnTo>
                      <a:pt x="2072" y="2679"/>
                    </a:lnTo>
                    <a:lnTo>
                      <a:pt x="2156" y="2721"/>
                    </a:lnTo>
                    <a:lnTo>
                      <a:pt x="2156" y="2888"/>
                    </a:lnTo>
                    <a:lnTo>
                      <a:pt x="2281" y="2930"/>
                    </a:lnTo>
                    <a:lnTo>
                      <a:pt x="2365" y="3035"/>
                    </a:lnTo>
                    <a:lnTo>
                      <a:pt x="2511" y="3202"/>
                    </a:lnTo>
                    <a:lnTo>
                      <a:pt x="2532" y="3307"/>
                    </a:lnTo>
                    <a:lnTo>
                      <a:pt x="2700" y="3307"/>
                    </a:lnTo>
                    <a:lnTo>
                      <a:pt x="2804" y="3432"/>
                    </a:lnTo>
                    <a:lnTo>
                      <a:pt x="2825" y="3537"/>
                    </a:lnTo>
                    <a:lnTo>
                      <a:pt x="2909" y="3558"/>
                    </a:lnTo>
                    <a:lnTo>
                      <a:pt x="3139" y="3851"/>
                    </a:lnTo>
                    <a:lnTo>
                      <a:pt x="3369" y="4018"/>
                    </a:lnTo>
                    <a:lnTo>
                      <a:pt x="3474" y="4039"/>
                    </a:lnTo>
                    <a:lnTo>
                      <a:pt x="3579" y="4081"/>
                    </a:lnTo>
                    <a:lnTo>
                      <a:pt x="3620" y="4186"/>
                    </a:lnTo>
                    <a:lnTo>
                      <a:pt x="3725" y="4186"/>
                    </a:lnTo>
                    <a:lnTo>
                      <a:pt x="3788" y="4123"/>
                    </a:lnTo>
                    <a:lnTo>
                      <a:pt x="3934" y="4165"/>
                    </a:lnTo>
                    <a:lnTo>
                      <a:pt x="4039" y="4165"/>
                    </a:lnTo>
                    <a:lnTo>
                      <a:pt x="4164" y="4395"/>
                    </a:lnTo>
                    <a:lnTo>
                      <a:pt x="4248" y="4458"/>
                    </a:lnTo>
                    <a:lnTo>
                      <a:pt x="4290" y="4416"/>
                    </a:lnTo>
                    <a:lnTo>
                      <a:pt x="4395" y="4458"/>
                    </a:lnTo>
                    <a:lnTo>
                      <a:pt x="4395" y="4520"/>
                    </a:lnTo>
                    <a:lnTo>
                      <a:pt x="4604" y="4520"/>
                    </a:lnTo>
                    <a:lnTo>
                      <a:pt x="4688" y="4625"/>
                    </a:lnTo>
                    <a:lnTo>
                      <a:pt x="4688" y="4730"/>
                    </a:lnTo>
                    <a:lnTo>
                      <a:pt x="4646" y="4792"/>
                    </a:lnTo>
                    <a:lnTo>
                      <a:pt x="4708" y="4834"/>
                    </a:lnTo>
                    <a:lnTo>
                      <a:pt x="4834" y="4834"/>
                    </a:lnTo>
                    <a:lnTo>
                      <a:pt x="4897" y="4939"/>
                    </a:lnTo>
                    <a:lnTo>
                      <a:pt x="5043" y="4981"/>
                    </a:lnTo>
                    <a:lnTo>
                      <a:pt x="5106" y="4939"/>
                    </a:lnTo>
                    <a:lnTo>
                      <a:pt x="5169" y="5002"/>
                    </a:lnTo>
                    <a:lnTo>
                      <a:pt x="5232" y="5190"/>
                    </a:lnTo>
                    <a:lnTo>
                      <a:pt x="5252" y="5357"/>
                    </a:lnTo>
                    <a:lnTo>
                      <a:pt x="5315" y="5441"/>
                    </a:lnTo>
                    <a:lnTo>
                      <a:pt x="5357" y="5650"/>
                    </a:lnTo>
                    <a:lnTo>
                      <a:pt x="5420" y="5755"/>
                    </a:lnTo>
                    <a:lnTo>
                      <a:pt x="5420" y="5859"/>
                    </a:lnTo>
                    <a:lnTo>
                      <a:pt x="5357" y="5943"/>
                    </a:lnTo>
                    <a:lnTo>
                      <a:pt x="5315" y="5943"/>
                    </a:lnTo>
                    <a:lnTo>
                      <a:pt x="5273" y="5964"/>
                    </a:lnTo>
                    <a:lnTo>
                      <a:pt x="5315" y="6069"/>
                    </a:lnTo>
                    <a:lnTo>
                      <a:pt x="5273" y="6173"/>
                    </a:lnTo>
                    <a:lnTo>
                      <a:pt x="5211" y="6257"/>
                    </a:lnTo>
                    <a:lnTo>
                      <a:pt x="5127" y="6278"/>
                    </a:lnTo>
                    <a:lnTo>
                      <a:pt x="5106" y="6341"/>
                    </a:lnTo>
                    <a:lnTo>
                      <a:pt x="5106" y="6362"/>
                    </a:lnTo>
                    <a:lnTo>
                      <a:pt x="5211" y="6466"/>
                    </a:lnTo>
                    <a:lnTo>
                      <a:pt x="5357" y="6445"/>
                    </a:lnTo>
                    <a:lnTo>
                      <a:pt x="5441" y="6341"/>
                    </a:lnTo>
                    <a:lnTo>
                      <a:pt x="5462" y="6194"/>
                    </a:lnTo>
                    <a:lnTo>
                      <a:pt x="5629" y="6069"/>
                    </a:lnTo>
                    <a:lnTo>
                      <a:pt x="5650" y="5818"/>
                    </a:lnTo>
                    <a:lnTo>
                      <a:pt x="5755" y="5713"/>
                    </a:lnTo>
                    <a:lnTo>
                      <a:pt x="5859" y="5671"/>
                    </a:lnTo>
                    <a:lnTo>
                      <a:pt x="5880" y="5608"/>
                    </a:lnTo>
                    <a:lnTo>
                      <a:pt x="5859" y="5546"/>
                    </a:lnTo>
                    <a:lnTo>
                      <a:pt x="5880" y="5399"/>
                    </a:lnTo>
                    <a:lnTo>
                      <a:pt x="5859" y="5336"/>
                    </a:lnTo>
                    <a:lnTo>
                      <a:pt x="5692" y="5190"/>
                    </a:lnTo>
                    <a:lnTo>
                      <a:pt x="5587" y="5190"/>
                    </a:lnTo>
                    <a:lnTo>
                      <a:pt x="5566" y="5127"/>
                    </a:lnTo>
                    <a:lnTo>
                      <a:pt x="5566" y="5043"/>
                    </a:lnTo>
                    <a:lnTo>
                      <a:pt x="5650" y="5002"/>
                    </a:lnTo>
                    <a:lnTo>
                      <a:pt x="5671" y="4918"/>
                    </a:lnTo>
                    <a:lnTo>
                      <a:pt x="5671" y="4834"/>
                    </a:lnTo>
                    <a:lnTo>
                      <a:pt x="5734" y="4771"/>
                    </a:lnTo>
                    <a:lnTo>
                      <a:pt x="5776" y="4625"/>
                    </a:lnTo>
                    <a:lnTo>
                      <a:pt x="5838" y="4604"/>
                    </a:lnTo>
                    <a:lnTo>
                      <a:pt x="5901" y="4604"/>
                    </a:lnTo>
                    <a:lnTo>
                      <a:pt x="6006" y="4667"/>
                    </a:lnTo>
                    <a:lnTo>
                      <a:pt x="6048" y="4709"/>
                    </a:lnTo>
                    <a:lnTo>
                      <a:pt x="6215" y="4709"/>
                    </a:lnTo>
                    <a:lnTo>
                      <a:pt x="6278" y="4730"/>
                    </a:lnTo>
                    <a:lnTo>
                      <a:pt x="6257" y="4813"/>
                    </a:lnTo>
                    <a:lnTo>
                      <a:pt x="6299" y="4918"/>
                    </a:lnTo>
                    <a:lnTo>
                      <a:pt x="6382" y="5022"/>
                    </a:lnTo>
                    <a:lnTo>
                      <a:pt x="6487" y="5085"/>
                    </a:lnTo>
                    <a:lnTo>
                      <a:pt x="6487" y="5043"/>
                    </a:lnTo>
                    <a:lnTo>
                      <a:pt x="6508" y="5022"/>
                    </a:lnTo>
                    <a:lnTo>
                      <a:pt x="6487" y="5002"/>
                    </a:lnTo>
                    <a:lnTo>
                      <a:pt x="6550" y="4918"/>
                    </a:lnTo>
                    <a:lnTo>
                      <a:pt x="6571" y="4771"/>
                    </a:lnTo>
                    <a:lnTo>
                      <a:pt x="6508" y="4688"/>
                    </a:lnTo>
                    <a:lnTo>
                      <a:pt x="6403" y="4604"/>
                    </a:lnTo>
                    <a:lnTo>
                      <a:pt x="6236" y="4562"/>
                    </a:lnTo>
                    <a:lnTo>
                      <a:pt x="6131" y="4416"/>
                    </a:lnTo>
                    <a:lnTo>
                      <a:pt x="5943" y="4290"/>
                    </a:lnTo>
                    <a:lnTo>
                      <a:pt x="5504" y="4060"/>
                    </a:lnTo>
                    <a:lnTo>
                      <a:pt x="5294" y="4018"/>
                    </a:lnTo>
                    <a:lnTo>
                      <a:pt x="5148" y="4018"/>
                    </a:lnTo>
                    <a:lnTo>
                      <a:pt x="5106" y="3914"/>
                    </a:lnTo>
                    <a:lnTo>
                      <a:pt x="5106" y="3851"/>
                    </a:lnTo>
                    <a:lnTo>
                      <a:pt x="5232" y="3746"/>
                    </a:lnTo>
                    <a:lnTo>
                      <a:pt x="5252" y="3662"/>
                    </a:lnTo>
                    <a:lnTo>
                      <a:pt x="5148" y="3621"/>
                    </a:lnTo>
                    <a:lnTo>
                      <a:pt x="5022" y="3642"/>
                    </a:lnTo>
                    <a:lnTo>
                      <a:pt x="4918" y="3621"/>
                    </a:lnTo>
                    <a:lnTo>
                      <a:pt x="4708" y="3621"/>
                    </a:lnTo>
                    <a:lnTo>
                      <a:pt x="4625" y="3558"/>
                    </a:lnTo>
                    <a:lnTo>
                      <a:pt x="4520" y="3537"/>
                    </a:lnTo>
                    <a:lnTo>
                      <a:pt x="4457" y="3453"/>
                    </a:lnTo>
                    <a:lnTo>
                      <a:pt x="4290" y="3328"/>
                    </a:lnTo>
                    <a:lnTo>
                      <a:pt x="4206" y="3202"/>
                    </a:lnTo>
                    <a:lnTo>
                      <a:pt x="4102" y="3097"/>
                    </a:lnTo>
                    <a:lnTo>
                      <a:pt x="4039" y="2993"/>
                    </a:lnTo>
                    <a:lnTo>
                      <a:pt x="4039" y="2867"/>
                    </a:lnTo>
                    <a:lnTo>
                      <a:pt x="3976" y="2825"/>
                    </a:lnTo>
                    <a:lnTo>
                      <a:pt x="3976" y="2721"/>
                    </a:lnTo>
                    <a:lnTo>
                      <a:pt x="3620" y="2365"/>
                    </a:lnTo>
                    <a:lnTo>
                      <a:pt x="3537" y="2261"/>
                    </a:lnTo>
                    <a:lnTo>
                      <a:pt x="3411" y="2177"/>
                    </a:lnTo>
                    <a:lnTo>
                      <a:pt x="3139" y="2051"/>
                    </a:lnTo>
                    <a:lnTo>
                      <a:pt x="3097" y="1968"/>
                    </a:lnTo>
                    <a:lnTo>
                      <a:pt x="3056" y="1821"/>
                    </a:lnTo>
                    <a:lnTo>
                      <a:pt x="3014" y="1654"/>
                    </a:lnTo>
                    <a:lnTo>
                      <a:pt x="3056" y="1612"/>
                    </a:lnTo>
                    <a:lnTo>
                      <a:pt x="3139" y="1465"/>
                    </a:lnTo>
                    <a:lnTo>
                      <a:pt x="3056" y="1361"/>
                    </a:lnTo>
                    <a:lnTo>
                      <a:pt x="3014" y="1235"/>
                    </a:lnTo>
                    <a:lnTo>
                      <a:pt x="3056" y="1152"/>
                    </a:lnTo>
                    <a:lnTo>
                      <a:pt x="3202" y="1131"/>
                    </a:lnTo>
                    <a:lnTo>
                      <a:pt x="3307" y="1026"/>
                    </a:lnTo>
                    <a:lnTo>
                      <a:pt x="3432" y="1026"/>
                    </a:lnTo>
                    <a:lnTo>
                      <a:pt x="3516" y="942"/>
                    </a:lnTo>
                    <a:lnTo>
                      <a:pt x="3579" y="901"/>
                    </a:lnTo>
                    <a:lnTo>
                      <a:pt x="3725" y="921"/>
                    </a:lnTo>
                    <a:lnTo>
                      <a:pt x="3683" y="712"/>
                    </a:lnTo>
                    <a:lnTo>
                      <a:pt x="3725" y="691"/>
                    </a:lnTo>
                    <a:lnTo>
                      <a:pt x="3662" y="587"/>
                    </a:lnTo>
                    <a:lnTo>
                      <a:pt x="3788" y="398"/>
                    </a:lnTo>
                    <a:lnTo>
                      <a:pt x="3725" y="315"/>
                    </a:lnTo>
                    <a:lnTo>
                      <a:pt x="3537" y="356"/>
                    </a:lnTo>
                    <a:lnTo>
                      <a:pt x="3202" y="273"/>
                    </a:lnTo>
                    <a:lnTo>
                      <a:pt x="2909" y="105"/>
                    </a:lnTo>
                    <a:lnTo>
                      <a:pt x="2930" y="1"/>
                    </a:lnTo>
                    <a:lnTo>
                      <a:pt x="2721" y="43"/>
                    </a:lnTo>
                    <a:lnTo>
                      <a:pt x="2595" y="1"/>
                    </a:lnTo>
                    <a:close/>
                    <a:moveTo>
                      <a:pt x="4960" y="6236"/>
                    </a:moveTo>
                    <a:lnTo>
                      <a:pt x="4813" y="6362"/>
                    </a:lnTo>
                    <a:lnTo>
                      <a:pt x="4750" y="6362"/>
                    </a:lnTo>
                    <a:lnTo>
                      <a:pt x="4625" y="6278"/>
                    </a:lnTo>
                    <a:lnTo>
                      <a:pt x="4499" y="6403"/>
                    </a:lnTo>
                    <a:lnTo>
                      <a:pt x="4227" y="6382"/>
                    </a:lnTo>
                    <a:lnTo>
                      <a:pt x="4018" y="6445"/>
                    </a:lnTo>
                    <a:lnTo>
                      <a:pt x="3872" y="6403"/>
                    </a:lnTo>
                    <a:lnTo>
                      <a:pt x="3767" y="6341"/>
                    </a:lnTo>
                    <a:lnTo>
                      <a:pt x="3641" y="6341"/>
                    </a:lnTo>
                    <a:lnTo>
                      <a:pt x="3558" y="6382"/>
                    </a:lnTo>
                    <a:lnTo>
                      <a:pt x="3495" y="6341"/>
                    </a:lnTo>
                    <a:lnTo>
                      <a:pt x="3369" y="6382"/>
                    </a:lnTo>
                    <a:lnTo>
                      <a:pt x="3348" y="6571"/>
                    </a:lnTo>
                    <a:lnTo>
                      <a:pt x="3474" y="6675"/>
                    </a:lnTo>
                    <a:lnTo>
                      <a:pt x="3600" y="6655"/>
                    </a:lnTo>
                    <a:lnTo>
                      <a:pt x="3809" y="6801"/>
                    </a:lnTo>
                    <a:lnTo>
                      <a:pt x="3955" y="6822"/>
                    </a:lnTo>
                    <a:lnTo>
                      <a:pt x="4060" y="6927"/>
                    </a:lnTo>
                    <a:lnTo>
                      <a:pt x="4311" y="7031"/>
                    </a:lnTo>
                    <a:lnTo>
                      <a:pt x="4374" y="7010"/>
                    </a:lnTo>
                    <a:lnTo>
                      <a:pt x="4478" y="7094"/>
                    </a:lnTo>
                    <a:lnTo>
                      <a:pt x="4499" y="7199"/>
                    </a:lnTo>
                    <a:lnTo>
                      <a:pt x="4750" y="7303"/>
                    </a:lnTo>
                    <a:lnTo>
                      <a:pt x="4855" y="7282"/>
                    </a:lnTo>
                    <a:lnTo>
                      <a:pt x="4855" y="7136"/>
                    </a:lnTo>
                    <a:lnTo>
                      <a:pt x="4918" y="7073"/>
                    </a:lnTo>
                    <a:lnTo>
                      <a:pt x="4918" y="6927"/>
                    </a:lnTo>
                    <a:lnTo>
                      <a:pt x="4813" y="6801"/>
                    </a:lnTo>
                    <a:lnTo>
                      <a:pt x="4918" y="6508"/>
                    </a:lnTo>
                    <a:lnTo>
                      <a:pt x="5022" y="6403"/>
                    </a:lnTo>
                    <a:lnTo>
                      <a:pt x="5022" y="6362"/>
                    </a:lnTo>
                    <a:lnTo>
                      <a:pt x="5043" y="6362"/>
                    </a:lnTo>
                    <a:lnTo>
                      <a:pt x="5043" y="6341"/>
                    </a:lnTo>
                    <a:lnTo>
                      <a:pt x="4960" y="6236"/>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43" name="Google Shape;443;p45"/>
            <p:cNvGrpSpPr/>
            <p:nvPr/>
          </p:nvGrpSpPr>
          <p:grpSpPr>
            <a:xfrm>
              <a:off x="3775674" y="2798496"/>
              <a:ext cx="40545" cy="23564"/>
              <a:chOff x="3750475" y="2481850"/>
              <a:chExt cx="85125" cy="51800"/>
            </a:xfrm>
          </p:grpSpPr>
          <p:sp>
            <p:nvSpPr>
              <p:cNvPr id="444" name="Google Shape;444;p45"/>
              <p:cNvSpPr/>
              <p:nvPr/>
            </p:nvSpPr>
            <p:spPr>
              <a:xfrm>
                <a:off x="3762125" y="2492625"/>
                <a:ext cx="64900" cy="36650"/>
              </a:xfrm>
              <a:custGeom>
                <a:avLst/>
                <a:gdLst/>
                <a:ahLst/>
                <a:cxnLst/>
                <a:rect l="l" t="t" r="r" b="b"/>
                <a:pathLst>
                  <a:path w="2596" h="1466" extrusionOk="0">
                    <a:moveTo>
                      <a:pt x="1507" y="1"/>
                    </a:moveTo>
                    <a:lnTo>
                      <a:pt x="1361" y="64"/>
                    </a:lnTo>
                    <a:lnTo>
                      <a:pt x="1402" y="105"/>
                    </a:lnTo>
                    <a:lnTo>
                      <a:pt x="1340" y="189"/>
                    </a:lnTo>
                    <a:lnTo>
                      <a:pt x="1214" y="126"/>
                    </a:lnTo>
                    <a:lnTo>
                      <a:pt x="1109" y="189"/>
                    </a:lnTo>
                    <a:lnTo>
                      <a:pt x="1005" y="168"/>
                    </a:lnTo>
                    <a:lnTo>
                      <a:pt x="817" y="210"/>
                    </a:lnTo>
                    <a:lnTo>
                      <a:pt x="712" y="210"/>
                    </a:lnTo>
                    <a:lnTo>
                      <a:pt x="691" y="126"/>
                    </a:lnTo>
                    <a:lnTo>
                      <a:pt x="565" y="126"/>
                    </a:lnTo>
                    <a:lnTo>
                      <a:pt x="482" y="231"/>
                    </a:lnTo>
                    <a:lnTo>
                      <a:pt x="607" y="294"/>
                    </a:lnTo>
                    <a:lnTo>
                      <a:pt x="607" y="398"/>
                    </a:lnTo>
                    <a:lnTo>
                      <a:pt x="503" y="440"/>
                    </a:lnTo>
                    <a:lnTo>
                      <a:pt x="398" y="608"/>
                    </a:lnTo>
                    <a:lnTo>
                      <a:pt x="314" y="628"/>
                    </a:lnTo>
                    <a:lnTo>
                      <a:pt x="168" y="859"/>
                    </a:lnTo>
                    <a:lnTo>
                      <a:pt x="147" y="1047"/>
                    </a:lnTo>
                    <a:lnTo>
                      <a:pt x="147" y="1152"/>
                    </a:lnTo>
                    <a:lnTo>
                      <a:pt x="84" y="1152"/>
                    </a:lnTo>
                    <a:lnTo>
                      <a:pt x="0" y="1173"/>
                    </a:lnTo>
                    <a:lnTo>
                      <a:pt x="42" y="1277"/>
                    </a:lnTo>
                    <a:lnTo>
                      <a:pt x="147" y="1277"/>
                    </a:lnTo>
                    <a:lnTo>
                      <a:pt x="293" y="1235"/>
                    </a:lnTo>
                    <a:lnTo>
                      <a:pt x="252" y="1068"/>
                    </a:lnTo>
                    <a:lnTo>
                      <a:pt x="314" y="1026"/>
                    </a:lnTo>
                    <a:lnTo>
                      <a:pt x="482" y="1026"/>
                    </a:lnTo>
                    <a:lnTo>
                      <a:pt x="524" y="1131"/>
                    </a:lnTo>
                    <a:lnTo>
                      <a:pt x="586" y="1277"/>
                    </a:lnTo>
                    <a:lnTo>
                      <a:pt x="670" y="1340"/>
                    </a:lnTo>
                    <a:lnTo>
                      <a:pt x="670" y="1424"/>
                    </a:lnTo>
                    <a:lnTo>
                      <a:pt x="796" y="1465"/>
                    </a:lnTo>
                    <a:lnTo>
                      <a:pt x="1026" y="1319"/>
                    </a:lnTo>
                    <a:lnTo>
                      <a:pt x="1151" y="1361"/>
                    </a:lnTo>
                    <a:lnTo>
                      <a:pt x="1361" y="1026"/>
                    </a:lnTo>
                    <a:lnTo>
                      <a:pt x="1507" y="1110"/>
                    </a:lnTo>
                    <a:lnTo>
                      <a:pt x="1507" y="1235"/>
                    </a:lnTo>
                    <a:lnTo>
                      <a:pt x="1674" y="1319"/>
                    </a:lnTo>
                    <a:lnTo>
                      <a:pt x="1737" y="1445"/>
                    </a:lnTo>
                    <a:lnTo>
                      <a:pt x="1842" y="1235"/>
                    </a:lnTo>
                    <a:lnTo>
                      <a:pt x="1842" y="1068"/>
                    </a:lnTo>
                    <a:lnTo>
                      <a:pt x="2093" y="1131"/>
                    </a:lnTo>
                    <a:lnTo>
                      <a:pt x="2197" y="1131"/>
                    </a:lnTo>
                    <a:lnTo>
                      <a:pt x="2302" y="1214"/>
                    </a:lnTo>
                    <a:lnTo>
                      <a:pt x="2302" y="1005"/>
                    </a:lnTo>
                    <a:lnTo>
                      <a:pt x="2553" y="942"/>
                    </a:lnTo>
                    <a:lnTo>
                      <a:pt x="2490" y="754"/>
                    </a:lnTo>
                    <a:lnTo>
                      <a:pt x="2595" y="628"/>
                    </a:lnTo>
                    <a:lnTo>
                      <a:pt x="2553" y="524"/>
                    </a:lnTo>
                    <a:lnTo>
                      <a:pt x="2469" y="524"/>
                    </a:lnTo>
                    <a:lnTo>
                      <a:pt x="2365" y="628"/>
                    </a:lnTo>
                    <a:lnTo>
                      <a:pt x="2260" y="503"/>
                    </a:lnTo>
                    <a:lnTo>
                      <a:pt x="2177" y="524"/>
                    </a:lnTo>
                    <a:lnTo>
                      <a:pt x="2030" y="524"/>
                    </a:lnTo>
                    <a:lnTo>
                      <a:pt x="1988" y="440"/>
                    </a:lnTo>
                    <a:lnTo>
                      <a:pt x="2030" y="398"/>
                    </a:lnTo>
                    <a:lnTo>
                      <a:pt x="2030" y="294"/>
                    </a:lnTo>
                    <a:lnTo>
                      <a:pt x="1884" y="210"/>
                    </a:lnTo>
                    <a:lnTo>
                      <a:pt x="1737" y="84"/>
                    </a:lnTo>
                    <a:lnTo>
                      <a:pt x="1653" y="84"/>
                    </a:lnTo>
                    <a:lnTo>
                      <a:pt x="1612" y="126"/>
                    </a:lnTo>
                    <a:lnTo>
                      <a:pt x="1528" y="105"/>
                    </a:lnTo>
                    <a:lnTo>
                      <a:pt x="1507"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 name="Google Shape;445;p45"/>
              <p:cNvSpPr/>
              <p:nvPr/>
            </p:nvSpPr>
            <p:spPr>
              <a:xfrm>
                <a:off x="3750475" y="2481850"/>
                <a:ext cx="85125" cy="51800"/>
              </a:xfrm>
              <a:custGeom>
                <a:avLst/>
                <a:gdLst/>
                <a:ahLst/>
                <a:cxnLst/>
                <a:rect l="l" t="t" r="r" b="b"/>
                <a:pathLst>
                  <a:path w="3405" h="2072" extrusionOk="0">
                    <a:moveTo>
                      <a:pt x="1095" y="286"/>
                    </a:moveTo>
                    <a:lnTo>
                      <a:pt x="0" y="1667"/>
                    </a:lnTo>
                    <a:lnTo>
                      <a:pt x="547" y="2072"/>
                    </a:lnTo>
                    <a:lnTo>
                      <a:pt x="1214" y="1858"/>
                    </a:lnTo>
                    <a:lnTo>
                      <a:pt x="1881" y="1262"/>
                    </a:lnTo>
                    <a:lnTo>
                      <a:pt x="2976" y="1286"/>
                    </a:lnTo>
                    <a:lnTo>
                      <a:pt x="3405" y="786"/>
                    </a:lnTo>
                    <a:lnTo>
                      <a:pt x="2167" y="0"/>
                    </a:lnTo>
                    <a:close/>
                  </a:path>
                </a:pathLst>
              </a:custGeom>
              <a:solidFill>
                <a:srgbClr val="DED6D4"/>
              </a:solidFill>
              <a:ln>
                <a:noFill/>
              </a:ln>
            </p:spPr>
          </p:sp>
        </p:grpSp>
        <p:grpSp>
          <p:nvGrpSpPr>
            <p:cNvPr id="446" name="Google Shape;446;p45"/>
            <p:cNvGrpSpPr/>
            <p:nvPr/>
          </p:nvGrpSpPr>
          <p:grpSpPr>
            <a:xfrm>
              <a:off x="3716946" y="2776024"/>
              <a:ext cx="81971" cy="76912"/>
              <a:chOff x="3627175" y="2432450"/>
              <a:chExt cx="172100" cy="169075"/>
            </a:xfrm>
          </p:grpSpPr>
          <p:sp>
            <p:nvSpPr>
              <p:cNvPr id="447" name="Google Shape;447;p45"/>
              <p:cNvSpPr/>
              <p:nvPr/>
            </p:nvSpPr>
            <p:spPr>
              <a:xfrm>
                <a:off x="3627175" y="2433000"/>
                <a:ext cx="164800" cy="156950"/>
              </a:xfrm>
              <a:custGeom>
                <a:avLst/>
                <a:gdLst/>
                <a:ahLst/>
                <a:cxnLst/>
                <a:rect l="l" t="t" r="r" b="b"/>
                <a:pathLst>
                  <a:path w="6592" h="6278" extrusionOk="0">
                    <a:moveTo>
                      <a:pt x="3829" y="0"/>
                    </a:moveTo>
                    <a:lnTo>
                      <a:pt x="3808" y="42"/>
                    </a:lnTo>
                    <a:lnTo>
                      <a:pt x="3599" y="105"/>
                    </a:lnTo>
                    <a:lnTo>
                      <a:pt x="3578" y="63"/>
                    </a:lnTo>
                    <a:lnTo>
                      <a:pt x="3390" y="168"/>
                    </a:lnTo>
                    <a:lnTo>
                      <a:pt x="3369" y="272"/>
                    </a:lnTo>
                    <a:lnTo>
                      <a:pt x="3390" y="398"/>
                    </a:lnTo>
                    <a:lnTo>
                      <a:pt x="3348" y="607"/>
                    </a:lnTo>
                    <a:lnTo>
                      <a:pt x="3181" y="796"/>
                    </a:lnTo>
                    <a:lnTo>
                      <a:pt x="3181" y="837"/>
                    </a:lnTo>
                    <a:lnTo>
                      <a:pt x="2992" y="900"/>
                    </a:lnTo>
                    <a:lnTo>
                      <a:pt x="2888" y="900"/>
                    </a:lnTo>
                    <a:lnTo>
                      <a:pt x="2783" y="879"/>
                    </a:lnTo>
                    <a:lnTo>
                      <a:pt x="2574" y="1005"/>
                    </a:lnTo>
                    <a:lnTo>
                      <a:pt x="2532" y="1089"/>
                    </a:lnTo>
                    <a:lnTo>
                      <a:pt x="2574" y="1151"/>
                    </a:lnTo>
                    <a:lnTo>
                      <a:pt x="2658" y="1193"/>
                    </a:lnTo>
                    <a:lnTo>
                      <a:pt x="2532" y="1298"/>
                    </a:lnTo>
                    <a:lnTo>
                      <a:pt x="2365" y="1319"/>
                    </a:lnTo>
                    <a:lnTo>
                      <a:pt x="2134" y="1298"/>
                    </a:lnTo>
                    <a:lnTo>
                      <a:pt x="2030" y="1235"/>
                    </a:lnTo>
                    <a:lnTo>
                      <a:pt x="1946" y="1298"/>
                    </a:lnTo>
                    <a:lnTo>
                      <a:pt x="1925" y="1214"/>
                    </a:lnTo>
                    <a:lnTo>
                      <a:pt x="1841" y="1151"/>
                    </a:lnTo>
                    <a:lnTo>
                      <a:pt x="1883" y="1047"/>
                    </a:lnTo>
                    <a:lnTo>
                      <a:pt x="1800" y="1026"/>
                    </a:lnTo>
                    <a:lnTo>
                      <a:pt x="1695" y="1047"/>
                    </a:lnTo>
                    <a:lnTo>
                      <a:pt x="1569" y="1047"/>
                    </a:lnTo>
                    <a:lnTo>
                      <a:pt x="1507" y="1026"/>
                    </a:lnTo>
                    <a:lnTo>
                      <a:pt x="1528" y="1151"/>
                    </a:lnTo>
                    <a:lnTo>
                      <a:pt x="1507" y="1214"/>
                    </a:lnTo>
                    <a:lnTo>
                      <a:pt x="1716" y="1402"/>
                    </a:lnTo>
                    <a:lnTo>
                      <a:pt x="1674" y="1444"/>
                    </a:lnTo>
                    <a:lnTo>
                      <a:pt x="1695" y="1528"/>
                    </a:lnTo>
                    <a:lnTo>
                      <a:pt x="1695" y="1633"/>
                    </a:lnTo>
                    <a:lnTo>
                      <a:pt x="1737" y="1716"/>
                    </a:lnTo>
                    <a:lnTo>
                      <a:pt x="1737" y="1821"/>
                    </a:lnTo>
                    <a:lnTo>
                      <a:pt x="1569" y="1779"/>
                    </a:lnTo>
                    <a:lnTo>
                      <a:pt x="1465" y="1821"/>
                    </a:lnTo>
                    <a:lnTo>
                      <a:pt x="1381" y="1779"/>
                    </a:lnTo>
                    <a:lnTo>
                      <a:pt x="1277" y="1821"/>
                    </a:lnTo>
                    <a:lnTo>
                      <a:pt x="1256" y="1758"/>
                    </a:lnTo>
                    <a:lnTo>
                      <a:pt x="1109" y="1863"/>
                    </a:lnTo>
                    <a:lnTo>
                      <a:pt x="963" y="1653"/>
                    </a:lnTo>
                    <a:lnTo>
                      <a:pt x="858" y="1633"/>
                    </a:lnTo>
                    <a:lnTo>
                      <a:pt x="733" y="1653"/>
                    </a:lnTo>
                    <a:lnTo>
                      <a:pt x="628" y="1758"/>
                    </a:lnTo>
                    <a:lnTo>
                      <a:pt x="565" y="1737"/>
                    </a:lnTo>
                    <a:lnTo>
                      <a:pt x="481" y="1779"/>
                    </a:lnTo>
                    <a:lnTo>
                      <a:pt x="440" y="1758"/>
                    </a:lnTo>
                    <a:lnTo>
                      <a:pt x="335" y="1758"/>
                    </a:lnTo>
                    <a:lnTo>
                      <a:pt x="251" y="1842"/>
                    </a:lnTo>
                    <a:lnTo>
                      <a:pt x="63" y="1863"/>
                    </a:lnTo>
                    <a:lnTo>
                      <a:pt x="0" y="1946"/>
                    </a:lnTo>
                    <a:lnTo>
                      <a:pt x="42" y="2030"/>
                    </a:lnTo>
                    <a:lnTo>
                      <a:pt x="147" y="1988"/>
                    </a:lnTo>
                    <a:lnTo>
                      <a:pt x="251" y="2030"/>
                    </a:lnTo>
                    <a:lnTo>
                      <a:pt x="272" y="2051"/>
                    </a:lnTo>
                    <a:lnTo>
                      <a:pt x="272" y="2051"/>
                    </a:lnTo>
                    <a:lnTo>
                      <a:pt x="147" y="2030"/>
                    </a:lnTo>
                    <a:lnTo>
                      <a:pt x="105" y="2051"/>
                    </a:lnTo>
                    <a:lnTo>
                      <a:pt x="126" y="2156"/>
                    </a:lnTo>
                    <a:lnTo>
                      <a:pt x="168" y="2072"/>
                    </a:lnTo>
                    <a:lnTo>
                      <a:pt x="230" y="2093"/>
                    </a:lnTo>
                    <a:lnTo>
                      <a:pt x="251" y="2177"/>
                    </a:lnTo>
                    <a:lnTo>
                      <a:pt x="209" y="2197"/>
                    </a:lnTo>
                    <a:lnTo>
                      <a:pt x="105" y="2239"/>
                    </a:lnTo>
                    <a:lnTo>
                      <a:pt x="105" y="2260"/>
                    </a:lnTo>
                    <a:lnTo>
                      <a:pt x="209" y="2260"/>
                    </a:lnTo>
                    <a:lnTo>
                      <a:pt x="230" y="2386"/>
                    </a:lnTo>
                    <a:lnTo>
                      <a:pt x="230" y="2469"/>
                    </a:lnTo>
                    <a:lnTo>
                      <a:pt x="335" y="2386"/>
                    </a:lnTo>
                    <a:lnTo>
                      <a:pt x="481" y="2386"/>
                    </a:lnTo>
                    <a:lnTo>
                      <a:pt x="670" y="2469"/>
                    </a:lnTo>
                    <a:lnTo>
                      <a:pt x="733" y="2511"/>
                    </a:lnTo>
                    <a:lnTo>
                      <a:pt x="774" y="2511"/>
                    </a:lnTo>
                    <a:lnTo>
                      <a:pt x="900" y="2595"/>
                    </a:lnTo>
                    <a:lnTo>
                      <a:pt x="1005" y="2511"/>
                    </a:lnTo>
                    <a:lnTo>
                      <a:pt x="1067" y="2553"/>
                    </a:lnTo>
                    <a:lnTo>
                      <a:pt x="1046" y="2595"/>
                    </a:lnTo>
                    <a:lnTo>
                      <a:pt x="1067" y="2658"/>
                    </a:lnTo>
                    <a:lnTo>
                      <a:pt x="1172" y="2595"/>
                    </a:lnTo>
                    <a:lnTo>
                      <a:pt x="1214" y="2658"/>
                    </a:lnTo>
                    <a:lnTo>
                      <a:pt x="1172" y="2762"/>
                    </a:lnTo>
                    <a:lnTo>
                      <a:pt x="1214" y="2825"/>
                    </a:lnTo>
                    <a:lnTo>
                      <a:pt x="1297" y="2825"/>
                    </a:lnTo>
                    <a:lnTo>
                      <a:pt x="1402" y="2783"/>
                    </a:lnTo>
                    <a:lnTo>
                      <a:pt x="1528" y="2783"/>
                    </a:lnTo>
                    <a:lnTo>
                      <a:pt x="1611" y="2888"/>
                    </a:lnTo>
                    <a:lnTo>
                      <a:pt x="1507" y="2825"/>
                    </a:lnTo>
                    <a:lnTo>
                      <a:pt x="1402" y="2825"/>
                    </a:lnTo>
                    <a:lnTo>
                      <a:pt x="1360" y="2930"/>
                    </a:lnTo>
                    <a:lnTo>
                      <a:pt x="1402" y="2972"/>
                    </a:lnTo>
                    <a:lnTo>
                      <a:pt x="1423" y="3076"/>
                    </a:lnTo>
                    <a:lnTo>
                      <a:pt x="1381" y="3181"/>
                    </a:lnTo>
                    <a:lnTo>
                      <a:pt x="1402" y="3244"/>
                    </a:lnTo>
                    <a:lnTo>
                      <a:pt x="1486" y="3244"/>
                    </a:lnTo>
                    <a:lnTo>
                      <a:pt x="1632" y="3432"/>
                    </a:lnTo>
                    <a:lnTo>
                      <a:pt x="1779" y="3453"/>
                    </a:lnTo>
                    <a:lnTo>
                      <a:pt x="1904" y="3537"/>
                    </a:lnTo>
                    <a:lnTo>
                      <a:pt x="1904" y="3641"/>
                    </a:lnTo>
                    <a:lnTo>
                      <a:pt x="1946" y="3725"/>
                    </a:lnTo>
                    <a:lnTo>
                      <a:pt x="1904" y="3830"/>
                    </a:lnTo>
                    <a:lnTo>
                      <a:pt x="1883" y="3850"/>
                    </a:lnTo>
                    <a:lnTo>
                      <a:pt x="1841" y="3934"/>
                    </a:lnTo>
                    <a:lnTo>
                      <a:pt x="1946" y="3955"/>
                    </a:lnTo>
                    <a:lnTo>
                      <a:pt x="2134" y="4081"/>
                    </a:lnTo>
                    <a:lnTo>
                      <a:pt x="2260" y="4436"/>
                    </a:lnTo>
                    <a:lnTo>
                      <a:pt x="2260" y="4436"/>
                    </a:lnTo>
                    <a:lnTo>
                      <a:pt x="2113" y="4269"/>
                    </a:lnTo>
                    <a:lnTo>
                      <a:pt x="2093" y="4143"/>
                    </a:lnTo>
                    <a:lnTo>
                      <a:pt x="1946" y="4081"/>
                    </a:lnTo>
                    <a:lnTo>
                      <a:pt x="1904" y="4122"/>
                    </a:lnTo>
                    <a:lnTo>
                      <a:pt x="1841" y="4394"/>
                    </a:lnTo>
                    <a:lnTo>
                      <a:pt x="1841" y="4604"/>
                    </a:lnTo>
                    <a:lnTo>
                      <a:pt x="1946" y="4687"/>
                    </a:lnTo>
                    <a:lnTo>
                      <a:pt x="1883" y="4750"/>
                    </a:lnTo>
                    <a:lnTo>
                      <a:pt x="1841" y="5127"/>
                    </a:lnTo>
                    <a:lnTo>
                      <a:pt x="1737" y="5482"/>
                    </a:lnTo>
                    <a:lnTo>
                      <a:pt x="1590" y="5545"/>
                    </a:lnTo>
                    <a:lnTo>
                      <a:pt x="1695" y="5608"/>
                    </a:lnTo>
                    <a:lnTo>
                      <a:pt x="1716" y="5629"/>
                    </a:lnTo>
                    <a:lnTo>
                      <a:pt x="1779" y="5629"/>
                    </a:lnTo>
                    <a:lnTo>
                      <a:pt x="1800" y="5754"/>
                    </a:lnTo>
                    <a:lnTo>
                      <a:pt x="1800" y="5859"/>
                    </a:lnTo>
                    <a:lnTo>
                      <a:pt x="1946" y="5838"/>
                    </a:lnTo>
                    <a:lnTo>
                      <a:pt x="2197" y="5922"/>
                    </a:lnTo>
                    <a:lnTo>
                      <a:pt x="2302" y="6047"/>
                    </a:lnTo>
                    <a:lnTo>
                      <a:pt x="2406" y="6006"/>
                    </a:lnTo>
                    <a:lnTo>
                      <a:pt x="2532" y="6131"/>
                    </a:lnTo>
                    <a:lnTo>
                      <a:pt x="2678" y="6131"/>
                    </a:lnTo>
                    <a:lnTo>
                      <a:pt x="2762" y="6152"/>
                    </a:lnTo>
                    <a:lnTo>
                      <a:pt x="2867" y="6047"/>
                    </a:lnTo>
                    <a:lnTo>
                      <a:pt x="3139" y="6047"/>
                    </a:lnTo>
                    <a:lnTo>
                      <a:pt x="3243" y="6110"/>
                    </a:lnTo>
                    <a:lnTo>
                      <a:pt x="3390" y="6068"/>
                    </a:lnTo>
                    <a:lnTo>
                      <a:pt x="3557" y="6173"/>
                    </a:lnTo>
                    <a:lnTo>
                      <a:pt x="3829" y="6152"/>
                    </a:lnTo>
                    <a:lnTo>
                      <a:pt x="4018" y="6257"/>
                    </a:lnTo>
                    <a:lnTo>
                      <a:pt x="4101" y="6278"/>
                    </a:lnTo>
                    <a:lnTo>
                      <a:pt x="4101" y="6236"/>
                    </a:lnTo>
                    <a:lnTo>
                      <a:pt x="4038" y="6068"/>
                    </a:lnTo>
                    <a:lnTo>
                      <a:pt x="4101" y="5859"/>
                    </a:lnTo>
                    <a:lnTo>
                      <a:pt x="4101" y="5796"/>
                    </a:lnTo>
                    <a:lnTo>
                      <a:pt x="4227" y="5650"/>
                    </a:lnTo>
                    <a:lnTo>
                      <a:pt x="4436" y="5441"/>
                    </a:lnTo>
                    <a:lnTo>
                      <a:pt x="4499" y="5441"/>
                    </a:lnTo>
                    <a:lnTo>
                      <a:pt x="4562" y="5503"/>
                    </a:lnTo>
                    <a:lnTo>
                      <a:pt x="4708" y="5503"/>
                    </a:lnTo>
                    <a:lnTo>
                      <a:pt x="4834" y="5587"/>
                    </a:lnTo>
                    <a:lnTo>
                      <a:pt x="4938" y="5587"/>
                    </a:lnTo>
                    <a:lnTo>
                      <a:pt x="5022" y="5524"/>
                    </a:lnTo>
                    <a:lnTo>
                      <a:pt x="5085" y="5503"/>
                    </a:lnTo>
                    <a:lnTo>
                      <a:pt x="5461" y="5734"/>
                    </a:lnTo>
                    <a:lnTo>
                      <a:pt x="5545" y="5817"/>
                    </a:lnTo>
                    <a:lnTo>
                      <a:pt x="5796" y="5817"/>
                    </a:lnTo>
                    <a:lnTo>
                      <a:pt x="5901" y="5734"/>
                    </a:lnTo>
                    <a:lnTo>
                      <a:pt x="5880" y="5692"/>
                    </a:lnTo>
                    <a:lnTo>
                      <a:pt x="5984" y="5545"/>
                    </a:lnTo>
                    <a:lnTo>
                      <a:pt x="6340" y="5294"/>
                    </a:lnTo>
                    <a:lnTo>
                      <a:pt x="6382" y="5273"/>
                    </a:lnTo>
                    <a:lnTo>
                      <a:pt x="6319" y="5169"/>
                    </a:lnTo>
                    <a:lnTo>
                      <a:pt x="6403" y="4980"/>
                    </a:lnTo>
                    <a:lnTo>
                      <a:pt x="6235" y="4980"/>
                    </a:lnTo>
                    <a:lnTo>
                      <a:pt x="6068" y="4855"/>
                    </a:lnTo>
                    <a:lnTo>
                      <a:pt x="6026" y="4562"/>
                    </a:lnTo>
                    <a:lnTo>
                      <a:pt x="5880" y="4394"/>
                    </a:lnTo>
                    <a:lnTo>
                      <a:pt x="5963" y="4332"/>
                    </a:lnTo>
                    <a:lnTo>
                      <a:pt x="6089" y="4290"/>
                    </a:lnTo>
                    <a:lnTo>
                      <a:pt x="6131" y="4122"/>
                    </a:lnTo>
                    <a:lnTo>
                      <a:pt x="6026" y="4018"/>
                    </a:lnTo>
                    <a:lnTo>
                      <a:pt x="6005" y="3850"/>
                    </a:lnTo>
                    <a:lnTo>
                      <a:pt x="6068" y="3809"/>
                    </a:lnTo>
                    <a:lnTo>
                      <a:pt x="6068" y="3725"/>
                    </a:lnTo>
                    <a:lnTo>
                      <a:pt x="5984" y="3662"/>
                    </a:lnTo>
                    <a:lnTo>
                      <a:pt x="5922" y="3516"/>
                    </a:lnTo>
                    <a:lnTo>
                      <a:pt x="5880" y="3411"/>
                    </a:lnTo>
                    <a:lnTo>
                      <a:pt x="5712" y="3411"/>
                    </a:lnTo>
                    <a:lnTo>
                      <a:pt x="5650" y="3453"/>
                    </a:lnTo>
                    <a:lnTo>
                      <a:pt x="5691" y="3620"/>
                    </a:lnTo>
                    <a:lnTo>
                      <a:pt x="5545" y="3662"/>
                    </a:lnTo>
                    <a:lnTo>
                      <a:pt x="5440" y="3662"/>
                    </a:lnTo>
                    <a:lnTo>
                      <a:pt x="5398" y="3558"/>
                    </a:lnTo>
                    <a:lnTo>
                      <a:pt x="5482" y="3537"/>
                    </a:lnTo>
                    <a:lnTo>
                      <a:pt x="5545" y="3537"/>
                    </a:lnTo>
                    <a:lnTo>
                      <a:pt x="5545" y="3432"/>
                    </a:lnTo>
                    <a:lnTo>
                      <a:pt x="5566" y="3244"/>
                    </a:lnTo>
                    <a:lnTo>
                      <a:pt x="5712" y="3013"/>
                    </a:lnTo>
                    <a:lnTo>
                      <a:pt x="5796" y="2993"/>
                    </a:lnTo>
                    <a:lnTo>
                      <a:pt x="5901" y="2825"/>
                    </a:lnTo>
                    <a:lnTo>
                      <a:pt x="6005" y="2783"/>
                    </a:lnTo>
                    <a:lnTo>
                      <a:pt x="6005" y="2679"/>
                    </a:lnTo>
                    <a:lnTo>
                      <a:pt x="5880" y="2616"/>
                    </a:lnTo>
                    <a:lnTo>
                      <a:pt x="5963" y="2511"/>
                    </a:lnTo>
                    <a:lnTo>
                      <a:pt x="6089" y="2511"/>
                    </a:lnTo>
                    <a:lnTo>
                      <a:pt x="6110" y="2595"/>
                    </a:lnTo>
                    <a:lnTo>
                      <a:pt x="6215" y="2595"/>
                    </a:lnTo>
                    <a:lnTo>
                      <a:pt x="6403" y="2553"/>
                    </a:lnTo>
                    <a:lnTo>
                      <a:pt x="6340" y="2449"/>
                    </a:lnTo>
                    <a:lnTo>
                      <a:pt x="6235" y="2365"/>
                    </a:lnTo>
                    <a:lnTo>
                      <a:pt x="6235" y="2197"/>
                    </a:lnTo>
                    <a:lnTo>
                      <a:pt x="6298" y="2030"/>
                    </a:lnTo>
                    <a:lnTo>
                      <a:pt x="6382" y="1946"/>
                    </a:lnTo>
                    <a:lnTo>
                      <a:pt x="6382" y="1842"/>
                    </a:lnTo>
                    <a:lnTo>
                      <a:pt x="6445" y="1674"/>
                    </a:lnTo>
                    <a:lnTo>
                      <a:pt x="6591" y="1549"/>
                    </a:lnTo>
                    <a:lnTo>
                      <a:pt x="6445" y="1465"/>
                    </a:lnTo>
                    <a:lnTo>
                      <a:pt x="6340" y="1465"/>
                    </a:lnTo>
                    <a:lnTo>
                      <a:pt x="6215" y="1402"/>
                    </a:lnTo>
                    <a:lnTo>
                      <a:pt x="6110" y="1444"/>
                    </a:lnTo>
                    <a:lnTo>
                      <a:pt x="6026" y="1402"/>
                    </a:lnTo>
                    <a:lnTo>
                      <a:pt x="5922" y="1402"/>
                    </a:lnTo>
                    <a:lnTo>
                      <a:pt x="5859" y="1444"/>
                    </a:lnTo>
                    <a:lnTo>
                      <a:pt x="5754" y="1361"/>
                    </a:lnTo>
                    <a:lnTo>
                      <a:pt x="5754" y="1298"/>
                    </a:lnTo>
                    <a:lnTo>
                      <a:pt x="5650" y="1214"/>
                    </a:lnTo>
                    <a:lnTo>
                      <a:pt x="5566" y="1235"/>
                    </a:lnTo>
                    <a:lnTo>
                      <a:pt x="5398" y="1193"/>
                    </a:lnTo>
                    <a:lnTo>
                      <a:pt x="5357" y="1089"/>
                    </a:lnTo>
                    <a:lnTo>
                      <a:pt x="5252" y="1089"/>
                    </a:lnTo>
                    <a:lnTo>
                      <a:pt x="5189" y="1130"/>
                    </a:lnTo>
                    <a:lnTo>
                      <a:pt x="5085" y="1047"/>
                    </a:lnTo>
                    <a:lnTo>
                      <a:pt x="4980" y="1026"/>
                    </a:lnTo>
                    <a:lnTo>
                      <a:pt x="4854" y="879"/>
                    </a:lnTo>
                    <a:lnTo>
                      <a:pt x="4771" y="837"/>
                    </a:lnTo>
                    <a:lnTo>
                      <a:pt x="4729" y="796"/>
                    </a:lnTo>
                    <a:lnTo>
                      <a:pt x="4645" y="796"/>
                    </a:lnTo>
                    <a:lnTo>
                      <a:pt x="4603" y="837"/>
                    </a:lnTo>
                    <a:lnTo>
                      <a:pt x="4457" y="775"/>
                    </a:lnTo>
                    <a:lnTo>
                      <a:pt x="4457" y="607"/>
                    </a:lnTo>
                    <a:lnTo>
                      <a:pt x="4394" y="586"/>
                    </a:lnTo>
                    <a:lnTo>
                      <a:pt x="4310" y="524"/>
                    </a:lnTo>
                    <a:lnTo>
                      <a:pt x="4227" y="524"/>
                    </a:lnTo>
                    <a:lnTo>
                      <a:pt x="4080" y="398"/>
                    </a:lnTo>
                    <a:lnTo>
                      <a:pt x="4038" y="293"/>
                    </a:lnTo>
                    <a:lnTo>
                      <a:pt x="3913" y="252"/>
                    </a:lnTo>
                    <a:lnTo>
                      <a:pt x="3892" y="63"/>
                    </a:lnTo>
                    <a:lnTo>
                      <a:pt x="3829"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 name="Google Shape;448;p45"/>
              <p:cNvSpPr/>
              <p:nvPr/>
            </p:nvSpPr>
            <p:spPr>
              <a:xfrm>
                <a:off x="3658200" y="2557475"/>
                <a:ext cx="70850" cy="44050"/>
              </a:xfrm>
              <a:custGeom>
                <a:avLst/>
                <a:gdLst/>
                <a:ahLst/>
                <a:cxnLst/>
                <a:rect l="l" t="t" r="r" b="b"/>
                <a:pathLst>
                  <a:path w="2834" h="1762" extrusionOk="0">
                    <a:moveTo>
                      <a:pt x="571" y="595"/>
                    </a:moveTo>
                    <a:lnTo>
                      <a:pt x="0" y="1119"/>
                    </a:lnTo>
                    <a:lnTo>
                      <a:pt x="1833" y="1762"/>
                    </a:lnTo>
                    <a:lnTo>
                      <a:pt x="2714" y="1476"/>
                    </a:lnTo>
                    <a:lnTo>
                      <a:pt x="2834" y="1071"/>
                    </a:lnTo>
                    <a:lnTo>
                      <a:pt x="1833" y="0"/>
                    </a:lnTo>
                    <a:close/>
                  </a:path>
                </a:pathLst>
              </a:custGeom>
              <a:solidFill>
                <a:srgbClr val="DED6D4"/>
              </a:solidFill>
              <a:ln>
                <a:noFill/>
              </a:ln>
            </p:spPr>
          </p:sp>
          <p:sp>
            <p:nvSpPr>
              <p:cNvPr id="449" name="Google Shape;449;p45"/>
              <p:cNvSpPr/>
              <p:nvPr/>
            </p:nvSpPr>
            <p:spPr>
              <a:xfrm>
                <a:off x="3719525" y="2432450"/>
                <a:ext cx="79750" cy="89900"/>
              </a:xfrm>
              <a:custGeom>
                <a:avLst/>
                <a:gdLst/>
                <a:ahLst/>
                <a:cxnLst/>
                <a:rect l="l" t="t" r="r" b="b"/>
                <a:pathLst>
                  <a:path w="3190" h="3596" extrusionOk="0">
                    <a:moveTo>
                      <a:pt x="0" y="167"/>
                    </a:moveTo>
                    <a:lnTo>
                      <a:pt x="261" y="0"/>
                    </a:lnTo>
                    <a:lnTo>
                      <a:pt x="1619" y="1095"/>
                    </a:lnTo>
                    <a:lnTo>
                      <a:pt x="2381" y="1286"/>
                    </a:lnTo>
                    <a:lnTo>
                      <a:pt x="3190" y="1429"/>
                    </a:lnTo>
                    <a:lnTo>
                      <a:pt x="2809" y="2595"/>
                    </a:lnTo>
                    <a:lnTo>
                      <a:pt x="2071" y="2429"/>
                    </a:lnTo>
                    <a:lnTo>
                      <a:pt x="1524" y="3596"/>
                    </a:lnTo>
                    <a:close/>
                  </a:path>
                </a:pathLst>
              </a:custGeom>
              <a:solidFill>
                <a:srgbClr val="DED6D4"/>
              </a:solidFill>
              <a:ln>
                <a:noFill/>
              </a:ln>
            </p:spPr>
          </p:sp>
        </p:grpSp>
        <p:grpSp>
          <p:nvGrpSpPr>
            <p:cNvPr id="450" name="Google Shape;450;p45"/>
            <p:cNvGrpSpPr/>
            <p:nvPr/>
          </p:nvGrpSpPr>
          <p:grpSpPr>
            <a:xfrm>
              <a:off x="3685682" y="2845624"/>
              <a:ext cx="29311" cy="45055"/>
              <a:chOff x="3561536" y="2585450"/>
              <a:chExt cx="61539" cy="99045"/>
            </a:xfrm>
          </p:grpSpPr>
          <p:sp>
            <p:nvSpPr>
              <p:cNvPr id="451" name="Google Shape;451;p45"/>
              <p:cNvSpPr/>
              <p:nvPr/>
            </p:nvSpPr>
            <p:spPr>
              <a:xfrm rot="192277">
                <a:off x="3564002" y="2593849"/>
                <a:ext cx="44498" cy="89472"/>
              </a:xfrm>
              <a:custGeom>
                <a:avLst/>
                <a:gdLst/>
                <a:ahLst/>
                <a:cxnLst/>
                <a:rect l="l" t="t" r="r" b="b"/>
                <a:pathLst>
                  <a:path w="1780" h="3579" extrusionOk="0">
                    <a:moveTo>
                      <a:pt x="628" y="1"/>
                    </a:moveTo>
                    <a:lnTo>
                      <a:pt x="356" y="22"/>
                    </a:lnTo>
                    <a:lnTo>
                      <a:pt x="377" y="147"/>
                    </a:lnTo>
                    <a:lnTo>
                      <a:pt x="461" y="357"/>
                    </a:lnTo>
                    <a:lnTo>
                      <a:pt x="440" y="712"/>
                    </a:lnTo>
                    <a:lnTo>
                      <a:pt x="440" y="775"/>
                    </a:lnTo>
                    <a:lnTo>
                      <a:pt x="419" y="943"/>
                    </a:lnTo>
                    <a:lnTo>
                      <a:pt x="482" y="1026"/>
                    </a:lnTo>
                    <a:lnTo>
                      <a:pt x="440" y="1131"/>
                    </a:lnTo>
                    <a:lnTo>
                      <a:pt x="356" y="1256"/>
                    </a:lnTo>
                    <a:lnTo>
                      <a:pt x="356" y="1445"/>
                    </a:lnTo>
                    <a:lnTo>
                      <a:pt x="231" y="1654"/>
                    </a:lnTo>
                    <a:lnTo>
                      <a:pt x="231" y="1759"/>
                    </a:lnTo>
                    <a:lnTo>
                      <a:pt x="64" y="1968"/>
                    </a:lnTo>
                    <a:lnTo>
                      <a:pt x="1" y="2303"/>
                    </a:lnTo>
                    <a:lnTo>
                      <a:pt x="1" y="2386"/>
                    </a:lnTo>
                    <a:lnTo>
                      <a:pt x="105" y="2386"/>
                    </a:lnTo>
                    <a:lnTo>
                      <a:pt x="168" y="2303"/>
                    </a:lnTo>
                    <a:lnTo>
                      <a:pt x="273" y="2219"/>
                    </a:lnTo>
                    <a:lnTo>
                      <a:pt x="252" y="2303"/>
                    </a:lnTo>
                    <a:lnTo>
                      <a:pt x="315" y="2344"/>
                    </a:lnTo>
                    <a:lnTo>
                      <a:pt x="126" y="2428"/>
                    </a:lnTo>
                    <a:lnTo>
                      <a:pt x="126" y="2554"/>
                    </a:lnTo>
                    <a:lnTo>
                      <a:pt x="168" y="2616"/>
                    </a:lnTo>
                    <a:lnTo>
                      <a:pt x="252" y="2533"/>
                    </a:lnTo>
                    <a:lnTo>
                      <a:pt x="419" y="2533"/>
                    </a:lnTo>
                    <a:lnTo>
                      <a:pt x="336" y="2616"/>
                    </a:lnTo>
                    <a:lnTo>
                      <a:pt x="377" y="2763"/>
                    </a:lnTo>
                    <a:lnTo>
                      <a:pt x="336" y="2909"/>
                    </a:lnTo>
                    <a:lnTo>
                      <a:pt x="336" y="3223"/>
                    </a:lnTo>
                    <a:lnTo>
                      <a:pt x="273" y="3432"/>
                    </a:lnTo>
                    <a:lnTo>
                      <a:pt x="231" y="3495"/>
                    </a:lnTo>
                    <a:lnTo>
                      <a:pt x="273" y="3537"/>
                    </a:lnTo>
                    <a:lnTo>
                      <a:pt x="440" y="3432"/>
                    </a:lnTo>
                    <a:lnTo>
                      <a:pt x="691" y="3495"/>
                    </a:lnTo>
                    <a:lnTo>
                      <a:pt x="796" y="3579"/>
                    </a:lnTo>
                    <a:lnTo>
                      <a:pt x="963" y="3474"/>
                    </a:lnTo>
                    <a:lnTo>
                      <a:pt x="1110" y="3474"/>
                    </a:lnTo>
                    <a:lnTo>
                      <a:pt x="1152" y="3432"/>
                    </a:lnTo>
                    <a:lnTo>
                      <a:pt x="1152" y="3286"/>
                    </a:lnTo>
                    <a:lnTo>
                      <a:pt x="1068" y="3160"/>
                    </a:lnTo>
                    <a:lnTo>
                      <a:pt x="1193" y="2909"/>
                    </a:lnTo>
                    <a:lnTo>
                      <a:pt x="1319" y="2805"/>
                    </a:lnTo>
                    <a:lnTo>
                      <a:pt x="1361" y="2658"/>
                    </a:lnTo>
                    <a:lnTo>
                      <a:pt x="1214" y="2658"/>
                    </a:lnTo>
                    <a:lnTo>
                      <a:pt x="1152" y="2512"/>
                    </a:lnTo>
                    <a:lnTo>
                      <a:pt x="1319" y="2323"/>
                    </a:lnTo>
                    <a:lnTo>
                      <a:pt x="1319" y="2093"/>
                    </a:lnTo>
                    <a:lnTo>
                      <a:pt x="1193" y="2010"/>
                    </a:lnTo>
                    <a:lnTo>
                      <a:pt x="1047" y="1717"/>
                    </a:lnTo>
                    <a:lnTo>
                      <a:pt x="1172" y="1696"/>
                    </a:lnTo>
                    <a:lnTo>
                      <a:pt x="1277" y="1696"/>
                    </a:lnTo>
                    <a:lnTo>
                      <a:pt x="1424" y="1487"/>
                    </a:lnTo>
                    <a:lnTo>
                      <a:pt x="1319" y="1382"/>
                    </a:lnTo>
                    <a:lnTo>
                      <a:pt x="1465" y="1277"/>
                    </a:lnTo>
                    <a:lnTo>
                      <a:pt x="1465" y="922"/>
                    </a:lnTo>
                    <a:lnTo>
                      <a:pt x="1424" y="754"/>
                    </a:lnTo>
                    <a:lnTo>
                      <a:pt x="1675" y="545"/>
                    </a:lnTo>
                    <a:lnTo>
                      <a:pt x="1737" y="545"/>
                    </a:lnTo>
                    <a:lnTo>
                      <a:pt x="1779" y="440"/>
                    </a:lnTo>
                    <a:lnTo>
                      <a:pt x="1675" y="252"/>
                    </a:lnTo>
                    <a:lnTo>
                      <a:pt x="1633" y="127"/>
                    </a:lnTo>
                    <a:lnTo>
                      <a:pt x="1382" y="85"/>
                    </a:lnTo>
                    <a:lnTo>
                      <a:pt x="1277" y="210"/>
                    </a:lnTo>
                    <a:lnTo>
                      <a:pt x="942" y="127"/>
                    </a:lnTo>
                    <a:lnTo>
                      <a:pt x="754" y="231"/>
                    </a:lnTo>
                    <a:lnTo>
                      <a:pt x="691" y="147"/>
                    </a:lnTo>
                    <a:lnTo>
                      <a:pt x="733" y="22"/>
                    </a:lnTo>
                    <a:lnTo>
                      <a:pt x="628"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 name="Google Shape;452;p45"/>
              <p:cNvSpPr/>
              <p:nvPr/>
            </p:nvSpPr>
            <p:spPr>
              <a:xfrm>
                <a:off x="3580800" y="2585450"/>
                <a:ext cx="42275" cy="93450"/>
              </a:xfrm>
              <a:custGeom>
                <a:avLst/>
                <a:gdLst/>
                <a:ahLst/>
                <a:cxnLst/>
                <a:rect l="l" t="t" r="r" b="b"/>
                <a:pathLst>
                  <a:path w="1691" h="3738" extrusionOk="0">
                    <a:moveTo>
                      <a:pt x="453" y="0"/>
                    </a:moveTo>
                    <a:lnTo>
                      <a:pt x="0" y="547"/>
                    </a:lnTo>
                    <a:lnTo>
                      <a:pt x="0" y="3429"/>
                    </a:lnTo>
                    <a:lnTo>
                      <a:pt x="429" y="3738"/>
                    </a:lnTo>
                    <a:lnTo>
                      <a:pt x="1691" y="2714"/>
                    </a:lnTo>
                    <a:lnTo>
                      <a:pt x="1691" y="500"/>
                    </a:lnTo>
                    <a:close/>
                  </a:path>
                </a:pathLst>
              </a:custGeom>
              <a:solidFill>
                <a:srgbClr val="DED6D4"/>
              </a:solidFill>
              <a:ln>
                <a:noFill/>
              </a:ln>
            </p:spPr>
          </p:sp>
        </p:grpSp>
        <p:grpSp>
          <p:nvGrpSpPr>
            <p:cNvPr id="453" name="Google Shape;453;p45"/>
            <p:cNvGrpSpPr/>
            <p:nvPr/>
          </p:nvGrpSpPr>
          <p:grpSpPr>
            <a:xfrm>
              <a:off x="3849905" y="2572252"/>
              <a:ext cx="74339" cy="119559"/>
              <a:chOff x="3906325" y="1984500"/>
              <a:chExt cx="156075" cy="262825"/>
            </a:xfrm>
          </p:grpSpPr>
          <p:sp>
            <p:nvSpPr>
              <p:cNvPr id="454" name="Google Shape;454;p45"/>
              <p:cNvSpPr/>
              <p:nvPr/>
            </p:nvSpPr>
            <p:spPr>
              <a:xfrm>
                <a:off x="3906325" y="1984500"/>
                <a:ext cx="100825" cy="124200"/>
              </a:xfrm>
              <a:custGeom>
                <a:avLst/>
                <a:gdLst/>
                <a:ahLst/>
                <a:cxnLst/>
                <a:rect l="l" t="t" r="r" b="b"/>
                <a:pathLst>
                  <a:path w="4033" h="4968" extrusionOk="0">
                    <a:moveTo>
                      <a:pt x="2901" y="4968"/>
                    </a:moveTo>
                    <a:lnTo>
                      <a:pt x="1524" y="4673"/>
                    </a:lnTo>
                    <a:lnTo>
                      <a:pt x="0" y="1771"/>
                    </a:lnTo>
                    <a:lnTo>
                      <a:pt x="737" y="886"/>
                    </a:lnTo>
                    <a:lnTo>
                      <a:pt x="2508" y="1181"/>
                    </a:lnTo>
                    <a:lnTo>
                      <a:pt x="2655" y="345"/>
                    </a:lnTo>
                    <a:lnTo>
                      <a:pt x="3442" y="0"/>
                    </a:lnTo>
                    <a:lnTo>
                      <a:pt x="4033" y="443"/>
                    </a:lnTo>
                    <a:close/>
                  </a:path>
                </a:pathLst>
              </a:custGeom>
              <a:solidFill>
                <a:srgbClr val="DED6D4"/>
              </a:solidFill>
              <a:ln>
                <a:noFill/>
              </a:ln>
            </p:spPr>
          </p:sp>
          <p:sp>
            <p:nvSpPr>
              <p:cNvPr id="455" name="Google Shape;455;p45"/>
              <p:cNvSpPr/>
              <p:nvPr/>
            </p:nvSpPr>
            <p:spPr>
              <a:xfrm>
                <a:off x="3919575" y="1989950"/>
                <a:ext cx="142825" cy="257375"/>
              </a:xfrm>
              <a:custGeom>
                <a:avLst/>
                <a:gdLst/>
                <a:ahLst/>
                <a:cxnLst/>
                <a:rect l="l" t="t" r="r" b="b"/>
                <a:pathLst>
                  <a:path w="5713" h="10295" extrusionOk="0">
                    <a:moveTo>
                      <a:pt x="2867" y="0"/>
                    </a:moveTo>
                    <a:lnTo>
                      <a:pt x="2762" y="105"/>
                    </a:lnTo>
                    <a:lnTo>
                      <a:pt x="2762" y="147"/>
                    </a:lnTo>
                    <a:lnTo>
                      <a:pt x="2679" y="189"/>
                    </a:lnTo>
                    <a:lnTo>
                      <a:pt x="2532" y="147"/>
                    </a:lnTo>
                    <a:lnTo>
                      <a:pt x="2386" y="209"/>
                    </a:lnTo>
                    <a:lnTo>
                      <a:pt x="2386" y="293"/>
                    </a:lnTo>
                    <a:lnTo>
                      <a:pt x="2323" y="419"/>
                    </a:lnTo>
                    <a:lnTo>
                      <a:pt x="2239" y="461"/>
                    </a:lnTo>
                    <a:lnTo>
                      <a:pt x="2281" y="544"/>
                    </a:lnTo>
                    <a:lnTo>
                      <a:pt x="2260" y="628"/>
                    </a:lnTo>
                    <a:lnTo>
                      <a:pt x="2239" y="921"/>
                    </a:lnTo>
                    <a:lnTo>
                      <a:pt x="2281" y="1088"/>
                    </a:lnTo>
                    <a:lnTo>
                      <a:pt x="2344" y="1193"/>
                    </a:lnTo>
                    <a:lnTo>
                      <a:pt x="2281" y="1277"/>
                    </a:lnTo>
                    <a:lnTo>
                      <a:pt x="2177" y="1360"/>
                    </a:lnTo>
                    <a:lnTo>
                      <a:pt x="2072" y="1360"/>
                    </a:lnTo>
                    <a:lnTo>
                      <a:pt x="1967" y="1444"/>
                    </a:lnTo>
                    <a:lnTo>
                      <a:pt x="1905" y="1486"/>
                    </a:lnTo>
                    <a:lnTo>
                      <a:pt x="1821" y="1611"/>
                    </a:lnTo>
                    <a:lnTo>
                      <a:pt x="1674" y="1590"/>
                    </a:lnTo>
                    <a:lnTo>
                      <a:pt x="1507" y="1465"/>
                    </a:lnTo>
                    <a:lnTo>
                      <a:pt x="1381" y="1465"/>
                    </a:lnTo>
                    <a:lnTo>
                      <a:pt x="1298" y="1549"/>
                    </a:lnTo>
                    <a:lnTo>
                      <a:pt x="1151" y="1674"/>
                    </a:lnTo>
                    <a:lnTo>
                      <a:pt x="900" y="1674"/>
                    </a:lnTo>
                    <a:lnTo>
                      <a:pt x="733" y="1590"/>
                    </a:lnTo>
                    <a:lnTo>
                      <a:pt x="670" y="1465"/>
                    </a:lnTo>
                    <a:lnTo>
                      <a:pt x="607" y="1339"/>
                    </a:lnTo>
                    <a:lnTo>
                      <a:pt x="377" y="1130"/>
                    </a:lnTo>
                    <a:lnTo>
                      <a:pt x="293" y="984"/>
                    </a:lnTo>
                    <a:lnTo>
                      <a:pt x="189" y="963"/>
                    </a:lnTo>
                    <a:lnTo>
                      <a:pt x="105" y="1046"/>
                    </a:lnTo>
                    <a:lnTo>
                      <a:pt x="84" y="1151"/>
                    </a:lnTo>
                    <a:lnTo>
                      <a:pt x="105" y="1214"/>
                    </a:lnTo>
                    <a:lnTo>
                      <a:pt x="84" y="1256"/>
                    </a:lnTo>
                    <a:lnTo>
                      <a:pt x="42" y="1214"/>
                    </a:lnTo>
                    <a:lnTo>
                      <a:pt x="1" y="1256"/>
                    </a:lnTo>
                    <a:lnTo>
                      <a:pt x="105" y="1360"/>
                    </a:lnTo>
                    <a:lnTo>
                      <a:pt x="273" y="1423"/>
                    </a:lnTo>
                    <a:lnTo>
                      <a:pt x="482" y="1674"/>
                    </a:lnTo>
                    <a:lnTo>
                      <a:pt x="628" y="1779"/>
                    </a:lnTo>
                    <a:lnTo>
                      <a:pt x="879" y="1800"/>
                    </a:lnTo>
                    <a:lnTo>
                      <a:pt x="942" y="1841"/>
                    </a:lnTo>
                    <a:lnTo>
                      <a:pt x="1026" y="1883"/>
                    </a:lnTo>
                    <a:lnTo>
                      <a:pt x="1130" y="2009"/>
                    </a:lnTo>
                    <a:lnTo>
                      <a:pt x="1193" y="2113"/>
                    </a:lnTo>
                    <a:lnTo>
                      <a:pt x="1298" y="2113"/>
                    </a:lnTo>
                    <a:lnTo>
                      <a:pt x="1402" y="2239"/>
                    </a:lnTo>
                    <a:lnTo>
                      <a:pt x="1465" y="2239"/>
                    </a:lnTo>
                    <a:lnTo>
                      <a:pt x="1528" y="2323"/>
                    </a:lnTo>
                    <a:lnTo>
                      <a:pt x="1465" y="2427"/>
                    </a:lnTo>
                    <a:lnTo>
                      <a:pt x="1507" y="2574"/>
                    </a:lnTo>
                    <a:lnTo>
                      <a:pt x="1444" y="2720"/>
                    </a:lnTo>
                    <a:lnTo>
                      <a:pt x="1444" y="2825"/>
                    </a:lnTo>
                    <a:lnTo>
                      <a:pt x="1612" y="2825"/>
                    </a:lnTo>
                    <a:lnTo>
                      <a:pt x="1633" y="2950"/>
                    </a:lnTo>
                    <a:lnTo>
                      <a:pt x="1591" y="3034"/>
                    </a:lnTo>
                    <a:lnTo>
                      <a:pt x="1612" y="3181"/>
                    </a:lnTo>
                    <a:lnTo>
                      <a:pt x="1653" y="3285"/>
                    </a:lnTo>
                    <a:lnTo>
                      <a:pt x="1695" y="3494"/>
                    </a:lnTo>
                    <a:lnTo>
                      <a:pt x="1653" y="3599"/>
                    </a:lnTo>
                    <a:lnTo>
                      <a:pt x="1695" y="3683"/>
                    </a:lnTo>
                    <a:lnTo>
                      <a:pt x="1695" y="3913"/>
                    </a:lnTo>
                    <a:lnTo>
                      <a:pt x="1653" y="3997"/>
                    </a:lnTo>
                    <a:lnTo>
                      <a:pt x="1716" y="4143"/>
                    </a:lnTo>
                    <a:lnTo>
                      <a:pt x="1821" y="4185"/>
                    </a:lnTo>
                    <a:lnTo>
                      <a:pt x="1925" y="4394"/>
                    </a:lnTo>
                    <a:lnTo>
                      <a:pt x="1967" y="4478"/>
                    </a:lnTo>
                    <a:lnTo>
                      <a:pt x="1967" y="4603"/>
                    </a:lnTo>
                    <a:lnTo>
                      <a:pt x="1988" y="4645"/>
                    </a:lnTo>
                    <a:lnTo>
                      <a:pt x="2093" y="4645"/>
                    </a:lnTo>
                    <a:lnTo>
                      <a:pt x="2197" y="4750"/>
                    </a:lnTo>
                    <a:lnTo>
                      <a:pt x="2407" y="4750"/>
                    </a:lnTo>
                    <a:lnTo>
                      <a:pt x="2574" y="4875"/>
                    </a:lnTo>
                    <a:lnTo>
                      <a:pt x="2490" y="4938"/>
                    </a:lnTo>
                    <a:lnTo>
                      <a:pt x="2553" y="5022"/>
                    </a:lnTo>
                    <a:lnTo>
                      <a:pt x="2553" y="5189"/>
                    </a:lnTo>
                    <a:lnTo>
                      <a:pt x="2490" y="5231"/>
                    </a:lnTo>
                    <a:lnTo>
                      <a:pt x="2679" y="5378"/>
                    </a:lnTo>
                    <a:lnTo>
                      <a:pt x="2553" y="5357"/>
                    </a:lnTo>
                    <a:lnTo>
                      <a:pt x="2490" y="5378"/>
                    </a:lnTo>
                    <a:lnTo>
                      <a:pt x="2658" y="5524"/>
                    </a:lnTo>
                    <a:lnTo>
                      <a:pt x="2658" y="5587"/>
                    </a:lnTo>
                    <a:lnTo>
                      <a:pt x="2469" y="5482"/>
                    </a:lnTo>
                    <a:lnTo>
                      <a:pt x="2302" y="5482"/>
                    </a:lnTo>
                    <a:lnTo>
                      <a:pt x="2156" y="5587"/>
                    </a:lnTo>
                    <a:lnTo>
                      <a:pt x="2156" y="5691"/>
                    </a:lnTo>
                    <a:lnTo>
                      <a:pt x="2051" y="5796"/>
                    </a:lnTo>
                    <a:lnTo>
                      <a:pt x="2051" y="5880"/>
                    </a:lnTo>
                    <a:lnTo>
                      <a:pt x="1988" y="5901"/>
                    </a:lnTo>
                    <a:lnTo>
                      <a:pt x="1821" y="6089"/>
                    </a:lnTo>
                    <a:lnTo>
                      <a:pt x="1779" y="6277"/>
                    </a:lnTo>
                    <a:lnTo>
                      <a:pt x="1737" y="6298"/>
                    </a:lnTo>
                    <a:lnTo>
                      <a:pt x="1716" y="6256"/>
                    </a:lnTo>
                    <a:lnTo>
                      <a:pt x="1653" y="6256"/>
                    </a:lnTo>
                    <a:lnTo>
                      <a:pt x="1716" y="6361"/>
                    </a:lnTo>
                    <a:lnTo>
                      <a:pt x="1674" y="6445"/>
                    </a:lnTo>
                    <a:lnTo>
                      <a:pt x="1549" y="6445"/>
                    </a:lnTo>
                    <a:lnTo>
                      <a:pt x="1465" y="6549"/>
                    </a:lnTo>
                    <a:lnTo>
                      <a:pt x="1507" y="6717"/>
                    </a:lnTo>
                    <a:lnTo>
                      <a:pt x="1570" y="6759"/>
                    </a:lnTo>
                    <a:lnTo>
                      <a:pt x="1444" y="6717"/>
                    </a:lnTo>
                    <a:lnTo>
                      <a:pt x="1402" y="6654"/>
                    </a:lnTo>
                    <a:lnTo>
                      <a:pt x="1319" y="6696"/>
                    </a:lnTo>
                    <a:lnTo>
                      <a:pt x="1256" y="6821"/>
                    </a:lnTo>
                    <a:lnTo>
                      <a:pt x="1298" y="6884"/>
                    </a:lnTo>
                    <a:lnTo>
                      <a:pt x="1214" y="6842"/>
                    </a:lnTo>
                    <a:lnTo>
                      <a:pt x="1193" y="6905"/>
                    </a:lnTo>
                    <a:lnTo>
                      <a:pt x="1256" y="6968"/>
                    </a:lnTo>
                    <a:lnTo>
                      <a:pt x="1256" y="7031"/>
                    </a:lnTo>
                    <a:lnTo>
                      <a:pt x="1193" y="7114"/>
                    </a:lnTo>
                    <a:lnTo>
                      <a:pt x="1151" y="7156"/>
                    </a:lnTo>
                    <a:lnTo>
                      <a:pt x="1047" y="7219"/>
                    </a:lnTo>
                    <a:lnTo>
                      <a:pt x="1005" y="7177"/>
                    </a:lnTo>
                    <a:lnTo>
                      <a:pt x="984" y="7135"/>
                    </a:lnTo>
                    <a:lnTo>
                      <a:pt x="900" y="7114"/>
                    </a:lnTo>
                    <a:lnTo>
                      <a:pt x="817" y="7135"/>
                    </a:lnTo>
                    <a:lnTo>
                      <a:pt x="837" y="7240"/>
                    </a:lnTo>
                    <a:lnTo>
                      <a:pt x="796" y="7282"/>
                    </a:lnTo>
                    <a:lnTo>
                      <a:pt x="837" y="7386"/>
                    </a:lnTo>
                    <a:lnTo>
                      <a:pt x="796" y="7491"/>
                    </a:lnTo>
                    <a:lnTo>
                      <a:pt x="733" y="7533"/>
                    </a:lnTo>
                    <a:lnTo>
                      <a:pt x="691" y="7637"/>
                    </a:lnTo>
                    <a:lnTo>
                      <a:pt x="733" y="7742"/>
                    </a:lnTo>
                    <a:lnTo>
                      <a:pt x="775" y="7763"/>
                    </a:lnTo>
                    <a:lnTo>
                      <a:pt x="733" y="7867"/>
                    </a:lnTo>
                    <a:lnTo>
                      <a:pt x="775" y="7951"/>
                    </a:lnTo>
                    <a:lnTo>
                      <a:pt x="858" y="7909"/>
                    </a:lnTo>
                    <a:lnTo>
                      <a:pt x="900" y="7972"/>
                    </a:lnTo>
                    <a:lnTo>
                      <a:pt x="879" y="8098"/>
                    </a:lnTo>
                    <a:lnTo>
                      <a:pt x="837" y="8160"/>
                    </a:lnTo>
                    <a:lnTo>
                      <a:pt x="879" y="8265"/>
                    </a:lnTo>
                    <a:lnTo>
                      <a:pt x="837" y="8307"/>
                    </a:lnTo>
                    <a:lnTo>
                      <a:pt x="942" y="8495"/>
                    </a:lnTo>
                    <a:lnTo>
                      <a:pt x="1005" y="8537"/>
                    </a:lnTo>
                    <a:lnTo>
                      <a:pt x="942" y="8621"/>
                    </a:lnTo>
                    <a:lnTo>
                      <a:pt x="1026" y="8746"/>
                    </a:lnTo>
                    <a:lnTo>
                      <a:pt x="942" y="8788"/>
                    </a:lnTo>
                    <a:lnTo>
                      <a:pt x="984" y="8955"/>
                    </a:lnTo>
                    <a:lnTo>
                      <a:pt x="942" y="9039"/>
                    </a:lnTo>
                    <a:lnTo>
                      <a:pt x="942" y="9269"/>
                    </a:lnTo>
                    <a:lnTo>
                      <a:pt x="1005" y="9353"/>
                    </a:lnTo>
                    <a:lnTo>
                      <a:pt x="942" y="9479"/>
                    </a:lnTo>
                    <a:lnTo>
                      <a:pt x="942" y="9562"/>
                    </a:lnTo>
                    <a:lnTo>
                      <a:pt x="1005" y="9625"/>
                    </a:lnTo>
                    <a:lnTo>
                      <a:pt x="1151" y="9541"/>
                    </a:lnTo>
                    <a:lnTo>
                      <a:pt x="1214" y="9583"/>
                    </a:lnTo>
                    <a:lnTo>
                      <a:pt x="1235" y="9520"/>
                    </a:lnTo>
                    <a:lnTo>
                      <a:pt x="1361" y="9646"/>
                    </a:lnTo>
                    <a:lnTo>
                      <a:pt x="1444" y="9625"/>
                    </a:lnTo>
                    <a:lnTo>
                      <a:pt x="1528" y="9688"/>
                    </a:lnTo>
                    <a:lnTo>
                      <a:pt x="1674" y="9667"/>
                    </a:lnTo>
                    <a:lnTo>
                      <a:pt x="1737" y="9688"/>
                    </a:lnTo>
                    <a:lnTo>
                      <a:pt x="1674" y="9772"/>
                    </a:lnTo>
                    <a:lnTo>
                      <a:pt x="1737" y="9772"/>
                    </a:lnTo>
                    <a:lnTo>
                      <a:pt x="1863" y="9667"/>
                    </a:lnTo>
                    <a:lnTo>
                      <a:pt x="1863" y="9751"/>
                    </a:lnTo>
                    <a:lnTo>
                      <a:pt x="1779" y="9855"/>
                    </a:lnTo>
                    <a:lnTo>
                      <a:pt x="1946" y="10064"/>
                    </a:lnTo>
                    <a:lnTo>
                      <a:pt x="1967" y="10148"/>
                    </a:lnTo>
                    <a:lnTo>
                      <a:pt x="1946" y="10274"/>
                    </a:lnTo>
                    <a:lnTo>
                      <a:pt x="1967" y="10295"/>
                    </a:lnTo>
                    <a:lnTo>
                      <a:pt x="2030" y="10148"/>
                    </a:lnTo>
                    <a:lnTo>
                      <a:pt x="2114" y="10106"/>
                    </a:lnTo>
                    <a:lnTo>
                      <a:pt x="2135" y="10190"/>
                    </a:lnTo>
                    <a:lnTo>
                      <a:pt x="2239" y="10148"/>
                    </a:lnTo>
                    <a:lnTo>
                      <a:pt x="2323" y="10148"/>
                    </a:lnTo>
                    <a:lnTo>
                      <a:pt x="2490" y="10002"/>
                    </a:lnTo>
                    <a:lnTo>
                      <a:pt x="2595" y="10002"/>
                    </a:lnTo>
                    <a:lnTo>
                      <a:pt x="2825" y="9855"/>
                    </a:lnTo>
                    <a:lnTo>
                      <a:pt x="2867" y="9792"/>
                    </a:lnTo>
                    <a:lnTo>
                      <a:pt x="3014" y="9855"/>
                    </a:lnTo>
                    <a:lnTo>
                      <a:pt x="3118" y="9834"/>
                    </a:lnTo>
                    <a:lnTo>
                      <a:pt x="3223" y="9688"/>
                    </a:lnTo>
                    <a:lnTo>
                      <a:pt x="3244" y="9751"/>
                    </a:lnTo>
                    <a:lnTo>
                      <a:pt x="3202" y="9855"/>
                    </a:lnTo>
                    <a:lnTo>
                      <a:pt x="3244" y="9876"/>
                    </a:lnTo>
                    <a:lnTo>
                      <a:pt x="3306" y="9751"/>
                    </a:lnTo>
                    <a:lnTo>
                      <a:pt x="3348" y="9772"/>
                    </a:lnTo>
                    <a:lnTo>
                      <a:pt x="3306" y="9646"/>
                    </a:lnTo>
                    <a:lnTo>
                      <a:pt x="3348" y="9583"/>
                    </a:lnTo>
                    <a:lnTo>
                      <a:pt x="3411" y="9688"/>
                    </a:lnTo>
                    <a:lnTo>
                      <a:pt x="3453" y="9688"/>
                    </a:lnTo>
                    <a:lnTo>
                      <a:pt x="3495" y="9625"/>
                    </a:lnTo>
                    <a:lnTo>
                      <a:pt x="3537" y="9751"/>
                    </a:lnTo>
                    <a:lnTo>
                      <a:pt x="3620" y="9730"/>
                    </a:lnTo>
                    <a:lnTo>
                      <a:pt x="3620" y="9646"/>
                    </a:lnTo>
                    <a:lnTo>
                      <a:pt x="3662" y="9667"/>
                    </a:lnTo>
                    <a:lnTo>
                      <a:pt x="3704" y="9730"/>
                    </a:lnTo>
                    <a:lnTo>
                      <a:pt x="3767" y="9646"/>
                    </a:lnTo>
                    <a:lnTo>
                      <a:pt x="3934" y="9625"/>
                    </a:lnTo>
                    <a:lnTo>
                      <a:pt x="4018" y="9688"/>
                    </a:lnTo>
                    <a:lnTo>
                      <a:pt x="4206" y="9667"/>
                    </a:lnTo>
                    <a:lnTo>
                      <a:pt x="4206" y="9625"/>
                    </a:lnTo>
                    <a:lnTo>
                      <a:pt x="4143" y="9562"/>
                    </a:lnTo>
                    <a:lnTo>
                      <a:pt x="4206" y="9541"/>
                    </a:lnTo>
                    <a:lnTo>
                      <a:pt x="4269" y="9562"/>
                    </a:lnTo>
                    <a:lnTo>
                      <a:pt x="4311" y="9646"/>
                    </a:lnTo>
                    <a:lnTo>
                      <a:pt x="4415" y="9667"/>
                    </a:lnTo>
                    <a:lnTo>
                      <a:pt x="4457" y="9562"/>
                    </a:lnTo>
                    <a:lnTo>
                      <a:pt x="4436" y="9416"/>
                    </a:lnTo>
                    <a:lnTo>
                      <a:pt x="4687" y="9144"/>
                    </a:lnTo>
                    <a:lnTo>
                      <a:pt x="4876" y="9123"/>
                    </a:lnTo>
                    <a:lnTo>
                      <a:pt x="5043" y="8872"/>
                    </a:lnTo>
                    <a:lnTo>
                      <a:pt x="5190" y="8621"/>
                    </a:lnTo>
                    <a:lnTo>
                      <a:pt x="5315" y="8349"/>
                    </a:lnTo>
                    <a:lnTo>
                      <a:pt x="5566" y="7951"/>
                    </a:lnTo>
                    <a:lnTo>
                      <a:pt x="5713" y="7533"/>
                    </a:lnTo>
                    <a:lnTo>
                      <a:pt x="5692" y="7344"/>
                    </a:lnTo>
                    <a:lnTo>
                      <a:pt x="5420" y="7051"/>
                    </a:lnTo>
                    <a:lnTo>
                      <a:pt x="5273" y="7010"/>
                    </a:lnTo>
                    <a:lnTo>
                      <a:pt x="5001" y="6633"/>
                    </a:lnTo>
                    <a:lnTo>
                      <a:pt x="5064" y="6466"/>
                    </a:lnTo>
                    <a:lnTo>
                      <a:pt x="5169" y="6298"/>
                    </a:lnTo>
                    <a:lnTo>
                      <a:pt x="5169" y="6110"/>
                    </a:lnTo>
                    <a:lnTo>
                      <a:pt x="4980" y="5984"/>
                    </a:lnTo>
                    <a:lnTo>
                      <a:pt x="4938" y="5859"/>
                    </a:lnTo>
                    <a:lnTo>
                      <a:pt x="4938" y="5650"/>
                    </a:lnTo>
                    <a:lnTo>
                      <a:pt x="4980" y="5587"/>
                    </a:lnTo>
                    <a:lnTo>
                      <a:pt x="4938" y="5482"/>
                    </a:lnTo>
                    <a:lnTo>
                      <a:pt x="4792" y="5461"/>
                    </a:lnTo>
                    <a:lnTo>
                      <a:pt x="4729" y="5357"/>
                    </a:lnTo>
                    <a:lnTo>
                      <a:pt x="4729" y="5168"/>
                    </a:lnTo>
                    <a:lnTo>
                      <a:pt x="4792" y="5064"/>
                    </a:lnTo>
                    <a:lnTo>
                      <a:pt x="4687" y="5043"/>
                    </a:lnTo>
                    <a:lnTo>
                      <a:pt x="4687" y="4938"/>
                    </a:lnTo>
                    <a:lnTo>
                      <a:pt x="4729" y="4582"/>
                    </a:lnTo>
                    <a:lnTo>
                      <a:pt x="4834" y="4541"/>
                    </a:lnTo>
                    <a:lnTo>
                      <a:pt x="4562" y="3955"/>
                    </a:lnTo>
                    <a:lnTo>
                      <a:pt x="4332" y="3494"/>
                    </a:lnTo>
                    <a:lnTo>
                      <a:pt x="4269" y="3348"/>
                    </a:lnTo>
                    <a:lnTo>
                      <a:pt x="4143" y="3181"/>
                    </a:lnTo>
                    <a:lnTo>
                      <a:pt x="4248" y="2929"/>
                    </a:lnTo>
                    <a:lnTo>
                      <a:pt x="4353" y="2741"/>
                    </a:lnTo>
                    <a:lnTo>
                      <a:pt x="4415" y="2553"/>
                    </a:lnTo>
                    <a:lnTo>
                      <a:pt x="4332" y="2490"/>
                    </a:lnTo>
                    <a:lnTo>
                      <a:pt x="4060" y="2323"/>
                    </a:lnTo>
                    <a:lnTo>
                      <a:pt x="4018" y="2218"/>
                    </a:lnTo>
                    <a:lnTo>
                      <a:pt x="3934" y="2093"/>
                    </a:lnTo>
                    <a:lnTo>
                      <a:pt x="3767" y="2009"/>
                    </a:lnTo>
                    <a:lnTo>
                      <a:pt x="3704" y="2009"/>
                    </a:lnTo>
                    <a:lnTo>
                      <a:pt x="3599" y="1758"/>
                    </a:lnTo>
                    <a:lnTo>
                      <a:pt x="3516" y="1653"/>
                    </a:lnTo>
                    <a:lnTo>
                      <a:pt x="3558" y="1465"/>
                    </a:lnTo>
                    <a:lnTo>
                      <a:pt x="3599" y="1297"/>
                    </a:lnTo>
                    <a:lnTo>
                      <a:pt x="3495" y="1277"/>
                    </a:lnTo>
                    <a:lnTo>
                      <a:pt x="3599" y="1235"/>
                    </a:lnTo>
                    <a:lnTo>
                      <a:pt x="3746" y="1172"/>
                    </a:lnTo>
                    <a:lnTo>
                      <a:pt x="3725" y="942"/>
                    </a:lnTo>
                    <a:lnTo>
                      <a:pt x="3830" y="774"/>
                    </a:lnTo>
                    <a:lnTo>
                      <a:pt x="3850" y="649"/>
                    </a:lnTo>
                    <a:lnTo>
                      <a:pt x="3746" y="523"/>
                    </a:lnTo>
                    <a:lnTo>
                      <a:pt x="3725" y="419"/>
                    </a:lnTo>
                    <a:lnTo>
                      <a:pt x="3537" y="398"/>
                    </a:lnTo>
                    <a:lnTo>
                      <a:pt x="3411" y="335"/>
                    </a:lnTo>
                    <a:lnTo>
                      <a:pt x="3327" y="251"/>
                    </a:lnTo>
                    <a:lnTo>
                      <a:pt x="3202" y="84"/>
                    </a:lnTo>
                    <a:lnTo>
                      <a:pt x="3097"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56" name="Google Shape;456;p45"/>
            <p:cNvGrpSpPr/>
            <p:nvPr/>
          </p:nvGrpSpPr>
          <p:grpSpPr>
            <a:xfrm>
              <a:off x="2654821" y="2414345"/>
              <a:ext cx="667570" cy="558731"/>
              <a:chOff x="1397225" y="1637375"/>
              <a:chExt cx="1401575" cy="1228250"/>
            </a:xfrm>
          </p:grpSpPr>
          <p:sp>
            <p:nvSpPr>
              <p:cNvPr id="457" name="Google Shape;457;p45"/>
              <p:cNvSpPr/>
              <p:nvPr/>
            </p:nvSpPr>
            <p:spPr>
              <a:xfrm>
                <a:off x="2050925" y="2362200"/>
                <a:ext cx="747875" cy="497225"/>
              </a:xfrm>
              <a:custGeom>
                <a:avLst/>
                <a:gdLst/>
                <a:ahLst/>
                <a:cxnLst/>
                <a:rect l="l" t="t" r="r" b="b"/>
                <a:pathLst>
                  <a:path w="29915" h="19889" extrusionOk="0">
                    <a:moveTo>
                      <a:pt x="107" y="1186"/>
                    </a:moveTo>
                    <a:lnTo>
                      <a:pt x="0" y="0"/>
                    </a:lnTo>
                    <a:lnTo>
                      <a:pt x="15577" y="1563"/>
                    </a:lnTo>
                    <a:lnTo>
                      <a:pt x="26519" y="5336"/>
                    </a:lnTo>
                    <a:lnTo>
                      <a:pt x="27435" y="5444"/>
                    </a:lnTo>
                    <a:lnTo>
                      <a:pt x="28783" y="4420"/>
                    </a:lnTo>
                    <a:lnTo>
                      <a:pt x="29753" y="4527"/>
                    </a:lnTo>
                    <a:lnTo>
                      <a:pt x="29915" y="6198"/>
                    </a:lnTo>
                    <a:lnTo>
                      <a:pt x="26465" y="6899"/>
                    </a:lnTo>
                    <a:lnTo>
                      <a:pt x="11157" y="16062"/>
                    </a:lnTo>
                    <a:lnTo>
                      <a:pt x="10295" y="18649"/>
                    </a:lnTo>
                    <a:lnTo>
                      <a:pt x="10295" y="19889"/>
                    </a:lnTo>
                    <a:lnTo>
                      <a:pt x="2803" y="15846"/>
                    </a:lnTo>
                    <a:lnTo>
                      <a:pt x="1347" y="14876"/>
                    </a:lnTo>
                    <a:lnTo>
                      <a:pt x="0" y="14607"/>
                    </a:lnTo>
                    <a:lnTo>
                      <a:pt x="916" y="11642"/>
                    </a:lnTo>
                    <a:lnTo>
                      <a:pt x="1725" y="3881"/>
                    </a:lnTo>
                    <a:close/>
                  </a:path>
                </a:pathLst>
              </a:custGeom>
              <a:solidFill>
                <a:srgbClr val="DED6D4"/>
              </a:solidFill>
              <a:ln>
                <a:noFill/>
              </a:ln>
            </p:spPr>
          </p:sp>
          <p:grpSp>
            <p:nvGrpSpPr>
              <p:cNvPr id="458" name="Google Shape;458;p45"/>
              <p:cNvGrpSpPr/>
              <p:nvPr/>
            </p:nvGrpSpPr>
            <p:grpSpPr>
              <a:xfrm>
                <a:off x="1397225" y="1637375"/>
                <a:ext cx="1398775" cy="1228250"/>
                <a:chOff x="1397225" y="1637375"/>
                <a:chExt cx="1398775" cy="1228250"/>
              </a:xfrm>
            </p:grpSpPr>
            <p:sp>
              <p:nvSpPr>
                <p:cNvPr id="459" name="Google Shape;459;p45"/>
                <p:cNvSpPr/>
                <p:nvPr/>
              </p:nvSpPr>
              <p:spPr>
                <a:xfrm>
                  <a:off x="1397225" y="1637375"/>
                  <a:ext cx="692600" cy="594250"/>
                </a:xfrm>
                <a:custGeom>
                  <a:avLst/>
                  <a:gdLst/>
                  <a:ahLst/>
                  <a:cxnLst/>
                  <a:rect l="l" t="t" r="r" b="b"/>
                  <a:pathLst>
                    <a:path w="27704" h="23770" extrusionOk="0">
                      <a:moveTo>
                        <a:pt x="14864" y="15547"/>
                      </a:moveTo>
                      <a:lnTo>
                        <a:pt x="14836" y="15589"/>
                      </a:lnTo>
                      <a:lnTo>
                        <a:pt x="14836" y="15568"/>
                      </a:lnTo>
                      <a:lnTo>
                        <a:pt x="14864" y="15547"/>
                      </a:lnTo>
                      <a:close/>
                      <a:moveTo>
                        <a:pt x="19460" y="16760"/>
                      </a:moveTo>
                      <a:lnTo>
                        <a:pt x="19523" y="16823"/>
                      </a:lnTo>
                      <a:lnTo>
                        <a:pt x="19460" y="16844"/>
                      </a:lnTo>
                      <a:lnTo>
                        <a:pt x="19460" y="16760"/>
                      </a:lnTo>
                      <a:close/>
                      <a:moveTo>
                        <a:pt x="23686" y="18497"/>
                      </a:moveTo>
                      <a:lnTo>
                        <a:pt x="23624" y="18644"/>
                      </a:lnTo>
                      <a:lnTo>
                        <a:pt x="23561" y="18853"/>
                      </a:lnTo>
                      <a:lnTo>
                        <a:pt x="23582" y="19020"/>
                      </a:lnTo>
                      <a:lnTo>
                        <a:pt x="23477" y="19229"/>
                      </a:lnTo>
                      <a:lnTo>
                        <a:pt x="23477" y="19355"/>
                      </a:lnTo>
                      <a:lnTo>
                        <a:pt x="23519" y="19439"/>
                      </a:lnTo>
                      <a:lnTo>
                        <a:pt x="23393" y="19355"/>
                      </a:lnTo>
                      <a:lnTo>
                        <a:pt x="23393" y="19543"/>
                      </a:lnTo>
                      <a:lnTo>
                        <a:pt x="23393" y="19564"/>
                      </a:lnTo>
                      <a:cubicBezTo>
                        <a:pt x="23352" y="19648"/>
                        <a:pt x="23310" y="19753"/>
                        <a:pt x="23310" y="19836"/>
                      </a:cubicBezTo>
                      <a:lnTo>
                        <a:pt x="23310" y="19962"/>
                      </a:lnTo>
                      <a:lnTo>
                        <a:pt x="23289" y="19941"/>
                      </a:lnTo>
                      <a:lnTo>
                        <a:pt x="23289" y="19836"/>
                      </a:lnTo>
                      <a:lnTo>
                        <a:pt x="23258" y="19791"/>
                      </a:lnTo>
                      <a:lnTo>
                        <a:pt x="23268" y="19773"/>
                      </a:lnTo>
                      <a:lnTo>
                        <a:pt x="23268" y="19627"/>
                      </a:lnTo>
                      <a:lnTo>
                        <a:pt x="23331" y="19543"/>
                      </a:lnTo>
                      <a:lnTo>
                        <a:pt x="23352" y="19250"/>
                      </a:lnTo>
                      <a:lnTo>
                        <a:pt x="23435" y="19020"/>
                      </a:lnTo>
                      <a:lnTo>
                        <a:pt x="23435" y="18790"/>
                      </a:lnTo>
                      <a:lnTo>
                        <a:pt x="23414" y="18623"/>
                      </a:lnTo>
                      <a:lnTo>
                        <a:pt x="23352" y="18539"/>
                      </a:lnTo>
                      <a:lnTo>
                        <a:pt x="23352" y="18518"/>
                      </a:lnTo>
                      <a:lnTo>
                        <a:pt x="23414" y="18539"/>
                      </a:lnTo>
                      <a:lnTo>
                        <a:pt x="23456" y="18685"/>
                      </a:lnTo>
                      <a:lnTo>
                        <a:pt x="23519" y="18706"/>
                      </a:lnTo>
                      <a:lnTo>
                        <a:pt x="23561" y="18581"/>
                      </a:lnTo>
                      <a:lnTo>
                        <a:pt x="23686" y="18497"/>
                      </a:lnTo>
                      <a:close/>
                      <a:moveTo>
                        <a:pt x="23204" y="19889"/>
                      </a:moveTo>
                      <a:lnTo>
                        <a:pt x="23184" y="19941"/>
                      </a:lnTo>
                      <a:lnTo>
                        <a:pt x="23142" y="20297"/>
                      </a:lnTo>
                      <a:lnTo>
                        <a:pt x="23038" y="20464"/>
                      </a:lnTo>
                      <a:lnTo>
                        <a:pt x="23017" y="20631"/>
                      </a:lnTo>
                      <a:lnTo>
                        <a:pt x="23121" y="20694"/>
                      </a:lnTo>
                      <a:lnTo>
                        <a:pt x="23080" y="20778"/>
                      </a:lnTo>
                      <a:lnTo>
                        <a:pt x="23121" y="20841"/>
                      </a:lnTo>
                      <a:lnTo>
                        <a:pt x="22996" y="20841"/>
                      </a:lnTo>
                      <a:lnTo>
                        <a:pt x="22912" y="20924"/>
                      </a:lnTo>
                      <a:lnTo>
                        <a:pt x="22912" y="21050"/>
                      </a:lnTo>
                      <a:cubicBezTo>
                        <a:pt x="22891" y="21050"/>
                        <a:pt x="22870" y="21092"/>
                        <a:pt x="22870" y="21134"/>
                      </a:cubicBezTo>
                      <a:lnTo>
                        <a:pt x="22870" y="21154"/>
                      </a:lnTo>
                      <a:lnTo>
                        <a:pt x="22847" y="21178"/>
                      </a:lnTo>
                      <a:lnTo>
                        <a:pt x="22847" y="21178"/>
                      </a:lnTo>
                      <a:lnTo>
                        <a:pt x="22849" y="21154"/>
                      </a:lnTo>
                      <a:lnTo>
                        <a:pt x="22849" y="20945"/>
                      </a:lnTo>
                      <a:lnTo>
                        <a:pt x="22828" y="20882"/>
                      </a:lnTo>
                      <a:cubicBezTo>
                        <a:pt x="22828" y="20820"/>
                        <a:pt x="22849" y="20778"/>
                        <a:pt x="22849" y="20736"/>
                      </a:cubicBezTo>
                      <a:lnTo>
                        <a:pt x="22891" y="20778"/>
                      </a:lnTo>
                      <a:lnTo>
                        <a:pt x="22954" y="20778"/>
                      </a:lnTo>
                      <a:lnTo>
                        <a:pt x="22954" y="20610"/>
                      </a:lnTo>
                      <a:lnTo>
                        <a:pt x="23017" y="20569"/>
                      </a:lnTo>
                      <a:lnTo>
                        <a:pt x="22954" y="20485"/>
                      </a:lnTo>
                      <a:lnTo>
                        <a:pt x="22828" y="20464"/>
                      </a:lnTo>
                      <a:lnTo>
                        <a:pt x="22828" y="20380"/>
                      </a:lnTo>
                      <a:lnTo>
                        <a:pt x="22703" y="20150"/>
                      </a:lnTo>
                      <a:lnTo>
                        <a:pt x="22703" y="20108"/>
                      </a:lnTo>
                      <a:lnTo>
                        <a:pt x="22828" y="20255"/>
                      </a:lnTo>
                      <a:lnTo>
                        <a:pt x="22912" y="20380"/>
                      </a:lnTo>
                      <a:lnTo>
                        <a:pt x="22996" y="20401"/>
                      </a:lnTo>
                      <a:lnTo>
                        <a:pt x="23038" y="20359"/>
                      </a:lnTo>
                      <a:lnTo>
                        <a:pt x="23017" y="20276"/>
                      </a:lnTo>
                      <a:lnTo>
                        <a:pt x="23121" y="20255"/>
                      </a:lnTo>
                      <a:lnTo>
                        <a:pt x="23121" y="20171"/>
                      </a:lnTo>
                      <a:lnTo>
                        <a:pt x="23059" y="20108"/>
                      </a:lnTo>
                      <a:cubicBezTo>
                        <a:pt x="23101" y="20066"/>
                        <a:pt x="23121" y="19983"/>
                        <a:pt x="23142" y="19941"/>
                      </a:cubicBezTo>
                      <a:lnTo>
                        <a:pt x="23163" y="19962"/>
                      </a:lnTo>
                      <a:lnTo>
                        <a:pt x="23204" y="19889"/>
                      </a:lnTo>
                      <a:close/>
                      <a:moveTo>
                        <a:pt x="23519" y="19836"/>
                      </a:moveTo>
                      <a:lnTo>
                        <a:pt x="23540" y="19962"/>
                      </a:lnTo>
                      <a:lnTo>
                        <a:pt x="23582" y="19962"/>
                      </a:lnTo>
                      <a:lnTo>
                        <a:pt x="23582" y="20087"/>
                      </a:lnTo>
                      <a:lnTo>
                        <a:pt x="23665" y="20171"/>
                      </a:lnTo>
                      <a:lnTo>
                        <a:pt x="23728" y="20108"/>
                      </a:lnTo>
                      <a:lnTo>
                        <a:pt x="23770" y="20150"/>
                      </a:lnTo>
                      <a:lnTo>
                        <a:pt x="23875" y="20087"/>
                      </a:lnTo>
                      <a:lnTo>
                        <a:pt x="24021" y="20087"/>
                      </a:lnTo>
                      <a:lnTo>
                        <a:pt x="24021" y="20108"/>
                      </a:lnTo>
                      <a:lnTo>
                        <a:pt x="23854" y="20213"/>
                      </a:lnTo>
                      <a:lnTo>
                        <a:pt x="23812" y="20255"/>
                      </a:lnTo>
                      <a:lnTo>
                        <a:pt x="23812" y="20297"/>
                      </a:lnTo>
                      <a:lnTo>
                        <a:pt x="23875" y="20359"/>
                      </a:lnTo>
                      <a:lnTo>
                        <a:pt x="23854" y="20401"/>
                      </a:lnTo>
                      <a:lnTo>
                        <a:pt x="23770" y="20401"/>
                      </a:lnTo>
                      <a:lnTo>
                        <a:pt x="23770" y="20464"/>
                      </a:lnTo>
                      <a:lnTo>
                        <a:pt x="23854" y="20590"/>
                      </a:lnTo>
                      <a:lnTo>
                        <a:pt x="23854" y="20694"/>
                      </a:lnTo>
                      <a:lnTo>
                        <a:pt x="23812" y="20715"/>
                      </a:lnTo>
                      <a:lnTo>
                        <a:pt x="23728" y="20631"/>
                      </a:lnTo>
                      <a:lnTo>
                        <a:pt x="23665" y="20548"/>
                      </a:lnTo>
                      <a:lnTo>
                        <a:pt x="23645" y="20610"/>
                      </a:lnTo>
                      <a:lnTo>
                        <a:pt x="23665" y="20694"/>
                      </a:lnTo>
                      <a:lnTo>
                        <a:pt x="23624" y="20757"/>
                      </a:lnTo>
                      <a:lnTo>
                        <a:pt x="23624" y="20903"/>
                      </a:lnTo>
                      <a:lnTo>
                        <a:pt x="23645" y="20924"/>
                      </a:lnTo>
                      <a:cubicBezTo>
                        <a:pt x="23629" y="20919"/>
                        <a:pt x="23614" y="20916"/>
                        <a:pt x="23601" y="20916"/>
                      </a:cubicBezTo>
                      <a:cubicBezTo>
                        <a:pt x="23562" y="20916"/>
                        <a:pt x="23535" y="20940"/>
                        <a:pt x="23519" y="20987"/>
                      </a:cubicBezTo>
                      <a:cubicBezTo>
                        <a:pt x="23456" y="21071"/>
                        <a:pt x="23414" y="21154"/>
                        <a:pt x="23373" y="21259"/>
                      </a:cubicBezTo>
                      <a:lnTo>
                        <a:pt x="23268" y="21154"/>
                      </a:lnTo>
                      <a:lnTo>
                        <a:pt x="23121" y="21154"/>
                      </a:lnTo>
                      <a:lnTo>
                        <a:pt x="23121" y="21238"/>
                      </a:lnTo>
                      <a:lnTo>
                        <a:pt x="23163" y="21322"/>
                      </a:lnTo>
                      <a:lnTo>
                        <a:pt x="23142" y="21426"/>
                      </a:lnTo>
                      <a:lnTo>
                        <a:pt x="23247" y="21468"/>
                      </a:lnTo>
                      <a:lnTo>
                        <a:pt x="23205" y="21552"/>
                      </a:lnTo>
                      <a:lnTo>
                        <a:pt x="23121" y="21552"/>
                      </a:lnTo>
                      <a:lnTo>
                        <a:pt x="23101" y="21531"/>
                      </a:lnTo>
                      <a:lnTo>
                        <a:pt x="23038" y="21615"/>
                      </a:lnTo>
                      <a:lnTo>
                        <a:pt x="23038" y="21531"/>
                      </a:lnTo>
                      <a:lnTo>
                        <a:pt x="23101" y="21447"/>
                      </a:lnTo>
                      <a:lnTo>
                        <a:pt x="22996" y="21322"/>
                      </a:lnTo>
                      <a:cubicBezTo>
                        <a:pt x="22996" y="21259"/>
                        <a:pt x="22996" y="21196"/>
                        <a:pt x="23017" y="21134"/>
                      </a:cubicBezTo>
                      <a:lnTo>
                        <a:pt x="23163" y="21050"/>
                      </a:lnTo>
                      <a:lnTo>
                        <a:pt x="23205" y="20882"/>
                      </a:lnTo>
                      <a:lnTo>
                        <a:pt x="23268" y="20903"/>
                      </a:lnTo>
                      <a:lnTo>
                        <a:pt x="23331" y="20841"/>
                      </a:lnTo>
                      <a:lnTo>
                        <a:pt x="23331" y="20736"/>
                      </a:lnTo>
                      <a:lnTo>
                        <a:pt x="23352" y="20673"/>
                      </a:lnTo>
                      <a:lnTo>
                        <a:pt x="23352" y="20276"/>
                      </a:lnTo>
                      <a:lnTo>
                        <a:pt x="23373" y="20171"/>
                      </a:lnTo>
                      <a:lnTo>
                        <a:pt x="23435" y="20401"/>
                      </a:lnTo>
                      <a:lnTo>
                        <a:pt x="23414" y="20673"/>
                      </a:lnTo>
                      <a:lnTo>
                        <a:pt x="23456" y="20694"/>
                      </a:lnTo>
                      <a:lnTo>
                        <a:pt x="23540" y="20527"/>
                      </a:lnTo>
                      <a:lnTo>
                        <a:pt x="23519" y="20108"/>
                      </a:lnTo>
                      <a:lnTo>
                        <a:pt x="23435" y="20004"/>
                      </a:lnTo>
                      <a:cubicBezTo>
                        <a:pt x="23456" y="19983"/>
                        <a:pt x="23456" y="19941"/>
                        <a:pt x="23498" y="19899"/>
                      </a:cubicBezTo>
                      <a:cubicBezTo>
                        <a:pt x="23519" y="19878"/>
                        <a:pt x="23519" y="19857"/>
                        <a:pt x="23519" y="19836"/>
                      </a:cubicBezTo>
                      <a:close/>
                      <a:moveTo>
                        <a:pt x="22808" y="1"/>
                      </a:moveTo>
                      <a:lnTo>
                        <a:pt x="22598" y="105"/>
                      </a:lnTo>
                      <a:lnTo>
                        <a:pt x="22556" y="168"/>
                      </a:lnTo>
                      <a:lnTo>
                        <a:pt x="22389" y="168"/>
                      </a:lnTo>
                      <a:lnTo>
                        <a:pt x="22264" y="231"/>
                      </a:lnTo>
                      <a:lnTo>
                        <a:pt x="22033" y="440"/>
                      </a:lnTo>
                      <a:lnTo>
                        <a:pt x="21866" y="503"/>
                      </a:lnTo>
                      <a:lnTo>
                        <a:pt x="21615" y="503"/>
                      </a:lnTo>
                      <a:lnTo>
                        <a:pt x="21448" y="398"/>
                      </a:lnTo>
                      <a:lnTo>
                        <a:pt x="21406" y="335"/>
                      </a:lnTo>
                      <a:lnTo>
                        <a:pt x="21406" y="398"/>
                      </a:lnTo>
                      <a:lnTo>
                        <a:pt x="21322" y="398"/>
                      </a:lnTo>
                      <a:lnTo>
                        <a:pt x="21217" y="294"/>
                      </a:lnTo>
                      <a:lnTo>
                        <a:pt x="21113" y="335"/>
                      </a:lnTo>
                      <a:lnTo>
                        <a:pt x="21092" y="419"/>
                      </a:lnTo>
                      <a:lnTo>
                        <a:pt x="21029" y="419"/>
                      </a:lnTo>
                      <a:lnTo>
                        <a:pt x="21008" y="335"/>
                      </a:lnTo>
                      <a:lnTo>
                        <a:pt x="21029" y="273"/>
                      </a:lnTo>
                      <a:lnTo>
                        <a:pt x="21134" y="210"/>
                      </a:lnTo>
                      <a:lnTo>
                        <a:pt x="21092" y="168"/>
                      </a:lnTo>
                      <a:lnTo>
                        <a:pt x="20945" y="210"/>
                      </a:lnTo>
                      <a:lnTo>
                        <a:pt x="20736" y="315"/>
                      </a:lnTo>
                      <a:lnTo>
                        <a:pt x="20590" y="398"/>
                      </a:lnTo>
                      <a:lnTo>
                        <a:pt x="20527" y="524"/>
                      </a:lnTo>
                      <a:lnTo>
                        <a:pt x="20569" y="628"/>
                      </a:lnTo>
                      <a:lnTo>
                        <a:pt x="20694" y="649"/>
                      </a:lnTo>
                      <a:lnTo>
                        <a:pt x="20611" y="733"/>
                      </a:lnTo>
                      <a:lnTo>
                        <a:pt x="20255" y="733"/>
                      </a:lnTo>
                      <a:lnTo>
                        <a:pt x="20088" y="859"/>
                      </a:lnTo>
                      <a:lnTo>
                        <a:pt x="19983" y="1131"/>
                      </a:lnTo>
                      <a:lnTo>
                        <a:pt x="19941" y="1319"/>
                      </a:lnTo>
                      <a:lnTo>
                        <a:pt x="19878" y="1319"/>
                      </a:lnTo>
                      <a:lnTo>
                        <a:pt x="19857" y="1256"/>
                      </a:lnTo>
                      <a:lnTo>
                        <a:pt x="19878" y="1068"/>
                      </a:lnTo>
                      <a:lnTo>
                        <a:pt x="20025" y="817"/>
                      </a:lnTo>
                      <a:lnTo>
                        <a:pt x="20025" y="733"/>
                      </a:lnTo>
                      <a:lnTo>
                        <a:pt x="19983" y="733"/>
                      </a:lnTo>
                      <a:lnTo>
                        <a:pt x="19732" y="1047"/>
                      </a:lnTo>
                      <a:lnTo>
                        <a:pt x="19585" y="1047"/>
                      </a:lnTo>
                      <a:lnTo>
                        <a:pt x="19523" y="1026"/>
                      </a:lnTo>
                      <a:lnTo>
                        <a:pt x="19439" y="921"/>
                      </a:lnTo>
                      <a:lnTo>
                        <a:pt x="19313" y="900"/>
                      </a:lnTo>
                      <a:lnTo>
                        <a:pt x="19230" y="900"/>
                      </a:lnTo>
                      <a:lnTo>
                        <a:pt x="19230" y="942"/>
                      </a:lnTo>
                      <a:lnTo>
                        <a:pt x="19418" y="1026"/>
                      </a:lnTo>
                      <a:lnTo>
                        <a:pt x="19460" y="1110"/>
                      </a:lnTo>
                      <a:lnTo>
                        <a:pt x="19418" y="1131"/>
                      </a:lnTo>
                      <a:lnTo>
                        <a:pt x="19251" y="1068"/>
                      </a:lnTo>
                      <a:lnTo>
                        <a:pt x="19062" y="1047"/>
                      </a:lnTo>
                      <a:lnTo>
                        <a:pt x="18832" y="1151"/>
                      </a:lnTo>
                      <a:lnTo>
                        <a:pt x="18539" y="1423"/>
                      </a:lnTo>
                      <a:lnTo>
                        <a:pt x="18204" y="1570"/>
                      </a:lnTo>
                      <a:lnTo>
                        <a:pt x="17974" y="1758"/>
                      </a:lnTo>
                      <a:lnTo>
                        <a:pt x="17744" y="1967"/>
                      </a:lnTo>
                      <a:lnTo>
                        <a:pt x="17451" y="2219"/>
                      </a:lnTo>
                      <a:lnTo>
                        <a:pt x="17263" y="2302"/>
                      </a:lnTo>
                      <a:lnTo>
                        <a:pt x="17158" y="2323"/>
                      </a:lnTo>
                      <a:lnTo>
                        <a:pt x="17012" y="2428"/>
                      </a:lnTo>
                      <a:lnTo>
                        <a:pt x="16865" y="2428"/>
                      </a:lnTo>
                      <a:lnTo>
                        <a:pt x="16698" y="2574"/>
                      </a:lnTo>
                      <a:lnTo>
                        <a:pt x="16510" y="2574"/>
                      </a:lnTo>
                      <a:lnTo>
                        <a:pt x="16426" y="2491"/>
                      </a:lnTo>
                      <a:lnTo>
                        <a:pt x="16238" y="2470"/>
                      </a:lnTo>
                      <a:lnTo>
                        <a:pt x="16091" y="2365"/>
                      </a:lnTo>
                      <a:lnTo>
                        <a:pt x="15986" y="2302"/>
                      </a:lnTo>
                      <a:lnTo>
                        <a:pt x="15798" y="2219"/>
                      </a:lnTo>
                      <a:lnTo>
                        <a:pt x="15714" y="2260"/>
                      </a:lnTo>
                      <a:lnTo>
                        <a:pt x="15589" y="2386"/>
                      </a:lnTo>
                      <a:lnTo>
                        <a:pt x="15380" y="2595"/>
                      </a:lnTo>
                      <a:lnTo>
                        <a:pt x="15338" y="2721"/>
                      </a:lnTo>
                      <a:lnTo>
                        <a:pt x="15233" y="2825"/>
                      </a:lnTo>
                      <a:lnTo>
                        <a:pt x="15170" y="2951"/>
                      </a:lnTo>
                      <a:lnTo>
                        <a:pt x="15087" y="2951"/>
                      </a:lnTo>
                      <a:lnTo>
                        <a:pt x="15024" y="2909"/>
                      </a:lnTo>
                      <a:lnTo>
                        <a:pt x="14940" y="2951"/>
                      </a:lnTo>
                      <a:lnTo>
                        <a:pt x="15045" y="3202"/>
                      </a:lnTo>
                      <a:lnTo>
                        <a:pt x="15170" y="3683"/>
                      </a:lnTo>
                      <a:lnTo>
                        <a:pt x="15296" y="4081"/>
                      </a:lnTo>
                      <a:lnTo>
                        <a:pt x="15359" y="4416"/>
                      </a:lnTo>
                      <a:lnTo>
                        <a:pt x="15338" y="4729"/>
                      </a:lnTo>
                      <a:lnTo>
                        <a:pt x="15191" y="4980"/>
                      </a:lnTo>
                      <a:lnTo>
                        <a:pt x="15087" y="5127"/>
                      </a:lnTo>
                      <a:lnTo>
                        <a:pt x="15087" y="5190"/>
                      </a:lnTo>
                      <a:lnTo>
                        <a:pt x="15296" y="5441"/>
                      </a:lnTo>
                      <a:lnTo>
                        <a:pt x="15442" y="5504"/>
                      </a:lnTo>
                      <a:lnTo>
                        <a:pt x="15442" y="5357"/>
                      </a:lnTo>
                      <a:lnTo>
                        <a:pt x="15484" y="5420"/>
                      </a:lnTo>
                      <a:lnTo>
                        <a:pt x="15589" y="5357"/>
                      </a:lnTo>
                      <a:lnTo>
                        <a:pt x="15673" y="5357"/>
                      </a:lnTo>
                      <a:lnTo>
                        <a:pt x="15589" y="5441"/>
                      </a:lnTo>
                      <a:lnTo>
                        <a:pt x="15589" y="5525"/>
                      </a:lnTo>
                      <a:lnTo>
                        <a:pt x="15882" y="5755"/>
                      </a:lnTo>
                      <a:lnTo>
                        <a:pt x="15798" y="5817"/>
                      </a:lnTo>
                      <a:lnTo>
                        <a:pt x="15673" y="5776"/>
                      </a:lnTo>
                      <a:lnTo>
                        <a:pt x="15652" y="5859"/>
                      </a:lnTo>
                      <a:lnTo>
                        <a:pt x="15610" y="6152"/>
                      </a:lnTo>
                      <a:lnTo>
                        <a:pt x="15610" y="6278"/>
                      </a:lnTo>
                      <a:lnTo>
                        <a:pt x="15673" y="6341"/>
                      </a:lnTo>
                      <a:lnTo>
                        <a:pt x="15756" y="6257"/>
                      </a:lnTo>
                      <a:lnTo>
                        <a:pt x="15882" y="6236"/>
                      </a:lnTo>
                      <a:lnTo>
                        <a:pt x="15986" y="6278"/>
                      </a:lnTo>
                      <a:lnTo>
                        <a:pt x="16028" y="6361"/>
                      </a:lnTo>
                      <a:lnTo>
                        <a:pt x="16196" y="6299"/>
                      </a:lnTo>
                      <a:lnTo>
                        <a:pt x="16384" y="6361"/>
                      </a:lnTo>
                      <a:lnTo>
                        <a:pt x="16530" y="6445"/>
                      </a:lnTo>
                      <a:lnTo>
                        <a:pt x="16384" y="6508"/>
                      </a:lnTo>
                      <a:lnTo>
                        <a:pt x="16405" y="6654"/>
                      </a:lnTo>
                      <a:lnTo>
                        <a:pt x="16384" y="6759"/>
                      </a:lnTo>
                      <a:lnTo>
                        <a:pt x="16196" y="6780"/>
                      </a:lnTo>
                      <a:lnTo>
                        <a:pt x="16217" y="6696"/>
                      </a:lnTo>
                      <a:lnTo>
                        <a:pt x="16112" y="6613"/>
                      </a:lnTo>
                      <a:lnTo>
                        <a:pt x="16028" y="6675"/>
                      </a:lnTo>
                      <a:lnTo>
                        <a:pt x="15882" y="6654"/>
                      </a:lnTo>
                      <a:lnTo>
                        <a:pt x="15819" y="6592"/>
                      </a:lnTo>
                      <a:lnTo>
                        <a:pt x="15777" y="6445"/>
                      </a:lnTo>
                      <a:lnTo>
                        <a:pt x="15673" y="6403"/>
                      </a:lnTo>
                      <a:lnTo>
                        <a:pt x="15610" y="6403"/>
                      </a:lnTo>
                      <a:lnTo>
                        <a:pt x="15484" y="6299"/>
                      </a:lnTo>
                      <a:lnTo>
                        <a:pt x="15505" y="6131"/>
                      </a:lnTo>
                      <a:lnTo>
                        <a:pt x="15652" y="5776"/>
                      </a:lnTo>
                      <a:lnTo>
                        <a:pt x="15610" y="5671"/>
                      </a:lnTo>
                      <a:lnTo>
                        <a:pt x="15568" y="5671"/>
                      </a:lnTo>
                      <a:lnTo>
                        <a:pt x="15463" y="5776"/>
                      </a:lnTo>
                      <a:lnTo>
                        <a:pt x="15463" y="6131"/>
                      </a:lnTo>
                      <a:lnTo>
                        <a:pt x="15401" y="6341"/>
                      </a:lnTo>
                      <a:lnTo>
                        <a:pt x="15296" y="6445"/>
                      </a:lnTo>
                      <a:lnTo>
                        <a:pt x="15296" y="6508"/>
                      </a:lnTo>
                      <a:lnTo>
                        <a:pt x="15380" y="6382"/>
                      </a:lnTo>
                      <a:lnTo>
                        <a:pt x="15463" y="6382"/>
                      </a:lnTo>
                      <a:lnTo>
                        <a:pt x="15505" y="6445"/>
                      </a:lnTo>
                      <a:lnTo>
                        <a:pt x="15652" y="6445"/>
                      </a:lnTo>
                      <a:lnTo>
                        <a:pt x="15694" y="6571"/>
                      </a:lnTo>
                      <a:lnTo>
                        <a:pt x="15694" y="6780"/>
                      </a:lnTo>
                      <a:lnTo>
                        <a:pt x="15589" y="6905"/>
                      </a:lnTo>
                      <a:lnTo>
                        <a:pt x="15442" y="6968"/>
                      </a:lnTo>
                      <a:lnTo>
                        <a:pt x="15442" y="6968"/>
                      </a:lnTo>
                      <a:lnTo>
                        <a:pt x="15589" y="6780"/>
                      </a:lnTo>
                      <a:lnTo>
                        <a:pt x="15589" y="6696"/>
                      </a:lnTo>
                      <a:lnTo>
                        <a:pt x="15505" y="6675"/>
                      </a:lnTo>
                      <a:lnTo>
                        <a:pt x="15463" y="6613"/>
                      </a:lnTo>
                      <a:lnTo>
                        <a:pt x="15380" y="6675"/>
                      </a:lnTo>
                      <a:lnTo>
                        <a:pt x="15191" y="6801"/>
                      </a:lnTo>
                      <a:lnTo>
                        <a:pt x="15191" y="6905"/>
                      </a:lnTo>
                      <a:lnTo>
                        <a:pt x="15087" y="6926"/>
                      </a:lnTo>
                      <a:lnTo>
                        <a:pt x="14982" y="6989"/>
                      </a:lnTo>
                      <a:lnTo>
                        <a:pt x="14961" y="6885"/>
                      </a:lnTo>
                      <a:lnTo>
                        <a:pt x="14898" y="6864"/>
                      </a:lnTo>
                      <a:lnTo>
                        <a:pt x="14752" y="6864"/>
                      </a:lnTo>
                      <a:lnTo>
                        <a:pt x="14668" y="6822"/>
                      </a:lnTo>
                      <a:lnTo>
                        <a:pt x="14647" y="6696"/>
                      </a:lnTo>
                      <a:lnTo>
                        <a:pt x="14564" y="6675"/>
                      </a:lnTo>
                      <a:lnTo>
                        <a:pt x="14522" y="6696"/>
                      </a:lnTo>
                      <a:lnTo>
                        <a:pt x="14417" y="6696"/>
                      </a:lnTo>
                      <a:lnTo>
                        <a:pt x="14417" y="6613"/>
                      </a:lnTo>
                      <a:lnTo>
                        <a:pt x="14334" y="6571"/>
                      </a:lnTo>
                      <a:lnTo>
                        <a:pt x="14250" y="6613"/>
                      </a:lnTo>
                      <a:lnTo>
                        <a:pt x="14208" y="6613"/>
                      </a:lnTo>
                      <a:lnTo>
                        <a:pt x="14208" y="6487"/>
                      </a:lnTo>
                      <a:lnTo>
                        <a:pt x="14145" y="6403"/>
                      </a:lnTo>
                      <a:lnTo>
                        <a:pt x="14145" y="6341"/>
                      </a:lnTo>
                      <a:lnTo>
                        <a:pt x="14250" y="6299"/>
                      </a:lnTo>
                      <a:lnTo>
                        <a:pt x="14396" y="6131"/>
                      </a:lnTo>
                      <a:lnTo>
                        <a:pt x="14459" y="6131"/>
                      </a:lnTo>
                      <a:lnTo>
                        <a:pt x="14543" y="6048"/>
                      </a:lnTo>
                      <a:lnTo>
                        <a:pt x="14543" y="5964"/>
                      </a:lnTo>
                      <a:lnTo>
                        <a:pt x="14396" y="5817"/>
                      </a:lnTo>
                      <a:lnTo>
                        <a:pt x="14313" y="5755"/>
                      </a:lnTo>
                      <a:lnTo>
                        <a:pt x="14208" y="5755"/>
                      </a:lnTo>
                      <a:lnTo>
                        <a:pt x="14020" y="5859"/>
                      </a:lnTo>
                      <a:lnTo>
                        <a:pt x="13915" y="5859"/>
                      </a:lnTo>
                      <a:lnTo>
                        <a:pt x="13810" y="5776"/>
                      </a:lnTo>
                      <a:lnTo>
                        <a:pt x="13706" y="5776"/>
                      </a:lnTo>
                      <a:lnTo>
                        <a:pt x="13371" y="5922"/>
                      </a:lnTo>
                      <a:lnTo>
                        <a:pt x="13329" y="5964"/>
                      </a:lnTo>
                      <a:lnTo>
                        <a:pt x="13392" y="6027"/>
                      </a:lnTo>
                      <a:lnTo>
                        <a:pt x="13517" y="6131"/>
                      </a:lnTo>
                      <a:lnTo>
                        <a:pt x="13497" y="6152"/>
                      </a:lnTo>
                      <a:lnTo>
                        <a:pt x="13392" y="6131"/>
                      </a:lnTo>
                      <a:lnTo>
                        <a:pt x="13287" y="6131"/>
                      </a:lnTo>
                      <a:lnTo>
                        <a:pt x="13225" y="6069"/>
                      </a:lnTo>
                      <a:lnTo>
                        <a:pt x="13120" y="6048"/>
                      </a:lnTo>
                      <a:lnTo>
                        <a:pt x="12911" y="6027"/>
                      </a:lnTo>
                      <a:lnTo>
                        <a:pt x="12701" y="6048"/>
                      </a:lnTo>
                      <a:lnTo>
                        <a:pt x="12639" y="6089"/>
                      </a:lnTo>
                      <a:lnTo>
                        <a:pt x="12639" y="6152"/>
                      </a:lnTo>
                      <a:lnTo>
                        <a:pt x="12534" y="6152"/>
                      </a:lnTo>
                      <a:lnTo>
                        <a:pt x="12492" y="6131"/>
                      </a:lnTo>
                      <a:lnTo>
                        <a:pt x="12429" y="6131"/>
                      </a:lnTo>
                      <a:lnTo>
                        <a:pt x="12262" y="6236"/>
                      </a:lnTo>
                      <a:lnTo>
                        <a:pt x="12262" y="6278"/>
                      </a:lnTo>
                      <a:lnTo>
                        <a:pt x="12178" y="6299"/>
                      </a:lnTo>
                      <a:lnTo>
                        <a:pt x="12011" y="6382"/>
                      </a:lnTo>
                      <a:lnTo>
                        <a:pt x="11865" y="6466"/>
                      </a:lnTo>
                      <a:lnTo>
                        <a:pt x="11802" y="6466"/>
                      </a:lnTo>
                      <a:lnTo>
                        <a:pt x="11823" y="6403"/>
                      </a:lnTo>
                      <a:lnTo>
                        <a:pt x="11844" y="6341"/>
                      </a:lnTo>
                      <a:lnTo>
                        <a:pt x="11739" y="6382"/>
                      </a:lnTo>
                      <a:lnTo>
                        <a:pt x="11634" y="6508"/>
                      </a:lnTo>
                      <a:lnTo>
                        <a:pt x="11634" y="6571"/>
                      </a:lnTo>
                      <a:lnTo>
                        <a:pt x="11802" y="6759"/>
                      </a:lnTo>
                      <a:lnTo>
                        <a:pt x="11948" y="6989"/>
                      </a:lnTo>
                      <a:lnTo>
                        <a:pt x="12116" y="7031"/>
                      </a:lnTo>
                      <a:lnTo>
                        <a:pt x="12241" y="7198"/>
                      </a:lnTo>
                      <a:lnTo>
                        <a:pt x="12367" y="7282"/>
                      </a:lnTo>
                      <a:lnTo>
                        <a:pt x="12429" y="7408"/>
                      </a:lnTo>
                      <a:lnTo>
                        <a:pt x="12534" y="7429"/>
                      </a:lnTo>
                      <a:lnTo>
                        <a:pt x="12660" y="7512"/>
                      </a:lnTo>
                      <a:lnTo>
                        <a:pt x="12597" y="7533"/>
                      </a:lnTo>
                      <a:lnTo>
                        <a:pt x="12429" y="7533"/>
                      </a:lnTo>
                      <a:lnTo>
                        <a:pt x="12388" y="7429"/>
                      </a:lnTo>
                      <a:lnTo>
                        <a:pt x="12262" y="7324"/>
                      </a:lnTo>
                      <a:lnTo>
                        <a:pt x="12178" y="7282"/>
                      </a:lnTo>
                      <a:lnTo>
                        <a:pt x="12137" y="7282"/>
                      </a:lnTo>
                      <a:lnTo>
                        <a:pt x="12011" y="7408"/>
                      </a:lnTo>
                      <a:lnTo>
                        <a:pt x="11885" y="7408"/>
                      </a:lnTo>
                      <a:lnTo>
                        <a:pt x="11802" y="7303"/>
                      </a:lnTo>
                      <a:lnTo>
                        <a:pt x="11906" y="7198"/>
                      </a:lnTo>
                      <a:lnTo>
                        <a:pt x="11906" y="7136"/>
                      </a:lnTo>
                      <a:lnTo>
                        <a:pt x="11823" y="7136"/>
                      </a:lnTo>
                      <a:lnTo>
                        <a:pt x="11739" y="7282"/>
                      </a:lnTo>
                      <a:lnTo>
                        <a:pt x="11781" y="7512"/>
                      </a:lnTo>
                      <a:lnTo>
                        <a:pt x="11802" y="7554"/>
                      </a:lnTo>
                      <a:lnTo>
                        <a:pt x="11802" y="7638"/>
                      </a:lnTo>
                      <a:lnTo>
                        <a:pt x="11676" y="7742"/>
                      </a:lnTo>
                      <a:lnTo>
                        <a:pt x="11593" y="7910"/>
                      </a:lnTo>
                      <a:lnTo>
                        <a:pt x="11572" y="8056"/>
                      </a:lnTo>
                      <a:lnTo>
                        <a:pt x="11593" y="8224"/>
                      </a:lnTo>
                      <a:lnTo>
                        <a:pt x="11802" y="8454"/>
                      </a:lnTo>
                      <a:lnTo>
                        <a:pt x="11990" y="8538"/>
                      </a:lnTo>
                      <a:lnTo>
                        <a:pt x="12116" y="8663"/>
                      </a:lnTo>
                      <a:lnTo>
                        <a:pt x="12199" y="8663"/>
                      </a:lnTo>
                      <a:lnTo>
                        <a:pt x="12346" y="8558"/>
                      </a:lnTo>
                      <a:lnTo>
                        <a:pt x="12492" y="8496"/>
                      </a:lnTo>
                      <a:lnTo>
                        <a:pt x="12639" y="8579"/>
                      </a:lnTo>
                      <a:lnTo>
                        <a:pt x="12890" y="8600"/>
                      </a:lnTo>
                      <a:lnTo>
                        <a:pt x="12994" y="8684"/>
                      </a:lnTo>
                      <a:lnTo>
                        <a:pt x="13015" y="8810"/>
                      </a:lnTo>
                      <a:lnTo>
                        <a:pt x="13078" y="8851"/>
                      </a:lnTo>
                      <a:lnTo>
                        <a:pt x="13141" y="8789"/>
                      </a:lnTo>
                      <a:lnTo>
                        <a:pt x="13141" y="8642"/>
                      </a:lnTo>
                      <a:lnTo>
                        <a:pt x="13162" y="8579"/>
                      </a:lnTo>
                      <a:lnTo>
                        <a:pt x="13266" y="8642"/>
                      </a:lnTo>
                      <a:lnTo>
                        <a:pt x="13266" y="8705"/>
                      </a:lnTo>
                      <a:lnTo>
                        <a:pt x="13162" y="8851"/>
                      </a:lnTo>
                      <a:lnTo>
                        <a:pt x="13162" y="8956"/>
                      </a:lnTo>
                      <a:lnTo>
                        <a:pt x="13204" y="8956"/>
                      </a:lnTo>
                      <a:lnTo>
                        <a:pt x="13371" y="8810"/>
                      </a:lnTo>
                      <a:lnTo>
                        <a:pt x="13413" y="8747"/>
                      </a:lnTo>
                      <a:lnTo>
                        <a:pt x="13601" y="8684"/>
                      </a:lnTo>
                      <a:lnTo>
                        <a:pt x="13831" y="8538"/>
                      </a:lnTo>
                      <a:lnTo>
                        <a:pt x="13999" y="8496"/>
                      </a:lnTo>
                      <a:lnTo>
                        <a:pt x="14082" y="8391"/>
                      </a:lnTo>
                      <a:lnTo>
                        <a:pt x="14124" y="8391"/>
                      </a:lnTo>
                      <a:lnTo>
                        <a:pt x="14145" y="8475"/>
                      </a:lnTo>
                      <a:lnTo>
                        <a:pt x="14208" y="8496"/>
                      </a:lnTo>
                      <a:lnTo>
                        <a:pt x="14396" y="8370"/>
                      </a:lnTo>
                      <a:lnTo>
                        <a:pt x="14543" y="8370"/>
                      </a:lnTo>
                      <a:lnTo>
                        <a:pt x="14606" y="8328"/>
                      </a:lnTo>
                      <a:lnTo>
                        <a:pt x="14543" y="8391"/>
                      </a:lnTo>
                      <a:lnTo>
                        <a:pt x="14417" y="8475"/>
                      </a:lnTo>
                      <a:lnTo>
                        <a:pt x="14417" y="8538"/>
                      </a:lnTo>
                      <a:lnTo>
                        <a:pt x="14459" y="8558"/>
                      </a:lnTo>
                      <a:lnTo>
                        <a:pt x="14354" y="8747"/>
                      </a:lnTo>
                      <a:lnTo>
                        <a:pt x="14208" y="8768"/>
                      </a:lnTo>
                      <a:lnTo>
                        <a:pt x="14145" y="8705"/>
                      </a:lnTo>
                      <a:lnTo>
                        <a:pt x="14082" y="8705"/>
                      </a:lnTo>
                      <a:lnTo>
                        <a:pt x="13915" y="8851"/>
                      </a:lnTo>
                      <a:lnTo>
                        <a:pt x="13915" y="8872"/>
                      </a:lnTo>
                      <a:lnTo>
                        <a:pt x="14041" y="8893"/>
                      </a:lnTo>
                      <a:lnTo>
                        <a:pt x="14124" y="8977"/>
                      </a:lnTo>
                      <a:lnTo>
                        <a:pt x="14124" y="9123"/>
                      </a:lnTo>
                      <a:lnTo>
                        <a:pt x="13936" y="9333"/>
                      </a:lnTo>
                      <a:lnTo>
                        <a:pt x="13915" y="9479"/>
                      </a:lnTo>
                      <a:lnTo>
                        <a:pt x="13873" y="9542"/>
                      </a:lnTo>
                      <a:lnTo>
                        <a:pt x="13831" y="9626"/>
                      </a:lnTo>
                      <a:lnTo>
                        <a:pt x="13873" y="9688"/>
                      </a:lnTo>
                      <a:lnTo>
                        <a:pt x="13894" y="9751"/>
                      </a:lnTo>
                      <a:lnTo>
                        <a:pt x="13873" y="9856"/>
                      </a:lnTo>
                      <a:lnTo>
                        <a:pt x="13748" y="10002"/>
                      </a:lnTo>
                      <a:lnTo>
                        <a:pt x="13643" y="10065"/>
                      </a:lnTo>
                      <a:lnTo>
                        <a:pt x="13538" y="10065"/>
                      </a:lnTo>
                      <a:lnTo>
                        <a:pt x="13476" y="10128"/>
                      </a:lnTo>
                      <a:lnTo>
                        <a:pt x="13371" y="10232"/>
                      </a:lnTo>
                      <a:lnTo>
                        <a:pt x="13287" y="10253"/>
                      </a:lnTo>
                      <a:lnTo>
                        <a:pt x="13162" y="10232"/>
                      </a:lnTo>
                      <a:lnTo>
                        <a:pt x="12994" y="10128"/>
                      </a:lnTo>
                      <a:lnTo>
                        <a:pt x="12953" y="10149"/>
                      </a:lnTo>
                      <a:lnTo>
                        <a:pt x="12890" y="10107"/>
                      </a:lnTo>
                      <a:lnTo>
                        <a:pt x="12806" y="10002"/>
                      </a:lnTo>
                      <a:lnTo>
                        <a:pt x="12785" y="10023"/>
                      </a:lnTo>
                      <a:lnTo>
                        <a:pt x="12681" y="10170"/>
                      </a:lnTo>
                      <a:lnTo>
                        <a:pt x="12555" y="10253"/>
                      </a:lnTo>
                      <a:lnTo>
                        <a:pt x="12471" y="10358"/>
                      </a:lnTo>
                      <a:lnTo>
                        <a:pt x="12241" y="10442"/>
                      </a:lnTo>
                      <a:lnTo>
                        <a:pt x="12157" y="10483"/>
                      </a:lnTo>
                      <a:lnTo>
                        <a:pt x="12053" y="10483"/>
                      </a:lnTo>
                      <a:lnTo>
                        <a:pt x="11948" y="10462"/>
                      </a:lnTo>
                      <a:lnTo>
                        <a:pt x="11760" y="10462"/>
                      </a:lnTo>
                      <a:lnTo>
                        <a:pt x="11634" y="10567"/>
                      </a:lnTo>
                      <a:lnTo>
                        <a:pt x="11509" y="10567"/>
                      </a:lnTo>
                      <a:lnTo>
                        <a:pt x="11425" y="10630"/>
                      </a:lnTo>
                      <a:lnTo>
                        <a:pt x="11425" y="10755"/>
                      </a:lnTo>
                      <a:lnTo>
                        <a:pt x="11341" y="10965"/>
                      </a:lnTo>
                      <a:lnTo>
                        <a:pt x="11279" y="11048"/>
                      </a:lnTo>
                      <a:lnTo>
                        <a:pt x="11279" y="10965"/>
                      </a:lnTo>
                      <a:lnTo>
                        <a:pt x="11132" y="10839"/>
                      </a:lnTo>
                      <a:lnTo>
                        <a:pt x="10986" y="10839"/>
                      </a:lnTo>
                      <a:lnTo>
                        <a:pt x="10902" y="10860"/>
                      </a:lnTo>
                      <a:lnTo>
                        <a:pt x="10923" y="10944"/>
                      </a:lnTo>
                      <a:lnTo>
                        <a:pt x="11007" y="10986"/>
                      </a:lnTo>
                      <a:lnTo>
                        <a:pt x="10965" y="11090"/>
                      </a:lnTo>
                      <a:lnTo>
                        <a:pt x="10902" y="11090"/>
                      </a:lnTo>
                      <a:lnTo>
                        <a:pt x="10860" y="10986"/>
                      </a:lnTo>
                      <a:lnTo>
                        <a:pt x="10756" y="10881"/>
                      </a:lnTo>
                      <a:lnTo>
                        <a:pt x="10693" y="10881"/>
                      </a:lnTo>
                      <a:lnTo>
                        <a:pt x="10546" y="11048"/>
                      </a:lnTo>
                      <a:lnTo>
                        <a:pt x="10484" y="11174"/>
                      </a:lnTo>
                      <a:lnTo>
                        <a:pt x="10400" y="11195"/>
                      </a:lnTo>
                      <a:lnTo>
                        <a:pt x="10337" y="11195"/>
                      </a:lnTo>
                      <a:lnTo>
                        <a:pt x="10065" y="11425"/>
                      </a:lnTo>
                      <a:lnTo>
                        <a:pt x="10023" y="11613"/>
                      </a:lnTo>
                      <a:lnTo>
                        <a:pt x="9960" y="11634"/>
                      </a:lnTo>
                      <a:lnTo>
                        <a:pt x="9835" y="11676"/>
                      </a:lnTo>
                      <a:lnTo>
                        <a:pt x="9730" y="11613"/>
                      </a:lnTo>
                      <a:lnTo>
                        <a:pt x="9709" y="11634"/>
                      </a:lnTo>
                      <a:lnTo>
                        <a:pt x="9814" y="11781"/>
                      </a:lnTo>
                      <a:lnTo>
                        <a:pt x="9772" y="11843"/>
                      </a:lnTo>
                      <a:lnTo>
                        <a:pt x="9709" y="11843"/>
                      </a:lnTo>
                      <a:lnTo>
                        <a:pt x="9647" y="11739"/>
                      </a:lnTo>
                      <a:lnTo>
                        <a:pt x="9605" y="11739"/>
                      </a:lnTo>
                      <a:lnTo>
                        <a:pt x="9542" y="11843"/>
                      </a:lnTo>
                      <a:lnTo>
                        <a:pt x="9416" y="12011"/>
                      </a:lnTo>
                      <a:lnTo>
                        <a:pt x="9416" y="12095"/>
                      </a:lnTo>
                      <a:lnTo>
                        <a:pt x="9521" y="12241"/>
                      </a:lnTo>
                      <a:lnTo>
                        <a:pt x="9542" y="12367"/>
                      </a:lnTo>
                      <a:lnTo>
                        <a:pt x="9521" y="12471"/>
                      </a:lnTo>
                      <a:lnTo>
                        <a:pt x="9458" y="12576"/>
                      </a:lnTo>
                      <a:lnTo>
                        <a:pt x="9500" y="12680"/>
                      </a:lnTo>
                      <a:lnTo>
                        <a:pt x="9563" y="12659"/>
                      </a:lnTo>
                      <a:lnTo>
                        <a:pt x="9647" y="12576"/>
                      </a:lnTo>
                      <a:lnTo>
                        <a:pt x="9668" y="12639"/>
                      </a:lnTo>
                      <a:lnTo>
                        <a:pt x="9709" y="12785"/>
                      </a:lnTo>
                      <a:lnTo>
                        <a:pt x="9647" y="12827"/>
                      </a:lnTo>
                      <a:lnTo>
                        <a:pt x="9605" y="12869"/>
                      </a:lnTo>
                      <a:lnTo>
                        <a:pt x="9626" y="12931"/>
                      </a:lnTo>
                      <a:lnTo>
                        <a:pt x="9709" y="12931"/>
                      </a:lnTo>
                      <a:lnTo>
                        <a:pt x="9751" y="12869"/>
                      </a:lnTo>
                      <a:lnTo>
                        <a:pt x="9835" y="12869"/>
                      </a:lnTo>
                      <a:lnTo>
                        <a:pt x="9856" y="12931"/>
                      </a:lnTo>
                      <a:lnTo>
                        <a:pt x="9856" y="12973"/>
                      </a:lnTo>
                      <a:lnTo>
                        <a:pt x="9981" y="12994"/>
                      </a:lnTo>
                      <a:lnTo>
                        <a:pt x="10086" y="13057"/>
                      </a:lnTo>
                      <a:lnTo>
                        <a:pt x="10232" y="13057"/>
                      </a:lnTo>
                      <a:lnTo>
                        <a:pt x="10337" y="12973"/>
                      </a:lnTo>
                      <a:lnTo>
                        <a:pt x="10379" y="12764"/>
                      </a:lnTo>
                      <a:lnTo>
                        <a:pt x="10463" y="12680"/>
                      </a:lnTo>
                      <a:lnTo>
                        <a:pt x="10672" y="12680"/>
                      </a:lnTo>
                      <a:lnTo>
                        <a:pt x="10756" y="12639"/>
                      </a:lnTo>
                      <a:lnTo>
                        <a:pt x="10651" y="12764"/>
                      </a:lnTo>
                      <a:lnTo>
                        <a:pt x="10546" y="12764"/>
                      </a:lnTo>
                      <a:lnTo>
                        <a:pt x="10358" y="12952"/>
                      </a:lnTo>
                      <a:lnTo>
                        <a:pt x="10337" y="13057"/>
                      </a:lnTo>
                      <a:lnTo>
                        <a:pt x="10253" y="13141"/>
                      </a:lnTo>
                      <a:lnTo>
                        <a:pt x="10358" y="13266"/>
                      </a:lnTo>
                      <a:lnTo>
                        <a:pt x="10358" y="13350"/>
                      </a:lnTo>
                      <a:lnTo>
                        <a:pt x="10191" y="13392"/>
                      </a:lnTo>
                      <a:lnTo>
                        <a:pt x="10149" y="13350"/>
                      </a:lnTo>
                      <a:lnTo>
                        <a:pt x="10149" y="13266"/>
                      </a:lnTo>
                      <a:lnTo>
                        <a:pt x="10086" y="13203"/>
                      </a:lnTo>
                      <a:lnTo>
                        <a:pt x="9981" y="13203"/>
                      </a:lnTo>
                      <a:lnTo>
                        <a:pt x="9940" y="13099"/>
                      </a:lnTo>
                      <a:lnTo>
                        <a:pt x="9772" y="13078"/>
                      </a:lnTo>
                      <a:lnTo>
                        <a:pt x="9730" y="12994"/>
                      </a:lnTo>
                      <a:lnTo>
                        <a:pt x="9647" y="13078"/>
                      </a:lnTo>
                      <a:lnTo>
                        <a:pt x="9542" y="13099"/>
                      </a:lnTo>
                      <a:lnTo>
                        <a:pt x="9521" y="13203"/>
                      </a:lnTo>
                      <a:lnTo>
                        <a:pt x="9437" y="13266"/>
                      </a:lnTo>
                      <a:lnTo>
                        <a:pt x="9312" y="13245"/>
                      </a:lnTo>
                      <a:lnTo>
                        <a:pt x="9291" y="13308"/>
                      </a:lnTo>
                      <a:lnTo>
                        <a:pt x="9333" y="13413"/>
                      </a:lnTo>
                      <a:lnTo>
                        <a:pt x="9396" y="13413"/>
                      </a:lnTo>
                      <a:lnTo>
                        <a:pt x="9312" y="13496"/>
                      </a:lnTo>
                      <a:lnTo>
                        <a:pt x="9291" y="13664"/>
                      </a:lnTo>
                      <a:lnTo>
                        <a:pt x="9312" y="13768"/>
                      </a:lnTo>
                      <a:lnTo>
                        <a:pt x="9396" y="13768"/>
                      </a:lnTo>
                      <a:lnTo>
                        <a:pt x="9396" y="13936"/>
                      </a:lnTo>
                      <a:lnTo>
                        <a:pt x="9416" y="13999"/>
                      </a:lnTo>
                      <a:lnTo>
                        <a:pt x="9416" y="14082"/>
                      </a:lnTo>
                      <a:lnTo>
                        <a:pt x="9521" y="14187"/>
                      </a:lnTo>
                      <a:lnTo>
                        <a:pt x="9521" y="14229"/>
                      </a:lnTo>
                      <a:lnTo>
                        <a:pt x="9396" y="14250"/>
                      </a:lnTo>
                      <a:lnTo>
                        <a:pt x="9354" y="14312"/>
                      </a:lnTo>
                      <a:lnTo>
                        <a:pt x="9730" y="14501"/>
                      </a:lnTo>
                      <a:lnTo>
                        <a:pt x="9877" y="14501"/>
                      </a:lnTo>
                      <a:lnTo>
                        <a:pt x="10065" y="14417"/>
                      </a:lnTo>
                      <a:lnTo>
                        <a:pt x="10170" y="14396"/>
                      </a:lnTo>
                      <a:lnTo>
                        <a:pt x="10232" y="14438"/>
                      </a:lnTo>
                      <a:lnTo>
                        <a:pt x="10295" y="14438"/>
                      </a:lnTo>
                      <a:lnTo>
                        <a:pt x="10463" y="14229"/>
                      </a:lnTo>
                      <a:lnTo>
                        <a:pt x="10463" y="14124"/>
                      </a:lnTo>
                      <a:lnTo>
                        <a:pt x="10400" y="14040"/>
                      </a:lnTo>
                      <a:lnTo>
                        <a:pt x="10400" y="13999"/>
                      </a:lnTo>
                      <a:lnTo>
                        <a:pt x="10567" y="13915"/>
                      </a:lnTo>
                      <a:lnTo>
                        <a:pt x="10714" y="13789"/>
                      </a:lnTo>
                      <a:lnTo>
                        <a:pt x="10986" y="13622"/>
                      </a:lnTo>
                      <a:lnTo>
                        <a:pt x="11090" y="13664"/>
                      </a:lnTo>
                      <a:lnTo>
                        <a:pt x="10986" y="13664"/>
                      </a:lnTo>
                      <a:lnTo>
                        <a:pt x="10756" y="13894"/>
                      </a:lnTo>
                      <a:lnTo>
                        <a:pt x="10588" y="13978"/>
                      </a:lnTo>
                      <a:lnTo>
                        <a:pt x="10588" y="14019"/>
                      </a:lnTo>
                      <a:lnTo>
                        <a:pt x="10693" y="14103"/>
                      </a:lnTo>
                      <a:lnTo>
                        <a:pt x="10693" y="14187"/>
                      </a:lnTo>
                      <a:lnTo>
                        <a:pt x="10588" y="14333"/>
                      </a:lnTo>
                      <a:lnTo>
                        <a:pt x="10463" y="14417"/>
                      </a:lnTo>
                      <a:lnTo>
                        <a:pt x="10442" y="14543"/>
                      </a:lnTo>
                      <a:lnTo>
                        <a:pt x="10463" y="14710"/>
                      </a:lnTo>
                      <a:lnTo>
                        <a:pt x="10442" y="14815"/>
                      </a:lnTo>
                      <a:lnTo>
                        <a:pt x="10442" y="14856"/>
                      </a:lnTo>
                      <a:lnTo>
                        <a:pt x="10442" y="14961"/>
                      </a:lnTo>
                      <a:lnTo>
                        <a:pt x="10463" y="15087"/>
                      </a:lnTo>
                      <a:lnTo>
                        <a:pt x="10295" y="15149"/>
                      </a:lnTo>
                      <a:lnTo>
                        <a:pt x="10232" y="15191"/>
                      </a:lnTo>
                      <a:lnTo>
                        <a:pt x="10191" y="15275"/>
                      </a:lnTo>
                      <a:lnTo>
                        <a:pt x="10044" y="15442"/>
                      </a:lnTo>
                      <a:lnTo>
                        <a:pt x="10002" y="15463"/>
                      </a:lnTo>
                      <a:lnTo>
                        <a:pt x="10044" y="15568"/>
                      </a:lnTo>
                      <a:lnTo>
                        <a:pt x="10044" y="15672"/>
                      </a:lnTo>
                      <a:lnTo>
                        <a:pt x="10107" y="15693"/>
                      </a:lnTo>
                      <a:lnTo>
                        <a:pt x="10212" y="15672"/>
                      </a:lnTo>
                      <a:lnTo>
                        <a:pt x="10274" y="15672"/>
                      </a:lnTo>
                      <a:lnTo>
                        <a:pt x="10316" y="15714"/>
                      </a:lnTo>
                      <a:lnTo>
                        <a:pt x="10253" y="15798"/>
                      </a:lnTo>
                      <a:lnTo>
                        <a:pt x="10128" y="15798"/>
                      </a:lnTo>
                      <a:lnTo>
                        <a:pt x="10065" y="15840"/>
                      </a:lnTo>
                      <a:lnTo>
                        <a:pt x="10086" y="15903"/>
                      </a:lnTo>
                      <a:lnTo>
                        <a:pt x="10065" y="15944"/>
                      </a:lnTo>
                      <a:lnTo>
                        <a:pt x="10086" y="16028"/>
                      </a:lnTo>
                      <a:lnTo>
                        <a:pt x="10023" y="16091"/>
                      </a:lnTo>
                      <a:lnTo>
                        <a:pt x="9940" y="16112"/>
                      </a:lnTo>
                      <a:lnTo>
                        <a:pt x="9835" y="16154"/>
                      </a:lnTo>
                      <a:lnTo>
                        <a:pt x="9751" y="16133"/>
                      </a:lnTo>
                      <a:lnTo>
                        <a:pt x="9709" y="16154"/>
                      </a:lnTo>
                      <a:lnTo>
                        <a:pt x="9772" y="16216"/>
                      </a:lnTo>
                      <a:lnTo>
                        <a:pt x="9877" y="16237"/>
                      </a:lnTo>
                      <a:lnTo>
                        <a:pt x="9960" y="16300"/>
                      </a:lnTo>
                      <a:lnTo>
                        <a:pt x="10086" y="16154"/>
                      </a:lnTo>
                      <a:lnTo>
                        <a:pt x="10337" y="16007"/>
                      </a:lnTo>
                      <a:lnTo>
                        <a:pt x="10379" y="16007"/>
                      </a:lnTo>
                      <a:lnTo>
                        <a:pt x="10463" y="16028"/>
                      </a:lnTo>
                      <a:lnTo>
                        <a:pt x="10546" y="15944"/>
                      </a:lnTo>
                      <a:lnTo>
                        <a:pt x="10714" y="15882"/>
                      </a:lnTo>
                      <a:lnTo>
                        <a:pt x="10693" y="15944"/>
                      </a:lnTo>
                      <a:lnTo>
                        <a:pt x="10630" y="16007"/>
                      </a:lnTo>
                      <a:lnTo>
                        <a:pt x="10630" y="16049"/>
                      </a:lnTo>
                      <a:lnTo>
                        <a:pt x="10693" y="16091"/>
                      </a:lnTo>
                      <a:lnTo>
                        <a:pt x="10714" y="16196"/>
                      </a:lnTo>
                      <a:lnTo>
                        <a:pt x="10693" y="16237"/>
                      </a:lnTo>
                      <a:lnTo>
                        <a:pt x="10776" y="16300"/>
                      </a:lnTo>
                      <a:lnTo>
                        <a:pt x="10881" y="16216"/>
                      </a:lnTo>
                      <a:lnTo>
                        <a:pt x="10944" y="16133"/>
                      </a:lnTo>
                      <a:lnTo>
                        <a:pt x="10986" y="16196"/>
                      </a:lnTo>
                      <a:lnTo>
                        <a:pt x="10965" y="16237"/>
                      </a:lnTo>
                      <a:lnTo>
                        <a:pt x="11049" y="16363"/>
                      </a:lnTo>
                      <a:lnTo>
                        <a:pt x="11069" y="16551"/>
                      </a:lnTo>
                      <a:lnTo>
                        <a:pt x="11049" y="16656"/>
                      </a:lnTo>
                      <a:lnTo>
                        <a:pt x="11090" y="16823"/>
                      </a:lnTo>
                      <a:lnTo>
                        <a:pt x="11153" y="16823"/>
                      </a:lnTo>
                      <a:lnTo>
                        <a:pt x="11195" y="16677"/>
                      </a:lnTo>
                      <a:lnTo>
                        <a:pt x="11195" y="16572"/>
                      </a:lnTo>
                      <a:lnTo>
                        <a:pt x="11300" y="16426"/>
                      </a:lnTo>
                      <a:lnTo>
                        <a:pt x="11321" y="16321"/>
                      </a:lnTo>
                      <a:lnTo>
                        <a:pt x="11467" y="16216"/>
                      </a:lnTo>
                      <a:lnTo>
                        <a:pt x="11488" y="16216"/>
                      </a:lnTo>
                      <a:lnTo>
                        <a:pt x="11593" y="16133"/>
                      </a:lnTo>
                      <a:lnTo>
                        <a:pt x="11739" y="16133"/>
                      </a:lnTo>
                      <a:lnTo>
                        <a:pt x="11593" y="16216"/>
                      </a:lnTo>
                      <a:lnTo>
                        <a:pt x="11425" y="16405"/>
                      </a:lnTo>
                      <a:lnTo>
                        <a:pt x="11425" y="16447"/>
                      </a:lnTo>
                      <a:lnTo>
                        <a:pt x="11572" y="16614"/>
                      </a:lnTo>
                      <a:lnTo>
                        <a:pt x="11634" y="16635"/>
                      </a:lnTo>
                      <a:lnTo>
                        <a:pt x="11802" y="16551"/>
                      </a:lnTo>
                      <a:lnTo>
                        <a:pt x="12032" y="16530"/>
                      </a:lnTo>
                      <a:lnTo>
                        <a:pt x="12137" y="16447"/>
                      </a:lnTo>
                      <a:lnTo>
                        <a:pt x="12220" y="16447"/>
                      </a:lnTo>
                      <a:lnTo>
                        <a:pt x="12429" y="16342"/>
                      </a:lnTo>
                      <a:lnTo>
                        <a:pt x="12513" y="16342"/>
                      </a:lnTo>
                      <a:lnTo>
                        <a:pt x="12429" y="16363"/>
                      </a:lnTo>
                      <a:lnTo>
                        <a:pt x="12304" y="16530"/>
                      </a:lnTo>
                      <a:lnTo>
                        <a:pt x="12304" y="16572"/>
                      </a:lnTo>
                      <a:lnTo>
                        <a:pt x="12220" y="16656"/>
                      </a:lnTo>
                      <a:lnTo>
                        <a:pt x="11906" y="16844"/>
                      </a:lnTo>
                      <a:lnTo>
                        <a:pt x="11781" y="16970"/>
                      </a:lnTo>
                      <a:lnTo>
                        <a:pt x="11676" y="17158"/>
                      </a:lnTo>
                      <a:lnTo>
                        <a:pt x="11634" y="17263"/>
                      </a:lnTo>
                      <a:lnTo>
                        <a:pt x="11697" y="17367"/>
                      </a:lnTo>
                      <a:lnTo>
                        <a:pt x="11802" y="17451"/>
                      </a:lnTo>
                      <a:lnTo>
                        <a:pt x="11613" y="17409"/>
                      </a:lnTo>
                      <a:lnTo>
                        <a:pt x="11530" y="17451"/>
                      </a:lnTo>
                      <a:lnTo>
                        <a:pt x="11425" y="17577"/>
                      </a:lnTo>
                      <a:lnTo>
                        <a:pt x="11383" y="17702"/>
                      </a:lnTo>
                      <a:lnTo>
                        <a:pt x="11216" y="17869"/>
                      </a:lnTo>
                      <a:lnTo>
                        <a:pt x="11153" y="17974"/>
                      </a:lnTo>
                      <a:lnTo>
                        <a:pt x="11174" y="18016"/>
                      </a:lnTo>
                      <a:lnTo>
                        <a:pt x="11216" y="18079"/>
                      </a:lnTo>
                      <a:lnTo>
                        <a:pt x="11195" y="18141"/>
                      </a:lnTo>
                      <a:lnTo>
                        <a:pt x="11111" y="18121"/>
                      </a:lnTo>
                      <a:lnTo>
                        <a:pt x="11090" y="18037"/>
                      </a:lnTo>
                      <a:lnTo>
                        <a:pt x="11007" y="18016"/>
                      </a:lnTo>
                      <a:lnTo>
                        <a:pt x="10944" y="18121"/>
                      </a:lnTo>
                      <a:lnTo>
                        <a:pt x="10776" y="18204"/>
                      </a:lnTo>
                      <a:lnTo>
                        <a:pt x="10839" y="18288"/>
                      </a:lnTo>
                      <a:lnTo>
                        <a:pt x="10776" y="18351"/>
                      </a:lnTo>
                      <a:lnTo>
                        <a:pt x="10693" y="18330"/>
                      </a:lnTo>
                      <a:lnTo>
                        <a:pt x="10672" y="18288"/>
                      </a:lnTo>
                      <a:lnTo>
                        <a:pt x="10630" y="18330"/>
                      </a:lnTo>
                      <a:lnTo>
                        <a:pt x="10358" y="18539"/>
                      </a:lnTo>
                      <a:lnTo>
                        <a:pt x="10274" y="18644"/>
                      </a:lnTo>
                      <a:lnTo>
                        <a:pt x="10316" y="18727"/>
                      </a:lnTo>
                      <a:lnTo>
                        <a:pt x="10253" y="18769"/>
                      </a:lnTo>
                      <a:lnTo>
                        <a:pt x="10170" y="18748"/>
                      </a:lnTo>
                      <a:lnTo>
                        <a:pt x="10170" y="18644"/>
                      </a:lnTo>
                      <a:lnTo>
                        <a:pt x="10023" y="18727"/>
                      </a:lnTo>
                      <a:lnTo>
                        <a:pt x="9898" y="18811"/>
                      </a:lnTo>
                      <a:lnTo>
                        <a:pt x="9793" y="18853"/>
                      </a:lnTo>
                      <a:lnTo>
                        <a:pt x="9751" y="18937"/>
                      </a:lnTo>
                      <a:lnTo>
                        <a:pt x="9647" y="18978"/>
                      </a:lnTo>
                      <a:lnTo>
                        <a:pt x="9500" y="18978"/>
                      </a:lnTo>
                      <a:lnTo>
                        <a:pt x="9333" y="19146"/>
                      </a:lnTo>
                      <a:lnTo>
                        <a:pt x="9082" y="19250"/>
                      </a:lnTo>
                      <a:lnTo>
                        <a:pt x="8893" y="19397"/>
                      </a:lnTo>
                      <a:lnTo>
                        <a:pt x="8810" y="19564"/>
                      </a:lnTo>
                      <a:lnTo>
                        <a:pt x="8810" y="19606"/>
                      </a:lnTo>
                      <a:lnTo>
                        <a:pt x="8872" y="19711"/>
                      </a:lnTo>
                      <a:lnTo>
                        <a:pt x="8872" y="19794"/>
                      </a:lnTo>
                      <a:lnTo>
                        <a:pt x="8852" y="19815"/>
                      </a:lnTo>
                      <a:lnTo>
                        <a:pt x="8768" y="19711"/>
                      </a:lnTo>
                      <a:lnTo>
                        <a:pt x="8747" y="19711"/>
                      </a:lnTo>
                      <a:lnTo>
                        <a:pt x="8705" y="19773"/>
                      </a:lnTo>
                      <a:lnTo>
                        <a:pt x="8747" y="19857"/>
                      </a:lnTo>
                      <a:lnTo>
                        <a:pt x="8684" y="19878"/>
                      </a:lnTo>
                      <a:lnTo>
                        <a:pt x="8621" y="19794"/>
                      </a:lnTo>
                      <a:lnTo>
                        <a:pt x="8705" y="19711"/>
                      </a:lnTo>
                      <a:cubicBezTo>
                        <a:pt x="8761" y="19673"/>
                        <a:pt x="8717" y="19603"/>
                        <a:pt x="8677" y="19603"/>
                      </a:cubicBezTo>
                      <a:cubicBezTo>
                        <a:pt x="8673" y="19603"/>
                        <a:pt x="8668" y="19604"/>
                        <a:pt x="8663" y="19606"/>
                      </a:cubicBezTo>
                      <a:lnTo>
                        <a:pt x="8600" y="19585"/>
                      </a:lnTo>
                      <a:lnTo>
                        <a:pt x="8496" y="19585"/>
                      </a:lnTo>
                      <a:lnTo>
                        <a:pt x="8454" y="19564"/>
                      </a:lnTo>
                      <a:lnTo>
                        <a:pt x="8349" y="19585"/>
                      </a:lnTo>
                      <a:lnTo>
                        <a:pt x="8161" y="19606"/>
                      </a:lnTo>
                      <a:lnTo>
                        <a:pt x="8056" y="19669"/>
                      </a:lnTo>
                      <a:lnTo>
                        <a:pt x="7973" y="19773"/>
                      </a:lnTo>
                      <a:lnTo>
                        <a:pt x="7826" y="19815"/>
                      </a:lnTo>
                      <a:lnTo>
                        <a:pt x="7680" y="19899"/>
                      </a:lnTo>
                      <a:lnTo>
                        <a:pt x="7554" y="20066"/>
                      </a:lnTo>
                      <a:lnTo>
                        <a:pt x="7575" y="20108"/>
                      </a:lnTo>
                      <a:lnTo>
                        <a:pt x="7533" y="20171"/>
                      </a:lnTo>
                      <a:lnTo>
                        <a:pt x="7471" y="20171"/>
                      </a:lnTo>
                      <a:lnTo>
                        <a:pt x="7345" y="20213"/>
                      </a:lnTo>
                      <a:lnTo>
                        <a:pt x="7261" y="20276"/>
                      </a:lnTo>
                      <a:lnTo>
                        <a:pt x="7261" y="20338"/>
                      </a:lnTo>
                      <a:lnTo>
                        <a:pt x="7219" y="20338"/>
                      </a:lnTo>
                      <a:lnTo>
                        <a:pt x="7115" y="20318"/>
                      </a:lnTo>
                      <a:lnTo>
                        <a:pt x="7010" y="20338"/>
                      </a:lnTo>
                      <a:lnTo>
                        <a:pt x="6989" y="20422"/>
                      </a:lnTo>
                      <a:lnTo>
                        <a:pt x="6947" y="20548"/>
                      </a:lnTo>
                      <a:lnTo>
                        <a:pt x="6947" y="20590"/>
                      </a:lnTo>
                      <a:cubicBezTo>
                        <a:pt x="6927" y="20590"/>
                        <a:pt x="6906" y="20610"/>
                        <a:pt x="6885" y="20610"/>
                      </a:cubicBezTo>
                      <a:lnTo>
                        <a:pt x="6843" y="20590"/>
                      </a:lnTo>
                      <a:lnTo>
                        <a:pt x="6906" y="20485"/>
                      </a:lnTo>
                      <a:lnTo>
                        <a:pt x="6822" y="20380"/>
                      </a:lnTo>
                      <a:lnTo>
                        <a:pt x="6675" y="20380"/>
                      </a:lnTo>
                      <a:lnTo>
                        <a:pt x="6634" y="20422"/>
                      </a:lnTo>
                      <a:lnTo>
                        <a:pt x="6571" y="20485"/>
                      </a:lnTo>
                      <a:lnTo>
                        <a:pt x="6466" y="20485"/>
                      </a:lnTo>
                      <a:lnTo>
                        <a:pt x="6403" y="20527"/>
                      </a:lnTo>
                      <a:lnTo>
                        <a:pt x="6299" y="20422"/>
                      </a:lnTo>
                      <a:lnTo>
                        <a:pt x="6257" y="20422"/>
                      </a:lnTo>
                      <a:lnTo>
                        <a:pt x="6152" y="20610"/>
                      </a:lnTo>
                      <a:lnTo>
                        <a:pt x="6090" y="20631"/>
                      </a:lnTo>
                      <a:lnTo>
                        <a:pt x="5985" y="20715"/>
                      </a:lnTo>
                      <a:lnTo>
                        <a:pt x="5943" y="20694"/>
                      </a:lnTo>
                      <a:lnTo>
                        <a:pt x="5880" y="20736"/>
                      </a:lnTo>
                      <a:lnTo>
                        <a:pt x="5859" y="20841"/>
                      </a:lnTo>
                      <a:lnTo>
                        <a:pt x="5880" y="20945"/>
                      </a:lnTo>
                      <a:lnTo>
                        <a:pt x="5943" y="20966"/>
                      </a:lnTo>
                      <a:cubicBezTo>
                        <a:pt x="5776" y="21029"/>
                        <a:pt x="5629" y="21071"/>
                        <a:pt x="5462" y="21154"/>
                      </a:cubicBezTo>
                      <a:lnTo>
                        <a:pt x="5441" y="21071"/>
                      </a:lnTo>
                      <a:lnTo>
                        <a:pt x="5378" y="21050"/>
                      </a:lnTo>
                      <a:lnTo>
                        <a:pt x="5378" y="21154"/>
                      </a:lnTo>
                      <a:lnTo>
                        <a:pt x="5378" y="21217"/>
                      </a:lnTo>
                      <a:cubicBezTo>
                        <a:pt x="5357" y="21217"/>
                        <a:pt x="5336" y="21238"/>
                        <a:pt x="5274" y="21238"/>
                      </a:cubicBezTo>
                      <a:lnTo>
                        <a:pt x="5232" y="21217"/>
                      </a:lnTo>
                      <a:lnTo>
                        <a:pt x="5169" y="21134"/>
                      </a:lnTo>
                      <a:lnTo>
                        <a:pt x="5064" y="21154"/>
                      </a:lnTo>
                      <a:lnTo>
                        <a:pt x="5064" y="21238"/>
                      </a:lnTo>
                      <a:lnTo>
                        <a:pt x="5127" y="21280"/>
                      </a:lnTo>
                      <a:cubicBezTo>
                        <a:pt x="5106" y="21322"/>
                        <a:pt x="5043" y="21322"/>
                        <a:pt x="5022" y="21343"/>
                      </a:cubicBezTo>
                      <a:lnTo>
                        <a:pt x="4960" y="21280"/>
                      </a:lnTo>
                      <a:lnTo>
                        <a:pt x="4960" y="21364"/>
                      </a:lnTo>
                      <a:cubicBezTo>
                        <a:pt x="4939" y="21385"/>
                        <a:pt x="4918" y="21385"/>
                        <a:pt x="4897" y="21385"/>
                      </a:cubicBezTo>
                      <a:lnTo>
                        <a:pt x="4855" y="21343"/>
                      </a:lnTo>
                      <a:lnTo>
                        <a:pt x="4730" y="21322"/>
                      </a:lnTo>
                      <a:lnTo>
                        <a:pt x="4688" y="21238"/>
                      </a:lnTo>
                      <a:lnTo>
                        <a:pt x="4583" y="21238"/>
                      </a:lnTo>
                      <a:lnTo>
                        <a:pt x="4478" y="21343"/>
                      </a:lnTo>
                      <a:lnTo>
                        <a:pt x="4478" y="21426"/>
                      </a:lnTo>
                      <a:lnTo>
                        <a:pt x="4541" y="21489"/>
                      </a:lnTo>
                      <a:cubicBezTo>
                        <a:pt x="4520" y="21489"/>
                        <a:pt x="4499" y="21531"/>
                        <a:pt x="4499" y="21531"/>
                      </a:cubicBezTo>
                      <a:lnTo>
                        <a:pt x="4395" y="21468"/>
                      </a:lnTo>
                      <a:lnTo>
                        <a:pt x="4290" y="21552"/>
                      </a:lnTo>
                      <a:lnTo>
                        <a:pt x="4290" y="21594"/>
                      </a:lnTo>
                      <a:cubicBezTo>
                        <a:pt x="4081" y="21678"/>
                        <a:pt x="3893" y="21761"/>
                        <a:pt x="3683" y="21845"/>
                      </a:cubicBezTo>
                      <a:lnTo>
                        <a:pt x="3704" y="21782"/>
                      </a:lnTo>
                      <a:lnTo>
                        <a:pt x="3809" y="21740"/>
                      </a:lnTo>
                      <a:lnTo>
                        <a:pt x="3746" y="21698"/>
                      </a:lnTo>
                      <a:lnTo>
                        <a:pt x="3704" y="21573"/>
                      </a:lnTo>
                      <a:lnTo>
                        <a:pt x="3600" y="21636"/>
                      </a:lnTo>
                      <a:lnTo>
                        <a:pt x="3432" y="21636"/>
                      </a:lnTo>
                      <a:lnTo>
                        <a:pt x="3453" y="21698"/>
                      </a:lnTo>
                      <a:lnTo>
                        <a:pt x="3390" y="21803"/>
                      </a:lnTo>
                      <a:lnTo>
                        <a:pt x="3286" y="21845"/>
                      </a:lnTo>
                      <a:lnTo>
                        <a:pt x="3160" y="21970"/>
                      </a:lnTo>
                      <a:lnTo>
                        <a:pt x="3160" y="22012"/>
                      </a:lnTo>
                      <a:cubicBezTo>
                        <a:pt x="2951" y="22096"/>
                        <a:pt x="2742" y="22159"/>
                        <a:pt x="2533" y="22201"/>
                      </a:cubicBezTo>
                      <a:lnTo>
                        <a:pt x="2512" y="22180"/>
                      </a:lnTo>
                      <a:lnTo>
                        <a:pt x="2386" y="22222"/>
                      </a:lnTo>
                      <a:lnTo>
                        <a:pt x="2407" y="22263"/>
                      </a:lnTo>
                      <a:cubicBezTo>
                        <a:pt x="2344" y="22263"/>
                        <a:pt x="2302" y="22284"/>
                        <a:pt x="2240" y="22284"/>
                      </a:cubicBezTo>
                      <a:cubicBezTo>
                        <a:pt x="2177" y="22305"/>
                        <a:pt x="2093" y="22305"/>
                        <a:pt x="2009" y="22326"/>
                      </a:cubicBezTo>
                      <a:lnTo>
                        <a:pt x="1926" y="22263"/>
                      </a:lnTo>
                      <a:lnTo>
                        <a:pt x="1821" y="22368"/>
                      </a:lnTo>
                      <a:lnTo>
                        <a:pt x="1821" y="22389"/>
                      </a:lnTo>
                      <a:cubicBezTo>
                        <a:pt x="1758" y="22410"/>
                        <a:pt x="1654" y="22410"/>
                        <a:pt x="1570" y="22431"/>
                      </a:cubicBezTo>
                      <a:cubicBezTo>
                        <a:pt x="1264" y="22480"/>
                        <a:pt x="957" y="22500"/>
                        <a:pt x="651" y="22500"/>
                      </a:cubicBezTo>
                      <a:cubicBezTo>
                        <a:pt x="434" y="22500"/>
                        <a:pt x="218" y="22490"/>
                        <a:pt x="1" y="22473"/>
                      </a:cubicBezTo>
                      <a:lnTo>
                        <a:pt x="1" y="22473"/>
                      </a:lnTo>
                      <a:cubicBezTo>
                        <a:pt x="332" y="22512"/>
                        <a:pt x="664" y="22527"/>
                        <a:pt x="990" y="22527"/>
                      </a:cubicBezTo>
                      <a:cubicBezTo>
                        <a:pt x="1179" y="22527"/>
                        <a:pt x="1365" y="22522"/>
                        <a:pt x="1549" y="22514"/>
                      </a:cubicBezTo>
                      <a:lnTo>
                        <a:pt x="1549" y="22535"/>
                      </a:lnTo>
                      <a:lnTo>
                        <a:pt x="1654" y="22577"/>
                      </a:lnTo>
                      <a:lnTo>
                        <a:pt x="1612" y="22514"/>
                      </a:lnTo>
                      <a:cubicBezTo>
                        <a:pt x="2093" y="22473"/>
                        <a:pt x="2533" y="22389"/>
                        <a:pt x="2972" y="22263"/>
                      </a:cubicBezTo>
                      <a:lnTo>
                        <a:pt x="2972" y="22263"/>
                      </a:lnTo>
                      <a:lnTo>
                        <a:pt x="2867" y="22368"/>
                      </a:lnTo>
                      <a:lnTo>
                        <a:pt x="3077" y="22368"/>
                      </a:lnTo>
                      <a:lnTo>
                        <a:pt x="3223" y="22222"/>
                      </a:lnTo>
                      <a:lnTo>
                        <a:pt x="3370" y="22222"/>
                      </a:lnTo>
                      <a:lnTo>
                        <a:pt x="3453" y="22159"/>
                      </a:lnTo>
                      <a:cubicBezTo>
                        <a:pt x="3579" y="22096"/>
                        <a:pt x="3746" y="22075"/>
                        <a:pt x="3872" y="22012"/>
                      </a:cubicBezTo>
                      <a:lnTo>
                        <a:pt x="3893" y="22054"/>
                      </a:lnTo>
                      <a:lnTo>
                        <a:pt x="4081" y="22054"/>
                      </a:lnTo>
                      <a:lnTo>
                        <a:pt x="4227" y="21991"/>
                      </a:lnTo>
                      <a:lnTo>
                        <a:pt x="4290" y="21719"/>
                      </a:lnTo>
                      <a:lnTo>
                        <a:pt x="4311" y="21803"/>
                      </a:lnTo>
                      <a:lnTo>
                        <a:pt x="4374" y="21845"/>
                      </a:lnTo>
                      <a:lnTo>
                        <a:pt x="4416" y="21740"/>
                      </a:lnTo>
                      <a:lnTo>
                        <a:pt x="4458" y="21657"/>
                      </a:lnTo>
                      <a:lnTo>
                        <a:pt x="4520" y="21678"/>
                      </a:lnTo>
                      <a:lnTo>
                        <a:pt x="4562" y="21740"/>
                      </a:lnTo>
                      <a:lnTo>
                        <a:pt x="4604" y="21719"/>
                      </a:lnTo>
                      <a:lnTo>
                        <a:pt x="4688" y="21615"/>
                      </a:lnTo>
                      <a:lnTo>
                        <a:pt x="4834" y="21531"/>
                      </a:lnTo>
                      <a:lnTo>
                        <a:pt x="4834" y="21468"/>
                      </a:lnTo>
                      <a:cubicBezTo>
                        <a:pt x="5043" y="21406"/>
                        <a:pt x="5253" y="21301"/>
                        <a:pt x="5462" y="21217"/>
                      </a:cubicBezTo>
                      <a:lnTo>
                        <a:pt x="5462" y="21217"/>
                      </a:lnTo>
                      <a:lnTo>
                        <a:pt x="5420" y="21238"/>
                      </a:lnTo>
                      <a:lnTo>
                        <a:pt x="5546" y="21238"/>
                      </a:lnTo>
                      <a:lnTo>
                        <a:pt x="5504" y="21196"/>
                      </a:lnTo>
                      <a:cubicBezTo>
                        <a:pt x="5839" y="21050"/>
                        <a:pt x="6173" y="20903"/>
                        <a:pt x="6508" y="20778"/>
                      </a:cubicBezTo>
                      <a:lnTo>
                        <a:pt x="6571" y="20799"/>
                      </a:lnTo>
                      <a:lnTo>
                        <a:pt x="6759" y="20778"/>
                      </a:lnTo>
                      <a:lnTo>
                        <a:pt x="6822" y="20694"/>
                      </a:lnTo>
                      <a:lnTo>
                        <a:pt x="6989" y="20715"/>
                      </a:lnTo>
                      <a:lnTo>
                        <a:pt x="6989" y="20673"/>
                      </a:lnTo>
                      <a:lnTo>
                        <a:pt x="6927" y="20610"/>
                      </a:lnTo>
                      <a:cubicBezTo>
                        <a:pt x="7031" y="20569"/>
                        <a:pt x="7136" y="20527"/>
                        <a:pt x="7240" y="20485"/>
                      </a:cubicBezTo>
                      <a:lnTo>
                        <a:pt x="7282" y="20485"/>
                      </a:lnTo>
                      <a:cubicBezTo>
                        <a:pt x="7324" y="20464"/>
                        <a:pt x="7387" y="20422"/>
                        <a:pt x="7429" y="20422"/>
                      </a:cubicBezTo>
                      <a:lnTo>
                        <a:pt x="7450" y="20485"/>
                      </a:lnTo>
                      <a:lnTo>
                        <a:pt x="7554" y="20485"/>
                      </a:lnTo>
                      <a:lnTo>
                        <a:pt x="7617" y="20380"/>
                      </a:lnTo>
                      <a:lnTo>
                        <a:pt x="7638" y="20464"/>
                      </a:lnTo>
                      <a:lnTo>
                        <a:pt x="7659" y="20464"/>
                      </a:lnTo>
                      <a:lnTo>
                        <a:pt x="7701" y="20380"/>
                      </a:lnTo>
                      <a:lnTo>
                        <a:pt x="7763" y="20318"/>
                      </a:lnTo>
                      <a:lnTo>
                        <a:pt x="7868" y="20318"/>
                      </a:lnTo>
                      <a:lnTo>
                        <a:pt x="7973" y="20255"/>
                      </a:lnTo>
                      <a:lnTo>
                        <a:pt x="8015" y="20171"/>
                      </a:lnTo>
                      <a:cubicBezTo>
                        <a:pt x="8077" y="20150"/>
                        <a:pt x="8161" y="20087"/>
                        <a:pt x="8224" y="20066"/>
                      </a:cubicBezTo>
                      <a:lnTo>
                        <a:pt x="8224" y="20066"/>
                      </a:lnTo>
                      <a:lnTo>
                        <a:pt x="8182" y="20108"/>
                      </a:lnTo>
                      <a:lnTo>
                        <a:pt x="8182" y="20213"/>
                      </a:lnTo>
                      <a:lnTo>
                        <a:pt x="8224" y="20255"/>
                      </a:lnTo>
                      <a:lnTo>
                        <a:pt x="8370" y="20150"/>
                      </a:lnTo>
                      <a:lnTo>
                        <a:pt x="8391" y="20066"/>
                      </a:lnTo>
                      <a:lnTo>
                        <a:pt x="8475" y="20045"/>
                      </a:lnTo>
                      <a:lnTo>
                        <a:pt x="8496" y="20087"/>
                      </a:lnTo>
                      <a:lnTo>
                        <a:pt x="8538" y="20045"/>
                      </a:lnTo>
                      <a:lnTo>
                        <a:pt x="8580" y="20045"/>
                      </a:lnTo>
                      <a:lnTo>
                        <a:pt x="8600" y="20108"/>
                      </a:lnTo>
                      <a:lnTo>
                        <a:pt x="8580" y="20192"/>
                      </a:lnTo>
                      <a:lnTo>
                        <a:pt x="8642" y="20192"/>
                      </a:lnTo>
                      <a:lnTo>
                        <a:pt x="8705" y="20087"/>
                      </a:lnTo>
                      <a:lnTo>
                        <a:pt x="8789" y="20087"/>
                      </a:lnTo>
                      <a:lnTo>
                        <a:pt x="8872" y="20004"/>
                      </a:lnTo>
                      <a:lnTo>
                        <a:pt x="8977" y="20004"/>
                      </a:lnTo>
                      <a:lnTo>
                        <a:pt x="9082" y="19857"/>
                      </a:lnTo>
                      <a:lnTo>
                        <a:pt x="9186" y="19794"/>
                      </a:lnTo>
                      <a:lnTo>
                        <a:pt x="9270" y="19836"/>
                      </a:lnTo>
                      <a:lnTo>
                        <a:pt x="9270" y="19899"/>
                      </a:lnTo>
                      <a:lnTo>
                        <a:pt x="9186" y="20004"/>
                      </a:lnTo>
                      <a:lnTo>
                        <a:pt x="9103" y="20150"/>
                      </a:lnTo>
                      <a:lnTo>
                        <a:pt x="9103" y="20192"/>
                      </a:lnTo>
                      <a:lnTo>
                        <a:pt x="9165" y="20192"/>
                      </a:lnTo>
                      <a:lnTo>
                        <a:pt x="9312" y="20045"/>
                      </a:lnTo>
                      <a:lnTo>
                        <a:pt x="9312" y="19857"/>
                      </a:lnTo>
                      <a:lnTo>
                        <a:pt x="9333" y="19836"/>
                      </a:lnTo>
                      <a:lnTo>
                        <a:pt x="9396" y="19899"/>
                      </a:lnTo>
                      <a:lnTo>
                        <a:pt x="9479" y="19857"/>
                      </a:lnTo>
                      <a:lnTo>
                        <a:pt x="9542" y="19878"/>
                      </a:lnTo>
                      <a:lnTo>
                        <a:pt x="9647" y="19878"/>
                      </a:lnTo>
                      <a:lnTo>
                        <a:pt x="9751" y="19753"/>
                      </a:lnTo>
                      <a:lnTo>
                        <a:pt x="9793" y="19753"/>
                      </a:lnTo>
                      <a:lnTo>
                        <a:pt x="9814" y="19773"/>
                      </a:lnTo>
                      <a:lnTo>
                        <a:pt x="9856" y="19648"/>
                      </a:lnTo>
                      <a:lnTo>
                        <a:pt x="9919" y="19585"/>
                      </a:lnTo>
                      <a:lnTo>
                        <a:pt x="9940" y="19627"/>
                      </a:lnTo>
                      <a:lnTo>
                        <a:pt x="9919" y="19690"/>
                      </a:lnTo>
                      <a:lnTo>
                        <a:pt x="9919" y="19794"/>
                      </a:lnTo>
                      <a:lnTo>
                        <a:pt x="9960" y="19773"/>
                      </a:lnTo>
                      <a:lnTo>
                        <a:pt x="10044" y="19669"/>
                      </a:lnTo>
                      <a:lnTo>
                        <a:pt x="10002" y="19648"/>
                      </a:lnTo>
                      <a:lnTo>
                        <a:pt x="10065" y="19564"/>
                      </a:lnTo>
                      <a:lnTo>
                        <a:pt x="10065" y="19522"/>
                      </a:lnTo>
                      <a:lnTo>
                        <a:pt x="9898" y="19522"/>
                      </a:lnTo>
                      <a:lnTo>
                        <a:pt x="9856" y="19481"/>
                      </a:lnTo>
                      <a:lnTo>
                        <a:pt x="10023" y="19439"/>
                      </a:lnTo>
                      <a:lnTo>
                        <a:pt x="10212" y="19334"/>
                      </a:lnTo>
                      <a:lnTo>
                        <a:pt x="10442" y="19334"/>
                      </a:lnTo>
                      <a:lnTo>
                        <a:pt x="10484" y="19271"/>
                      </a:lnTo>
                      <a:lnTo>
                        <a:pt x="10484" y="19209"/>
                      </a:lnTo>
                      <a:lnTo>
                        <a:pt x="10442" y="19209"/>
                      </a:lnTo>
                      <a:lnTo>
                        <a:pt x="10484" y="19167"/>
                      </a:lnTo>
                      <a:lnTo>
                        <a:pt x="10567" y="19146"/>
                      </a:lnTo>
                      <a:lnTo>
                        <a:pt x="10651" y="19104"/>
                      </a:lnTo>
                      <a:lnTo>
                        <a:pt x="10693" y="19104"/>
                      </a:lnTo>
                      <a:lnTo>
                        <a:pt x="10735" y="19209"/>
                      </a:lnTo>
                      <a:lnTo>
                        <a:pt x="10839" y="19209"/>
                      </a:lnTo>
                      <a:lnTo>
                        <a:pt x="10881" y="19125"/>
                      </a:lnTo>
                      <a:lnTo>
                        <a:pt x="10860" y="19104"/>
                      </a:lnTo>
                      <a:lnTo>
                        <a:pt x="10944" y="19020"/>
                      </a:lnTo>
                      <a:lnTo>
                        <a:pt x="10944" y="18916"/>
                      </a:lnTo>
                      <a:lnTo>
                        <a:pt x="10986" y="18853"/>
                      </a:lnTo>
                      <a:lnTo>
                        <a:pt x="11049" y="18916"/>
                      </a:lnTo>
                      <a:lnTo>
                        <a:pt x="11049" y="18999"/>
                      </a:lnTo>
                      <a:lnTo>
                        <a:pt x="11090" y="19041"/>
                      </a:lnTo>
                      <a:lnTo>
                        <a:pt x="11216" y="18957"/>
                      </a:lnTo>
                      <a:lnTo>
                        <a:pt x="11279" y="18895"/>
                      </a:lnTo>
                      <a:lnTo>
                        <a:pt x="11362" y="18895"/>
                      </a:lnTo>
                      <a:lnTo>
                        <a:pt x="11404" y="18790"/>
                      </a:lnTo>
                      <a:lnTo>
                        <a:pt x="11425" y="18748"/>
                      </a:lnTo>
                      <a:lnTo>
                        <a:pt x="11488" y="18811"/>
                      </a:lnTo>
                      <a:lnTo>
                        <a:pt x="11593" y="18790"/>
                      </a:lnTo>
                      <a:lnTo>
                        <a:pt x="11718" y="18623"/>
                      </a:lnTo>
                      <a:lnTo>
                        <a:pt x="11718" y="18539"/>
                      </a:lnTo>
                      <a:lnTo>
                        <a:pt x="11613" y="18539"/>
                      </a:lnTo>
                      <a:lnTo>
                        <a:pt x="11593" y="18518"/>
                      </a:lnTo>
                      <a:lnTo>
                        <a:pt x="11739" y="18413"/>
                      </a:lnTo>
                      <a:lnTo>
                        <a:pt x="11844" y="18393"/>
                      </a:lnTo>
                      <a:lnTo>
                        <a:pt x="11927" y="18288"/>
                      </a:lnTo>
                      <a:lnTo>
                        <a:pt x="11990" y="18288"/>
                      </a:lnTo>
                      <a:lnTo>
                        <a:pt x="12011" y="18330"/>
                      </a:lnTo>
                      <a:lnTo>
                        <a:pt x="12137" y="18204"/>
                      </a:lnTo>
                      <a:lnTo>
                        <a:pt x="12241" y="18141"/>
                      </a:lnTo>
                      <a:lnTo>
                        <a:pt x="12262" y="18079"/>
                      </a:lnTo>
                      <a:lnTo>
                        <a:pt x="12346" y="18037"/>
                      </a:lnTo>
                      <a:lnTo>
                        <a:pt x="12367" y="17995"/>
                      </a:lnTo>
                      <a:lnTo>
                        <a:pt x="12450" y="17995"/>
                      </a:lnTo>
                      <a:lnTo>
                        <a:pt x="12471" y="18079"/>
                      </a:lnTo>
                      <a:lnTo>
                        <a:pt x="12534" y="18100"/>
                      </a:lnTo>
                      <a:lnTo>
                        <a:pt x="12555" y="18016"/>
                      </a:lnTo>
                      <a:lnTo>
                        <a:pt x="12660" y="18016"/>
                      </a:lnTo>
                      <a:lnTo>
                        <a:pt x="12722" y="17995"/>
                      </a:lnTo>
                      <a:lnTo>
                        <a:pt x="12722" y="17911"/>
                      </a:lnTo>
                      <a:lnTo>
                        <a:pt x="12827" y="17890"/>
                      </a:lnTo>
                      <a:lnTo>
                        <a:pt x="12848" y="17828"/>
                      </a:lnTo>
                      <a:lnTo>
                        <a:pt x="12869" y="17869"/>
                      </a:lnTo>
                      <a:lnTo>
                        <a:pt x="13036" y="17890"/>
                      </a:lnTo>
                      <a:lnTo>
                        <a:pt x="13057" y="17786"/>
                      </a:lnTo>
                      <a:lnTo>
                        <a:pt x="13099" y="17786"/>
                      </a:lnTo>
                      <a:lnTo>
                        <a:pt x="13099" y="17849"/>
                      </a:lnTo>
                      <a:lnTo>
                        <a:pt x="13162" y="17849"/>
                      </a:lnTo>
                      <a:lnTo>
                        <a:pt x="13204" y="17786"/>
                      </a:lnTo>
                      <a:lnTo>
                        <a:pt x="13266" y="17849"/>
                      </a:lnTo>
                      <a:lnTo>
                        <a:pt x="13308" y="17807"/>
                      </a:lnTo>
                      <a:lnTo>
                        <a:pt x="13371" y="17660"/>
                      </a:lnTo>
                      <a:lnTo>
                        <a:pt x="13308" y="17660"/>
                      </a:lnTo>
                      <a:lnTo>
                        <a:pt x="13266" y="17681"/>
                      </a:lnTo>
                      <a:lnTo>
                        <a:pt x="13287" y="17597"/>
                      </a:lnTo>
                      <a:lnTo>
                        <a:pt x="13350" y="17556"/>
                      </a:lnTo>
                      <a:cubicBezTo>
                        <a:pt x="13371" y="17618"/>
                        <a:pt x="13392" y="17702"/>
                        <a:pt x="13455" y="17765"/>
                      </a:cubicBezTo>
                      <a:cubicBezTo>
                        <a:pt x="13517" y="17849"/>
                        <a:pt x="13392" y="17995"/>
                        <a:pt x="13308" y="18079"/>
                      </a:cubicBezTo>
                      <a:lnTo>
                        <a:pt x="13245" y="18183"/>
                      </a:lnTo>
                      <a:lnTo>
                        <a:pt x="13266" y="18225"/>
                      </a:lnTo>
                      <a:lnTo>
                        <a:pt x="13371" y="18309"/>
                      </a:lnTo>
                      <a:lnTo>
                        <a:pt x="13350" y="18413"/>
                      </a:lnTo>
                      <a:lnTo>
                        <a:pt x="13266" y="18351"/>
                      </a:lnTo>
                      <a:lnTo>
                        <a:pt x="13245" y="18393"/>
                      </a:lnTo>
                      <a:lnTo>
                        <a:pt x="13266" y="18497"/>
                      </a:lnTo>
                      <a:lnTo>
                        <a:pt x="13162" y="18623"/>
                      </a:lnTo>
                      <a:lnTo>
                        <a:pt x="13099" y="18602"/>
                      </a:lnTo>
                      <a:lnTo>
                        <a:pt x="13099" y="18351"/>
                      </a:lnTo>
                      <a:lnTo>
                        <a:pt x="13057" y="18330"/>
                      </a:lnTo>
                      <a:lnTo>
                        <a:pt x="12890" y="18351"/>
                      </a:lnTo>
                      <a:lnTo>
                        <a:pt x="12639" y="18497"/>
                      </a:lnTo>
                      <a:lnTo>
                        <a:pt x="12471" y="18602"/>
                      </a:lnTo>
                      <a:lnTo>
                        <a:pt x="12450" y="18665"/>
                      </a:lnTo>
                      <a:lnTo>
                        <a:pt x="12471" y="18727"/>
                      </a:lnTo>
                      <a:lnTo>
                        <a:pt x="12471" y="18853"/>
                      </a:lnTo>
                      <a:lnTo>
                        <a:pt x="12450" y="18957"/>
                      </a:lnTo>
                      <a:lnTo>
                        <a:pt x="12409" y="19041"/>
                      </a:lnTo>
                      <a:lnTo>
                        <a:pt x="12409" y="19146"/>
                      </a:lnTo>
                      <a:lnTo>
                        <a:pt x="12471" y="19188"/>
                      </a:lnTo>
                      <a:lnTo>
                        <a:pt x="12555" y="19167"/>
                      </a:lnTo>
                      <a:lnTo>
                        <a:pt x="12576" y="19125"/>
                      </a:lnTo>
                      <a:lnTo>
                        <a:pt x="12555" y="19083"/>
                      </a:lnTo>
                      <a:lnTo>
                        <a:pt x="12513" y="19062"/>
                      </a:lnTo>
                      <a:lnTo>
                        <a:pt x="12555" y="19020"/>
                      </a:lnTo>
                      <a:lnTo>
                        <a:pt x="12681" y="19020"/>
                      </a:lnTo>
                      <a:lnTo>
                        <a:pt x="12660" y="19062"/>
                      </a:lnTo>
                      <a:lnTo>
                        <a:pt x="12722" y="19125"/>
                      </a:lnTo>
                      <a:lnTo>
                        <a:pt x="12785" y="19041"/>
                      </a:lnTo>
                      <a:lnTo>
                        <a:pt x="12848" y="19041"/>
                      </a:lnTo>
                      <a:lnTo>
                        <a:pt x="12764" y="19146"/>
                      </a:lnTo>
                      <a:lnTo>
                        <a:pt x="12764" y="19188"/>
                      </a:lnTo>
                      <a:lnTo>
                        <a:pt x="12555" y="19355"/>
                      </a:lnTo>
                      <a:lnTo>
                        <a:pt x="12534" y="19397"/>
                      </a:lnTo>
                      <a:lnTo>
                        <a:pt x="12639" y="19439"/>
                      </a:lnTo>
                      <a:lnTo>
                        <a:pt x="12681" y="19355"/>
                      </a:lnTo>
                      <a:lnTo>
                        <a:pt x="12764" y="19292"/>
                      </a:lnTo>
                      <a:lnTo>
                        <a:pt x="12764" y="19229"/>
                      </a:lnTo>
                      <a:lnTo>
                        <a:pt x="12890" y="19146"/>
                      </a:lnTo>
                      <a:lnTo>
                        <a:pt x="12869" y="19083"/>
                      </a:lnTo>
                      <a:lnTo>
                        <a:pt x="12932" y="19041"/>
                      </a:lnTo>
                      <a:lnTo>
                        <a:pt x="12973" y="19041"/>
                      </a:lnTo>
                      <a:lnTo>
                        <a:pt x="13036" y="18916"/>
                      </a:lnTo>
                      <a:lnTo>
                        <a:pt x="13078" y="18937"/>
                      </a:lnTo>
                      <a:lnTo>
                        <a:pt x="13183" y="18916"/>
                      </a:lnTo>
                      <a:lnTo>
                        <a:pt x="13287" y="18937"/>
                      </a:lnTo>
                      <a:lnTo>
                        <a:pt x="13455" y="18832"/>
                      </a:lnTo>
                      <a:lnTo>
                        <a:pt x="13413" y="18748"/>
                      </a:lnTo>
                      <a:lnTo>
                        <a:pt x="13287" y="18706"/>
                      </a:lnTo>
                      <a:lnTo>
                        <a:pt x="13371" y="18665"/>
                      </a:lnTo>
                      <a:lnTo>
                        <a:pt x="13497" y="18665"/>
                      </a:lnTo>
                      <a:lnTo>
                        <a:pt x="13580" y="18769"/>
                      </a:lnTo>
                      <a:lnTo>
                        <a:pt x="13664" y="18769"/>
                      </a:lnTo>
                      <a:lnTo>
                        <a:pt x="13727" y="18665"/>
                      </a:lnTo>
                      <a:lnTo>
                        <a:pt x="13685" y="18539"/>
                      </a:lnTo>
                      <a:lnTo>
                        <a:pt x="13580" y="18518"/>
                      </a:lnTo>
                      <a:lnTo>
                        <a:pt x="13622" y="18455"/>
                      </a:lnTo>
                      <a:lnTo>
                        <a:pt x="13706" y="18455"/>
                      </a:lnTo>
                      <a:lnTo>
                        <a:pt x="13789" y="18497"/>
                      </a:lnTo>
                      <a:lnTo>
                        <a:pt x="13852" y="18455"/>
                      </a:lnTo>
                      <a:lnTo>
                        <a:pt x="13894" y="18518"/>
                      </a:lnTo>
                      <a:lnTo>
                        <a:pt x="13957" y="18539"/>
                      </a:lnTo>
                      <a:lnTo>
                        <a:pt x="14041" y="18413"/>
                      </a:lnTo>
                      <a:lnTo>
                        <a:pt x="14020" y="18330"/>
                      </a:lnTo>
                      <a:lnTo>
                        <a:pt x="13957" y="18309"/>
                      </a:lnTo>
                      <a:lnTo>
                        <a:pt x="13957" y="18225"/>
                      </a:lnTo>
                      <a:lnTo>
                        <a:pt x="14062" y="18225"/>
                      </a:lnTo>
                      <a:lnTo>
                        <a:pt x="14166" y="18204"/>
                      </a:lnTo>
                      <a:lnTo>
                        <a:pt x="14124" y="18079"/>
                      </a:lnTo>
                      <a:lnTo>
                        <a:pt x="14041" y="18037"/>
                      </a:lnTo>
                      <a:lnTo>
                        <a:pt x="13957" y="18079"/>
                      </a:lnTo>
                      <a:lnTo>
                        <a:pt x="14041" y="17995"/>
                      </a:lnTo>
                      <a:cubicBezTo>
                        <a:pt x="14062" y="17974"/>
                        <a:pt x="14041" y="17932"/>
                        <a:pt x="14041" y="17932"/>
                      </a:cubicBezTo>
                      <a:lnTo>
                        <a:pt x="14145" y="17828"/>
                      </a:lnTo>
                      <a:lnTo>
                        <a:pt x="14166" y="17911"/>
                      </a:lnTo>
                      <a:lnTo>
                        <a:pt x="14229" y="17911"/>
                      </a:lnTo>
                      <a:lnTo>
                        <a:pt x="14313" y="17807"/>
                      </a:lnTo>
                      <a:lnTo>
                        <a:pt x="14354" y="17869"/>
                      </a:lnTo>
                      <a:lnTo>
                        <a:pt x="14438" y="17828"/>
                      </a:lnTo>
                      <a:lnTo>
                        <a:pt x="14417" y="17765"/>
                      </a:lnTo>
                      <a:lnTo>
                        <a:pt x="14334" y="17723"/>
                      </a:lnTo>
                      <a:lnTo>
                        <a:pt x="14396" y="17660"/>
                      </a:lnTo>
                      <a:lnTo>
                        <a:pt x="14438" y="17597"/>
                      </a:lnTo>
                      <a:lnTo>
                        <a:pt x="14396" y="17514"/>
                      </a:lnTo>
                      <a:lnTo>
                        <a:pt x="14313" y="17556"/>
                      </a:lnTo>
                      <a:lnTo>
                        <a:pt x="14292" y="17597"/>
                      </a:lnTo>
                      <a:lnTo>
                        <a:pt x="14229" y="17597"/>
                      </a:lnTo>
                      <a:lnTo>
                        <a:pt x="14250" y="17493"/>
                      </a:lnTo>
                      <a:lnTo>
                        <a:pt x="14208" y="17472"/>
                      </a:lnTo>
                      <a:lnTo>
                        <a:pt x="14103" y="17493"/>
                      </a:lnTo>
                      <a:lnTo>
                        <a:pt x="14041" y="17577"/>
                      </a:lnTo>
                      <a:lnTo>
                        <a:pt x="14103" y="17618"/>
                      </a:lnTo>
                      <a:lnTo>
                        <a:pt x="14041" y="17723"/>
                      </a:lnTo>
                      <a:lnTo>
                        <a:pt x="13999" y="17702"/>
                      </a:lnTo>
                      <a:lnTo>
                        <a:pt x="13978" y="17786"/>
                      </a:lnTo>
                      <a:lnTo>
                        <a:pt x="13894" y="17765"/>
                      </a:lnTo>
                      <a:lnTo>
                        <a:pt x="13831" y="17807"/>
                      </a:lnTo>
                      <a:lnTo>
                        <a:pt x="13873" y="17869"/>
                      </a:lnTo>
                      <a:lnTo>
                        <a:pt x="13999" y="17995"/>
                      </a:lnTo>
                      <a:lnTo>
                        <a:pt x="13831" y="18141"/>
                      </a:lnTo>
                      <a:lnTo>
                        <a:pt x="13831" y="18079"/>
                      </a:lnTo>
                      <a:lnTo>
                        <a:pt x="13727" y="17995"/>
                      </a:lnTo>
                      <a:lnTo>
                        <a:pt x="13685" y="18037"/>
                      </a:lnTo>
                      <a:lnTo>
                        <a:pt x="13706" y="18121"/>
                      </a:lnTo>
                      <a:lnTo>
                        <a:pt x="13685" y="18225"/>
                      </a:lnTo>
                      <a:lnTo>
                        <a:pt x="13622" y="18204"/>
                      </a:lnTo>
                      <a:lnTo>
                        <a:pt x="13580" y="18225"/>
                      </a:lnTo>
                      <a:lnTo>
                        <a:pt x="13517" y="18330"/>
                      </a:lnTo>
                      <a:lnTo>
                        <a:pt x="13434" y="18351"/>
                      </a:lnTo>
                      <a:lnTo>
                        <a:pt x="13434" y="18288"/>
                      </a:lnTo>
                      <a:lnTo>
                        <a:pt x="13497" y="18225"/>
                      </a:lnTo>
                      <a:lnTo>
                        <a:pt x="13497" y="18121"/>
                      </a:lnTo>
                      <a:lnTo>
                        <a:pt x="13413" y="18079"/>
                      </a:lnTo>
                      <a:lnTo>
                        <a:pt x="13371" y="18079"/>
                      </a:lnTo>
                      <a:cubicBezTo>
                        <a:pt x="13413" y="17995"/>
                        <a:pt x="13476" y="17911"/>
                        <a:pt x="13559" y="17849"/>
                      </a:cubicBezTo>
                      <a:lnTo>
                        <a:pt x="13559" y="17807"/>
                      </a:lnTo>
                      <a:cubicBezTo>
                        <a:pt x="13497" y="17702"/>
                        <a:pt x="13476" y="17597"/>
                        <a:pt x="13434" y="17493"/>
                      </a:cubicBezTo>
                      <a:lnTo>
                        <a:pt x="13476" y="17493"/>
                      </a:lnTo>
                      <a:lnTo>
                        <a:pt x="13517" y="17535"/>
                      </a:lnTo>
                      <a:lnTo>
                        <a:pt x="13538" y="17493"/>
                      </a:lnTo>
                      <a:lnTo>
                        <a:pt x="13497" y="17409"/>
                      </a:lnTo>
                      <a:lnTo>
                        <a:pt x="13413" y="17388"/>
                      </a:lnTo>
                      <a:lnTo>
                        <a:pt x="13476" y="17367"/>
                      </a:lnTo>
                      <a:lnTo>
                        <a:pt x="13580" y="17388"/>
                      </a:lnTo>
                      <a:lnTo>
                        <a:pt x="13706" y="17263"/>
                      </a:lnTo>
                      <a:lnTo>
                        <a:pt x="13831" y="17263"/>
                      </a:lnTo>
                      <a:lnTo>
                        <a:pt x="13936" y="17158"/>
                      </a:lnTo>
                      <a:lnTo>
                        <a:pt x="14020" y="17137"/>
                      </a:lnTo>
                      <a:lnTo>
                        <a:pt x="14145" y="16991"/>
                      </a:lnTo>
                      <a:lnTo>
                        <a:pt x="14145" y="16844"/>
                      </a:lnTo>
                      <a:lnTo>
                        <a:pt x="14103" y="16781"/>
                      </a:lnTo>
                      <a:lnTo>
                        <a:pt x="14082" y="16781"/>
                      </a:lnTo>
                      <a:lnTo>
                        <a:pt x="14020" y="16656"/>
                      </a:lnTo>
                      <a:lnTo>
                        <a:pt x="13957" y="16635"/>
                      </a:lnTo>
                      <a:lnTo>
                        <a:pt x="13810" y="16635"/>
                      </a:lnTo>
                      <a:lnTo>
                        <a:pt x="13831" y="16530"/>
                      </a:lnTo>
                      <a:lnTo>
                        <a:pt x="13831" y="16426"/>
                      </a:lnTo>
                      <a:lnTo>
                        <a:pt x="13999" y="16363"/>
                      </a:lnTo>
                      <a:lnTo>
                        <a:pt x="14020" y="16321"/>
                      </a:lnTo>
                      <a:lnTo>
                        <a:pt x="14103" y="16300"/>
                      </a:lnTo>
                      <a:lnTo>
                        <a:pt x="14124" y="16216"/>
                      </a:lnTo>
                      <a:lnTo>
                        <a:pt x="14103" y="16216"/>
                      </a:lnTo>
                      <a:lnTo>
                        <a:pt x="14145" y="16154"/>
                      </a:lnTo>
                      <a:lnTo>
                        <a:pt x="14250" y="16196"/>
                      </a:lnTo>
                      <a:lnTo>
                        <a:pt x="14417" y="16091"/>
                      </a:lnTo>
                      <a:lnTo>
                        <a:pt x="14522" y="16175"/>
                      </a:lnTo>
                      <a:lnTo>
                        <a:pt x="14647" y="16091"/>
                      </a:lnTo>
                      <a:lnTo>
                        <a:pt x="14626" y="16175"/>
                      </a:lnTo>
                      <a:lnTo>
                        <a:pt x="14647" y="16216"/>
                      </a:lnTo>
                      <a:lnTo>
                        <a:pt x="14731" y="16216"/>
                      </a:lnTo>
                      <a:lnTo>
                        <a:pt x="14857" y="16091"/>
                      </a:lnTo>
                      <a:lnTo>
                        <a:pt x="14836" y="16028"/>
                      </a:lnTo>
                      <a:lnTo>
                        <a:pt x="14773" y="16007"/>
                      </a:lnTo>
                      <a:lnTo>
                        <a:pt x="14752" y="15965"/>
                      </a:lnTo>
                      <a:lnTo>
                        <a:pt x="14794" y="15924"/>
                      </a:lnTo>
                      <a:lnTo>
                        <a:pt x="14919" y="15986"/>
                      </a:lnTo>
                      <a:lnTo>
                        <a:pt x="15129" y="15924"/>
                      </a:lnTo>
                      <a:lnTo>
                        <a:pt x="15170" y="15777"/>
                      </a:lnTo>
                      <a:lnTo>
                        <a:pt x="15129" y="15631"/>
                      </a:lnTo>
                      <a:lnTo>
                        <a:pt x="14961" y="15526"/>
                      </a:lnTo>
                      <a:lnTo>
                        <a:pt x="14891" y="15526"/>
                      </a:lnTo>
                      <a:lnTo>
                        <a:pt x="14919" y="15505"/>
                      </a:lnTo>
                      <a:lnTo>
                        <a:pt x="15066" y="15505"/>
                      </a:lnTo>
                      <a:lnTo>
                        <a:pt x="15150" y="15589"/>
                      </a:lnTo>
                      <a:lnTo>
                        <a:pt x="15296" y="15589"/>
                      </a:lnTo>
                      <a:lnTo>
                        <a:pt x="15401" y="15484"/>
                      </a:lnTo>
                      <a:lnTo>
                        <a:pt x="15401" y="15400"/>
                      </a:lnTo>
                      <a:lnTo>
                        <a:pt x="15673" y="15275"/>
                      </a:lnTo>
                      <a:lnTo>
                        <a:pt x="15798" y="15149"/>
                      </a:lnTo>
                      <a:lnTo>
                        <a:pt x="15924" y="15149"/>
                      </a:lnTo>
                      <a:lnTo>
                        <a:pt x="15986" y="15087"/>
                      </a:lnTo>
                      <a:lnTo>
                        <a:pt x="15986" y="15003"/>
                      </a:lnTo>
                      <a:lnTo>
                        <a:pt x="16217" y="14836"/>
                      </a:lnTo>
                      <a:lnTo>
                        <a:pt x="16426" y="14794"/>
                      </a:lnTo>
                      <a:lnTo>
                        <a:pt x="16656" y="14584"/>
                      </a:lnTo>
                      <a:lnTo>
                        <a:pt x="16844" y="14564"/>
                      </a:lnTo>
                      <a:lnTo>
                        <a:pt x="17033" y="14333"/>
                      </a:lnTo>
                      <a:lnTo>
                        <a:pt x="16949" y="14480"/>
                      </a:lnTo>
                      <a:lnTo>
                        <a:pt x="16949" y="14626"/>
                      </a:lnTo>
                      <a:lnTo>
                        <a:pt x="17012" y="14647"/>
                      </a:lnTo>
                      <a:lnTo>
                        <a:pt x="17075" y="14668"/>
                      </a:lnTo>
                      <a:lnTo>
                        <a:pt x="17116" y="14731"/>
                      </a:lnTo>
                      <a:lnTo>
                        <a:pt x="17263" y="14564"/>
                      </a:lnTo>
                      <a:lnTo>
                        <a:pt x="17367" y="14522"/>
                      </a:lnTo>
                      <a:lnTo>
                        <a:pt x="17598" y="14438"/>
                      </a:lnTo>
                      <a:lnTo>
                        <a:pt x="17681" y="14354"/>
                      </a:lnTo>
                      <a:lnTo>
                        <a:pt x="17681" y="14354"/>
                      </a:lnTo>
                      <a:lnTo>
                        <a:pt x="17639" y="14480"/>
                      </a:lnTo>
                      <a:lnTo>
                        <a:pt x="17451" y="14584"/>
                      </a:lnTo>
                      <a:lnTo>
                        <a:pt x="17326" y="14584"/>
                      </a:lnTo>
                      <a:lnTo>
                        <a:pt x="17054" y="14856"/>
                      </a:lnTo>
                      <a:lnTo>
                        <a:pt x="17033" y="14961"/>
                      </a:lnTo>
                      <a:lnTo>
                        <a:pt x="17158" y="15149"/>
                      </a:lnTo>
                      <a:lnTo>
                        <a:pt x="17179" y="15275"/>
                      </a:lnTo>
                      <a:lnTo>
                        <a:pt x="17054" y="15191"/>
                      </a:lnTo>
                      <a:lnTo>
                        <a:pt x="16949" y="15191"/>
                      </a:lnTo>
                      <a:lnTo>
                        <a:pt x="16886" y="15212"/>
                      </a:lnTo>
                      <a:lnTo>
                        <a:pt x="16823" y="15212"/>
                      </a:lnTo>
                      <a:lnTo>
                        <a:pt x="16719" y="15149"/>
                      </a:lnTo>
                      <a:lnTo>
                        <a:pt x="16698" y="14982"/>
                      </a:lnTo>
                      <a:lnTo>
                        <a:pt x="16510" y="15066"/>
                      </a:lnTo>
                      <a:lnTo>
                        <a:pt x="16405" y="15066"/>
                      </a:lnTo>
                      <a:lnTo>
                        <a:pt x="16238" y="15170"/>
                      </a:lnTo>
                      <a:lnTo>
                        <a:pt x="16091" y="15170"/>
                      </a:lnTo>
                      <a:lnTo>
                        <a:pt x="15986" y="15275"/>
                      </a:lnTo>
                      <a:lnTo>
                        <a:pt x="15986" y="15380"/>
                      </a:lnTo>
                      <a:lnTo>
                        <a:pt x="16007" y="15421"/>
                      </a:lnTo>
                      <a:lnTo>
                        <a:pt x="15903" y="15610"/>
                      </a:lnTo>
                      <a:lnTo>
                        <a:pt x="15777" y="15693"/>
                      </a:lnTo>
                      <a:lnTo>
                        <a:pt x="15714" y="15840"/>
                      </a:lnTo>
                      <a:lnTo>
                        <a:pt x="15380" y="16133"/>
                      </a:lnTo>
                      <a:lnTo>
                        <a:pt x="15296" y="16237"/>
                      </a:lnTo>
                      <a:lnTo>
                        <a:pt x="15296" y="16321"/>
                      </a:lnTo>
                      <a:lnTo>
                        <a:pt x="15401" y="16468"/>
                      </a:lnTo>
                      <a:lnTo>
                        <a:pt x="15463" y="16405"/>
                      </a:lnTo>
                      <a:lnTo>
                        <a:pt x="15505" y="16405"/>
                      </a:lnTo>
                      <a:lnTo>
                        <a:pt x="15610" y="16321"/>
                      </a:lnTo>
                      <a:lnTo>
                        <a:pt x="15694" y="16342"/>
                      </a:lnTo>
                      <a:lnTo>
                        <a:pt x="15694" y="16405"/>
                      </a:lnTo>
                      <a:lnTo>
                        <a:pt x="15484" y="16551"/>
                      </a:lnTo>
                      <a:lnTo>
                        <a:pt x="15401" y="16551"/>
                      </a:lnTo>
                      <a:lnTo>
                        <a:pt x="15359" y="16656"/>
                      </a:lnTo>
                      <a:lnTo>
                        <a:pt x="15254" y="16614"/>
                      </a:lnTo>
                      <a:lnTo>
                        <a:pt x="15170" y="16614"/>
                      </a:lnTo>
                      <a:lnTo>
                        <a:pt x="15087" y="16635"/>
                      </a:lnTo>
                      <a:lnTo>
                        <a:pt x="15087" y="16740"/>
                      </a:lnTo>
                      <a:lnTo>
                        <a:pt x="15024" y="16719"/>
                      </a:lnTo>
                      <a:lnTo>
                        <a:pt x="14919" y="16740"/>
                      </a:lnTo>
                      <a:lnTo>
                        <a:pt x="14919" y="16865"/>
                      </a:lnTo>
                      <a:lnTo>
                        <a:pt x="15066" y="17053"/>
                      </a:lnTo>
                      <a:lnTo>
                        <a:pt x="15129" y="17032"/>
                      </a:lnTo>
                      <a:lnTo>
                        <a:pt x="15170" y="16949"/>
                      </a:lnTo>
                      <a:lnTo>
                        <a:pt x="15233" y="17032"/>
                      </a:lnTo>
                      <a:lnTo>
                        <a:pt x="15275" y="16886"/>
                      </a:lnTo>
                      <a:lnTo>
                        <a:pt x="15359" y="16886"/>
                      </a:lnTo>
                      <a:lnTo>
                        <a:pt x="15359" y="16991"/>
                      </a:lnTo>
                      <a:lnTo>
                        <a:pt x="15442" y="16949"/>
                      </a:lnTo>
                      <a:lnTo>
                        <a:pt x="15463" y="16865"/>
                      </a:lnTo>
                      <a:lnTo>
                        <a:pt x="15526" y="16823"/>
                      </a:lnTo>
                      <a:lnTo>
                        <a:pt x="15652" y="16740"/>
                      </a:lnTo>
                      <a:lnTo>
                        <a:pt x="15652" y="16614"/>
                      </a:lnTo>
                      <a:lnTo>
                        <a:pt x="15714" y="16530"/>
                      </a:lnTo>
                      <a:lnTo>
                        <a:pt x="15714" y="16572"/>
                      </a:lnTo>
                      <a:lnTo>
                        <a:pt x="15673" y="16635"/>
                      </a:lnTo>
                      <a:lnTo>
                        <a:pt x="15714" y="16719"/>
                      </a:lnTo>
                      <a:lnTo>
                        <a:pt x="15840" y="16719"/>
                      </a:lnTo>
                      <a:lnTo>
                        <a:pt x="16028" y="16572"/>
                      </a:lnTo>
                      <a:lnTo>
                        <a:pt x="16175" y="16572"/>
                      </a:lnTo>
                      <a:lnTo>
                        <a:pt x="16196" y="16656"/>
                      </a:lnTo>
                      <a:lnTo>
                        <a:pt x="16258" y="16614"/>
                      </a:lnTo>
                      <a:lnTo>
                        <a:pt x="16321" y="16405"/>
                      </a:lnTo>
                      <a:lnTo>
                        <a:pt x="16447" y="16321"/>
                      </a:lnTo>
                      <a:lnTo>
                        <a:pt x="16510" y="16321"/>
                      </a:lnTo>
                      <a:lnTo>
                        <a:pt x="16363" y="16468"/>
                      </a:lnTo>
                      <a:lnTo>
                        <a:pt x="16363" y="16551"/>
                      </a:lnTo>
                      <a:lnTo>
                        <a:pt x="16447" y="16509"/>
                      </a:lnTo>
                      <a:lnTo>
                        <a:pt x="16572" y="16342"/>
                      </a:lnTo>
                      <a:lnTo>
                        <a:pt x="16656" y="16154"/>
                      </a:lnTo>
                      <a:lnTo>
                        <a:pt x="16740" y="16112"/>
                      </a:lnTo>
                      <a:lnTo>
                        <a:pt x="16740" y="16196"/>
                      </a:lnTo>
                      <a:lnTo>
                        <a:pt x="16656" y="16321"/>
                      </a:lnTo>
                      <a:lnTo>
                        <a:pt x="16656" y="16363"/>
                      </a:lnTo>
                      <a:lnTo>
                        <a:pt x="16782" y="16237"/>
                      </a:lnTo>
                      <a:lnTo>
                        <a:pt x="16844" y="16321"/>
                      </a:lnTo>
                      <a:lnTo>
                        <a:pt x="16844" y="16405"/>
                      </a:lnTo>
                      <a:lnTo>
                        <a:pt x="16970" y="16426"/>
                      </a:lnTo>
                      <a:lnTo>
                        <a:pt x="17033" y="16468"/>
                      </a:lnTo>
                      <a:lnTo>
                        <a:pt x="17095" y="16405"/>
                      </a:lnTo>
                      <a:lnTo>
                        <a:pt x="17158" y="16258"/>
                      </a:lnTo>
                      <a:lnTo>
                        <a:pt x="17305" y="16237"/>
                      </a:lnTo>
                      <a:lnTo>
                        <a:pt x="17409" y="16154"/>
                      </a:lnTo>
                      <a:lnTo>
                        <a:pt x="17347" y="16133"/>
                      </a:lnTo>
                      <a:lnTo>
                        <a:pt x="17367" y="16007"/>
                      </a:lnTo>
                      <a:lnTo>
                        <a:pt x="17577" y="15924"/>
                      </a:lnTo>
                      <a:lnTo>
                        <a:pt x="17598" y="15840"/>
                      </a:lnTo>
                      <a:lnTo>
                        <a:pt x="17598" y="15735"/>
                      </a:lnTo>
                      <a:lnTo>
                        <a:pt x="17493" y="15777"/>
                      </a:lnTo>
                      <a:lnTo>
                        <a:pt x="17409" y="15714"/>
                      </a:lnTo>
                      <a:lnTo>
                        <a:pt x="17284" y="15693"/>
                      </a:lnTo>
                      <a:lnTo>
                        <a:pt x="17347" y="15610"/>
                      </a:lnTo>
                      <a:lnTo>
                        <a:pt x="17451" y="15610"/>
                      </a:lnTo>
                      <a:lnTo>
                        <a:pt x="17514" y="15631"/>
                      </a:lnTo>
                      <a:lnTo>
                        <a:pt x="17577" y="15568"/>
                      </a:lnTo>
                      <a:lnTo>
                        <a:pt x="17577" y="15463"/>
                      </a:lnTo>
                      <a:lnTo>
                        <a:pt x="17472" y="15505"/>
                      </a:lnTo>
                      <a:lnTo>
                        <a:pt x="17367" y="15400"/>
                      </a:lnTo>
                      <a:lnTo>
                        <a:pt x="17367" y="15317"/>
                      </a:lnTo>
                      <a:lnTo>
                        <a:pt x="17514" y="15296"/>
                      </a:lnTo>
                      <a:lnTo>
                        <a:pt x="17598" y="15275"/>
                      </a:lnTo>
                      <a:lnTo>
                        <a:pt x="17660" y="15296"/>
                      </a:lnTo>
                      <a:lnTo>
                        <a:pt x="17681" y="15254"/>
                      </a:lnTo>
                      <a:lnTo>
                        <a:pt x="17619" y="15108"/>
                      </a:lnTo>
                      <a:lnTo>
                        <a:pt x="17807" y="15045"/>
                      </a:lnTo>
                      <a:lnTo>
                        <a:pt x="17911" y="15108"/>
                      </a:lnTo>
                      <a:lnTo>
                        <a:pt x="17995" y="15087"/>
                      </a:lnTo>
                      <a:lnTo>
                        <a:pt x="18121" y="15087"/>
                      </a:lnTo>
                      <a:lnTo>
                        <a:pt x="17911" y="15254"/>
                      </a:lnTo>
                      <a:lnTo>
                        <a:pt x="17911" y="15359"/>
                      </a:lnTo>
                      <a:lnTo>
                        <a:pt x="17932" y="15526"/>
                      </a:lnTo>
                      <a:lnTo>
                        <a:pt x="17995" y="15526"/>
                      </a:lnTo>
                      <a:lnTo>
                        <a:pt x="18079" y="15317"/>
                      </a:lnTo>
                      <a:lnTo>
                        <a:pt x="18142" y="15275"/>
                      </a:lnTo>
                      <a:lnTo>
                        <a:pt x="18204" y="15275"/>
                      </a:lnTo>
                      <a:lnTo>
                        <a:pt x="18183" y="15359"/>
                      </a:lnTo>
                      <a:lnTo>
                        <a:pt x="18121" y="15421"/>
                      </a:lnTo>
                      <a:lnTo>
                        <a:pt x="18142" y="15505"/>
                      </a:lnTo>
                      <a:lnTo>
                        <a:pt x="18288" y="15400"/>
                      </a:lnTo>
                      <a:lnTo>
                        <a:pt x="18309" y="15317"/>
                      </a:lnTo>
                      <a:lnTo>
                        <a:pt x="18393" y="15400"/>
                      </a:lnTo>
                      <a:lnTo>
                        <a:pt x="18497" y="15317"/>
                      </a:lnTo>
                      <a:lnTo>
                        <a:pt x="18539" y="15317"/>
                      </a:lnTo>
                      <a:lnTo>
                        <a:pt x="18644" y="15254"/>
                      </a:lnTo>
                      <a:lnTo>
                        <a:pt x="18769" y="15212"/>
                      </a:lnTo>
                      <a:lnTo>
                        <a:pt x="18874" y="15254"/>
                      </a:lnTo>
                      <a:lnTo>
                        <a:pt x="18853" y="15296"/>
                      </a:lnTo>
                      <a:lnTo>
                        <a:pt x="18727" y="15296"/>
                      </a:lnTo>
                      <a:lnTo>
                        <a:pt x="18602" y="15421"/>
                      </a:lnTo>
                      <a:lnTo>
                        <a:pt x="18686" y="15421"/>
                      </a:lnTo>
                      <a:lnTo>
                        <a:pt x="18623" y="15505"/>
                      </a:lnTo>
                      <a:lnTo>
                        <a:pt x="18686" y="15568"/>
                      </a:lnTo>
                      <a:lnTo>
                        <a:pt x="18895" y="15610"/>
                      </a:lnTo>
                      <a:lnTo>
                        <a:pt x="18958" y="15693"/>
                      </a:lnTo>
                      <a:lnTo>
                        <a:pt x="18958" y="15735"/>
                      </a:lnTo>
                      <a:lnTo>
                        <a:pt x="18832" y="15631"/>
                      </a:lnTo>
                      <a:lnTo>
                        <a:pt x="18686" y="15610"/>
                      </a:lnTo>
                      <a:lnTo>
                        <a:pt x="18581" y="15672"/>
                      </a:lnTo>
                      <a:lnTo>
                        <a:pt x="18581" y="15777"/>
                      </a:lnTo>
                      <a:lnTo>
                        <a:pt x="18644" y="15798"/>
                      </a:lnTo>
                      <a:lnTo>
                        <a:pt x="18748" y="15735"/>
                      </a:lnTo>
                      <a:lnTo>
                        <a:pt x="18832" y="15819"/>
                      </a:lnTo>
                      <a:lnTo>
                        <a:pt x="18790" y="15840"/>
                      </a:lnTo>
                      <a:lnTo>
                        <a:pt x="18644" y="15840"/>
                      </a:lnTo>
                      <a:lnTo>
                        <a:pt x="18644" y="15924"/>
                      </a:lnTo>
                      <a:lnTo>
                        <a:pt x="18811" y="15986"/>
                      </a:lnTo>
                      <a:lnTo>
                        <a:pt x="18853" y="16049"/>
                      </a:lnTo>
                      <a:lnTo>
                        <a:pt x="18790" y="16091"/>
                      </a:lnTo>
                      <a:lnTo>
                        <a:pt x="18707" y="16112"/>
                      </a:lnTo>
                      <a:lnTo>
                        <a:pt x="18707" y="16154"/>
                      </a:lnTo>
                      <a:lnTo>
                        <a:pt x="18811" y="16154"/>
                      </a:lnTo>
                      <a:lnTo>
                        <a:pt x="18916" y="16112"/>
                      </a:lnTo>
                      <a:lnTo>
                        <a:pt x="19020" y="16196"/>
                      </a:lnTo>
                      <a:lnTo>
                        <a:pt x="19125" y="16237"/>
                      </a:lnTo>
                      <a:lnTo>
                        <a:pt x="19271" y="16196"/>
                      </a:lnTo>
                      <a:lnTo>
                        <a:pt x="19334" y="16258"/>
                      </a:lnTo>
                      <a:lnTo>
                        <a:pt x="19334" y="16321"/>
                      </a:lnTo>
                      <a:lnTo>
                        <a:pt x="19251" y="16363"/>
                      </a:lnTo>
                      <a:lnTo>
                        <a:pt x="19271" y="16447"/>
                      </a:lnTo>
                      <a:lnTo>
                        <a:pt x="19334" y="16468"/>
                      </a:lnTo>
                      <a:lnTo>
                        <a:pt x="19355" y="16551"/>
                      </a:lnTo>
                      <a:lnTo>
                        <a:pt x="19439" y="16572"/>
                      </a:lnTo>
                      <a:lnTo>
                        <a:pt x="19523" y="16488"/>
                      </a:lnTo>
                      <a:lnTo>
                        <a:pt x="19481" y="16426"/>
                      </a:lnTo>
                      <a:lnTo>
                        <a:pt x="19523" y="16384"/>
                      </a:lnTo>
                      <a:lnTo>
                        <a:pt x="19648" y="16384"/>
                      </a:lnTo>
                      <a:lnTo>
                        <a:pt x="19564" y="16488"/>
                      </a:lnTo>
                      <a:lnTo>
                        <a:pt x="19564" y="16551"/>
                      </a:lnTo>
                      <a:lnTo>
                        <a:pt x="19418" y="16719"/>
                      </a:lnTo>
                      <a:lnTo>
                        <a:pt x="19443" y="16744"/>
                      </a:lnTo>
                      <a:lnTo>
                        <a:pt x="19376" y="16760"/>
                      </a:lnTo>
                      <a:lnTo>
                        <a:pt x="19418" y="16844"/>
                      </a:lnTo>
                      <a:lnTo>
                        <a:pt x="19690" y="16907"/>
                      </a:lnTo>
                      <a:lnTo>
                        <a:pt x="19774" y="16865"/>
                      </a:lnTo>
                      <a:lnTo>
                        <a:pt x="19857" y="16907"/>
                      </a:lnTo>
                      <a:lnTo>
                        <a:pt x="20108" y="16907"/>
                      </a:lnTo>
                      <a:lnTo>
                        <a:pt x="20234" y="16865"/>
                      </a:lnTo>
                      <a:lnTo>
                        <a:pt x="20297" y="16907"/>
                      </a:lnTo>
                      <a:lnTo>
                        <a:pt x="20297" y="16970"/>
                      </a:lnTo>
                      <a:lnTo>
                        <a:pt x="20380" y="16970"/>
                      </a:lnTo>
                      <a:lnTo>
                        <a:pt x="20443" y="17053"/>
                      </a:lnTo>
                      <a:lnTo>
                        <a:pt x="20527" y="17116"/>
                      </a:lnTo>
                      <a:lnTo>
                        <a:pt x="20548" y="17179"/>
                      </a:lnTo>
                      <a:lnTo>
                        <a:pt x="20652" y="17179"/>
                      </a:lnTo>
                      <a:lnTo>
                        <a:pt x="20820" y="17116"/>
                      </a:lnTo>
                      <a:lnTo>
                        <a:pt x="20841" y="17074"/>
                      </a:lnTo>
                      <a:lnTo>
                        <a:pt x="20904" y="17116"/>
                      </a:lnTo>
                      <a:lnTo>
                        <a:pt x="20904" y="17179"/>
                      </a:lnTo>
                      <a:lnTo>
                        <a:pt x="20820" y="17263"/>
                      </a:lnTo>
                      <a:lnTo>
                        <a:pt x="20715" y="17284"/>
                      </a:lnTo>
                      <a:lnTo>
                        <a:pt x="20736" y="17346"/>
                      </a:lnTo>
                      <a:lnTo>
                        <a:pt x="20904" y="17388"/>
                      </a:lnTo>
                      <a:lnTo>
                        <a:pt x="20924" y="17493"/>
                      </a:lnTo>
                      <a:lnTo>
                        <a:pt x="21008" y="17577"/>
                      </a:lnTo>
                      <a:lnTo>
                        <a:pt x="21176" y="17639"/>
                      </a:lnTo>
                      <a:lnTo>
                        <a:pt x="21385" y="17577"/>
                      </a:lnTo>
                      <a:lnTo>
                        <a:pt x="21468" y="17556"/>
                      </a:lnTo>
                      <a:lnTo>
                        <a:pt x="21489" y="17597"/>
                      </a:lnTo>
                      <a:lnTo>
                        <a:pt x="21573" y="17535"/>
                      </a:lnTo>
                      <a:lnTo>
                        <a:pt x="21740" y="17430"/>
                      </a:lnTo>
                      <a:lnTo>
                        <a:pt x="21782" y="17430"/>
                      </a:lnTo>
                      <a:lnTo>
                        <a:pt x="21740" y="17493"/>
                      </a:lnTo>
                      <a:lnTo>
                        <a:pt x="21636" y="17577"/>
                      </a:lnTo>
                      <a:lnTo>
                        <a:pt x="21594" y="17786"/>
                      </a:lnTo>
                      <a:lnTo>
                        <a:pt x="21552" y="17911"/>
                      </a:lnTo>
                      <a:lnTo>
                        <a:pt x="21468" y="17911"/>
                      </a:lnTo>
                      <a:lnTo>
                        <a:pt x="21343" y="17849"/>
                      </a:lnTo>
                      <a:lnTo>
                        <a:pt x="21280" y="17869"/>
                      </a:lnTo>
                      <a:lnTo>
                        <a:pt x="21364" y="17995"/>
                      </a:lnTo>
                      <a:lnTo>
                        <a:pt x="21385" y="18100"/>
                      </a:lnTo>
                      <a:lnTo>
                        <a:pt x="21468" y="18162"/>
                      </a:lnTo>
                      <a:lnTo>
                        <a:pt x="21573" y="18121"/>
                      </a:lnTo>
                      <a:lnTo>
                        <a:pt x="21657" y="18162"/>
                      </a:lnTo>
                      <a:lnTo>
                        <a:pt x="21636" y="18225"/>
                      </a:lnTo>
                      <a:lnTo>
                        <a:pt x="21552" y="18225"/>
                      </a:lnTo>
                      <a:lnTo>
                        <a:pt x="21552" y="18288"/>
                      </a:lnTo>
                      <a:lnTo>
                        <a:pt x="21720" y="18434"/>
                      </a:lnTo>
                      <a:lnTo>
                        <a:pt x="21761" y="18413"/>
                      </a:lnTo>
                      <a:lnTo>
                        <a:pt x="21887" y="18434"/>
                      </a:lnTo>
                      <a:lnTo>
                        <a:pt x="21950" y="18330"/>
                      </a:lnTo>
                      <a:lnTo>
                        <a:pt x="22075" y="18100"/>
                      </a:lnTo>
                      <a:lnTo>
                        <a:pt x="22033" y="18288"/>
                      </a:lnTo>
                      <a:lnTo>
                        <a:pt x="22033" y="18413"/>
                      </a:lnTo>
                      <a:lnTo>
                        <a:pt x="21992" y="18497"/>
                      </a:lnTo>
                      <a:lnTo>
                        <a:pt x="21950" y="18518"/>
                      </a:lnTo>
                      <a:lnTo>
                        <a:pt x="21866" y="18623"/>
                      </a:lnTo>
                      <a:lnTo>
                        <a:pt x="21887" y="18706"/>
                      </a:lnTo>
                      <a:lnTo>
                        <a:pt x="21971" y="18748"/>
                      </a:lnTo>
                      <a:lnTo>
                        <a:pt x="21929" y="18811"/>
                      </a:lnTo>
                      <a:lnTo>
                        <a:pt x="21929" y="19062"/>
                      </a:lnTo>
                      <a:lnTo>
                        <a:pt x="21971" y="19125"/>
                      </a:lnTo>
                      <a:lnTo>
                        <a:pt x="22054" y="19125"/>
                      </a:lnTo>
                      <a:lnTo>
                        <a:pt x="22033" y="19229"/>
                      </a:lnTo>
                      <a:lnTo>
                        <a:pt x="22054" y="19334"/>
                      </a:lnTo>
                      <a:lnTo>
                        <a:pt x="22243" y="19522"/>
                      </a:lnTo>
                      <a:lnTo>
                        <a:pt x="22284" y="19543"/>
                      </a:lnTo>
                      <a:lnTo>
                        <a:pt x="22284" y="19585"/>
                      </a:lnTo>
                      <a:lnTo>
                        <a:pt x="22347" y="19543"/>
                      </a:lnTo>
                      <a:lnTo>
                        <a:pt x="22389" y="19627"/>
                      </a:lnTo>
                      <a:lnTo>
                        <a:pt x="22473" y="19585"/>
                      </a:lnTo>
                      <a:lnTo>
                        <a:pt x="22452" y="19543"/>
                      </a:lnTo>
                      <a:lnTo>
                        <a:pt x="22473" y="19481"/>
                      </a:lnTo>
                      <a:lnTo>
                        <a:pt x="22515" y="19543"/>
                      </a:lnTo>
                      <a:lnTo>
                        <a:pt x="22598" y="19564"/>
                      </a:lnTo>
                      <a:lnTo>
                        <a:pt x="22661" y="19481"/>
                      </a:lnTo>
                      <a:lnTo>
                        <a:pt x="22577" y="19334"/>
                      </a:lnTo>
                      <a:lnTo>
                        <a:pt x="22515" y="19334"/>
                      </a:lnTo>
                      <a:lnTo>
                        <a:pt x="22473" y="19355"/>
                      </a:lnTo>
                      <a:lnTo>
                        <a:pt x="22452" y="19334"/>
                      </a:lnTo>
                      <a:lnTo>
                        <a:pt x="22515" y="19229"/>
                      </a:lnTo>
                      <a:lnTo>
                        <a:pt x="22515" y="19146"/>
                      </a:lnTo>
                      <a:lnTo>
                        <a:pt x="22494" y="19062"/>
                      </a:lnTo>
                      <a:lnTo>
                        <a:pt x="22410" y="19041"/>
                      </a:lnTo>
                      <a:lnTo>
                        <a:pt x="22410" y="18999"/>
                      </a:lnTo>
                      <a:lnTo>
                        <a:pt x="22473" y="18937"/>
                      </a:lnTo>
                      <a:lnTo>
                        <a:pt x="22494" y="18811"/>
                      </a:lnTo>
                      <a:lnTo>
                        <a:pt x="22577" y="18811"/>
                      </a:lnTo>
                      <a:lnTo>
                        <a:pt x="22577" y="18916"/>
                      </a:lnTo>
                      <a:lnTo>
                        <a:pt x="22598" y="18999"/>
                      </a:lnTo>
                      <a:lnTo>
                        <a:pt x="22682" y="18895"/>
                      </a:lnTo>
                      <a:lnTo>
                        <a:pt x="22703" y="18957"/>
                      </a:lnTo>
                      <a:lnTo>
                        <a:pt x="22766" y="19041"/>
                      </a:lnTo>
                      <a:lnTo>
                        <a:pt x="22703" y="19146"/>
                      </a:lnTo>
                      <a:lnTo>
                        <a:pt x="22724" y="19229"/>
                      </a:lnTo>
                      <a:lnTo>
                        <a:pt x="22787" y="19250"/>
                      </a:lnTo>
                      <a:lnTo>
                        <a:pt x="22891" y="19146"/>
                      </a:lnTo>
                      <a:lnTo>
                        <a:pt x="22933" y="19146"/>
                      </a:lnTo>
                      <a:lnTo>
                        <a:pt x="22912" y="19229"/>
                      </a:lnTo>
                      <a:lnTo>
                        <a:pt x="22828" y="19313"/>
                      </a:lnTo>
                      <a:lnTo>
                        <a:pt x="22828" y="19376"/>
                      </a:lnTo>
                      <a:lnTo>
                        <a:pt x="22870" y="19481"/>
                      </a:lnTo>
                      <a:lnTo>
                        <a:pt x="22808" y="19627"/>
                      </a:lnTo>
                      <a:lnTo>
                        <a:pt x="22828" y="19669"/>
                      </a:lnTo>
                      <a:lnTo>
                        <a:pt x="22891" y="19669"/>
                      </a:lnTo>
                      <a:lnTo>
                        <a:pt x="22891" y="19857"/>
                      </a:lnTo>
                      <a:cubicBezTo>
                        <a:pt x="22891" y="19899"/>
                        <a:pt x="22870" y="19983"/>
                        <a:pt x="22870" y="20045"/>
                      </a:cubicBezTo>
                      <a:lnTo>
                        <a:pt x="22828" y="20087"/>
                      </a:lnTo>
                      <a:lnTo>
                        <a:pt x="22808" y="20004"/>
                      </a:lnTo>
                      <a:lnTo>
                        <a:pt x="22870" y="19941"/>
                      </a:lnTo>
                      <a:lnTo>
                        <a:pt x="22870" y="19857"/>
                      </a:lnTo>
                      <a:lnTo>
                        <a:pt x="22766" y="19794"/>
                      </a:lnTo>
                      <a:lnTo>
                        <a:pt x="22598" y="19836"/>
                      </a:lnTo>
                      <a:lnTo>
                        <a:pt x="22577" y="19878"/>
                      </a:lnTo>
                      <a:lnTo>
                        <a:pt x="22515" y="19899"/>
                      </a:lnTo>
                      <a:lnTo>
                        <a:pt x="22473" y="19794"/>
                      </a:lnTo>
                      <a:lnTo>
                        <a:pt x="22410" y="19941"/>
                      </a:lnTo>
                      <a:lnTo>
                        <a:pt x="22452" y="20066"/>
                      </a:lnTo>
                      <a:lnTo>
                        <a:pt x="22515" y="20108"/>
                      </a:lnTo>
                      <a:lnTo>
                        <a:pt x="22473" y="20192"/>
                      </a:lnTo>
                      <a:lnTo>
                        <a:pt x="22410" y="20150"/>
                      </a:lnTo>
                      <a:lnTo>
                        <a:pt x="22368" y="20255"/>
                      </a:lnTo>
                      <a:lnTo>
                        <a:pt x="22452" y="20401"/>
                      </a:lnTo>
                      <a:lnTo>
                        <a:pt x="22410" y="20506"/>
                      </a:lnTo>
                      <a:lnTo>
                        <a:pt x="22494" y="20569"/>
                      </a:lnTo>
                      <a:lnTo>
                        <a:pt x="22410" y="20631"/>
                      </a:lnTo>
                      <a:lnTo>
                        <a:pt x="22515" y="20778"/>
                      </a:lnTo>
                      <a:lnTo>
                        <a:pt x="22619" y="20778"/>
                      </a:lnTo>
                      <a:lnTo>
                        <a:pt x="22703" y="20694"/>
                      </a:lnTo>
                      <a:lnTo>
                        <a:pt x="22703" y="20569"/>
                      </a:lnTo>
                      <a:lnTo>
                        <a:pt x="22619" y="20401"/>
                      </a:lnTo>
                      <a:lnTo>
                        <a:pt x="22661" y="20297"/>
                      </a:lnTo>
                      <a:lnTo>
                        <a:pt x="22787" y="20527"/>
                      </a:lnTo>
                      <a:lnTo>
                        <a:pt x="22787" y="20631"/>
                      </a:lnTo>
                      <a:lnTo>
                        <a:pt x="22787" y="20694"/>
                      </a:lnTo>
                      <a:cubicBezTo>
                        <a:pt x="22766" y="20694"/>
                        <a:pt x="22724" y="20694"/>
                        <a:pt x="22724" y="20715"/>
                      </a:cubicBezTo>
                      <a:lnTo>
                        <a:pt x="22724" y="20736"/>
                      </a:lnTo>
                      <a:lnTo>
                        <a:pt x="22682" y="20799"/>
                      </a:lnTo>
                      <a:lnTo>
                        <a:pt x="22577" y="20841"/>
                      </a:lnTo>
                      <a:lnTo>
                        <a:pt x="22598" y="20924"/>
                      </a:lnTo>
                      <a:lnTo>
                        <a:pt x="22682" y="21008"/>
                      </a:lnTo>
                      <a:lnTo>
                        <a:pt x="22598" y="21092"/>
                      </a:lnTo>
                      <a:lnTo>
                        <a:pt x="22598" y="21196"/>
                      </a:lnTo>
                      <a:lnTo>
                        <a:pt x="22536" y="21259"/>
                      </a:lnTo>
                      <a:lnTo>
                        <a:pt x="22431" y="21301"/>
                      </a:lnTo>
                      <a:lnTo>
                        <a:pt x="22431" y="21343"/>
                      </a:lnTo>
                      <a:lnTo>
                        <a:pt x="22577" y="21364"/>
                      </a:lnTo>
                      <a:lnTo>
                        <a:pt x="22536" y="21426"/>
                      </a:lnTo>
                      <a:lnTo>
                        <a:pt x="22494" y="21447"/>
                      </a:lnTo>
                      <a:lnTo>
                        <a:pt x="22494" y="21531"/>
                      </a:lnTo>
                      <a:lnTo>
                        <a:pt x="22536" y="21531"/>
                      </a:lnTo>
                      <a:lnTo>
                        <a:pt x="22619" y="21510"/>
                      </a:lnTo>
                      <a:lnTo>
                        <a:pt x="22640" y="21552"/>
                      </a:lnTo>
                      <a:lnTo>
                        <a:pt x="22598" y="21615"/>
                      </a:lnTo>
                      <a:lnTo>
                        <a:pt x="22515" y="21636"/>
                      </a:lnTo>
                      <a:lnTo>
                        <a:pt x="22473" y="21719"/>
                      </a:lnTo>
                      <a:lnTo>
                        <a:pt x="22494" y="21866"/>
                      </a:lnTo>
                      <a:lnTo>
                        <a:pt x="22536" y="21929"/>
                      </a:lnTo>
                      <a:lnTo>
                        <a:pt x="22515" y="21991"/>
                      </a:lnTo>
                      <a:lnTo>
                        <a:pt x="22536" y="22075"/>
                      </a:lnTo>
                      <a:lnTo>
                        <a:pt x="22598" y="22054"/>
                      </a:lnTo>
                      <a:lnTo>
                        <a:pt x="22619" y="21970"/>
                      </a:lnTo>
                      <a:lnTo>
                        <a:pt x="22640" y="21845"/>
                      </a:lnTo>
                      <a:lnTo>
                        <a:pt x="22703" y="21678"/>
                      </a:lnTo>
                      <a:lnTo>
                        <a:pt x="22745" y="21615"/>
                      </a:lnTo>
                      <a:lnTo>
                        <a:pt x="22787" y="21406"/>
                      </a:lnTo>
                      <a:lnTo>
                        <a:pt x="22828" y="21343"/>
                      </a:lnTo>
                      <a:lnTo>
                        <a:pt x="22844" y="21204"/>
                      </a:lnTo>
                      <a:lnTo>
                        <a:pt x="22870" y="21217"/>
                      </a:lnTo>
                      <a:cubicBezTo>
                        <a:pt x="22870" y="21301"/>
                        <a:pt x="22870" y="21364"/>
                        <a:pt x="22891" y="21447"/>
                      </a:cubicBezTo>
                      <a:lnTo>
                        <a:pt x="22870" y="21426"/>
                      </a:lnTo>
                      <a:lnTo>
                        <a:pt x="22808" y="21510"/>
                      </a:lnTo>
                      <a:lnTo>
                        <a:pt x="22808" y="21636"/>
                      </a:lnTo>
                      <a:lnTo>
                        <a:pt x="22870" y="21678"/>
                      </a:lnTo>
                      <a:lnTo>
                        <a:pt x="22787" y="21782"/>
                      </a:lnTo>
                      <a:lnTo>
                        <a:pt x="22891" y="21845"/>
                      </a:lnTo>
                      <a:lnTo>
                        <a:pt x="22891" y="21929"/>
                      </a:lnTo>
                      <a:lnTo>
                        <a:pt x="22828" y="21970"/>
                      </a:lnTo>
                      <a:lnTo>
                        <a:pt x="22766" y="21929"/>
                      </a:lnTo>
                      <a:lnTo>
                        <a:pt x="22703" y="21991"/>
                      </a:lnTo>
                      <a:lnTo>
                        <a:pt x="22703" y="22054"/>
                      </a:lnTo>
                      <a:lnTo>
                        <a:pt x="22661" y="22138"/>
                      </a:lnTo>
                      <a:lnTo>
                        <a:pt x="22619" y="22201"/>
                      </a:lnTo>
                      <a:lnTo>
                        <a:pt x="22682" y="22263"/>
                      </a:lnTo>
                      <a:lnTo>
                        <a:pt x="22766" y="22054"/>
                      </a:lnTo>
                      <a:lnTo>
                        <a:pt x="22787" y="22096"/>
                      </a:lnTo>
                      <a:lnTo>
                        <a:pt x="22724" y="22201"/>
                      </a:lnTo>
                      <a:lnTo>
                        <a:pt x="22828" y="22180"/>
                      </a:lnTo>
                      <a:lnTo>
                        <a:pt x="22891" y="22096"/>
                      </a:lnTo>
                      <a:lnTo>
                        <a:pt x="22891" y="21991"/>
                      </a:lnTo>
                      <a:lnTo>
                        <a:pt x="23017" y="21845"/>
                      </a:lnTo>
                      <a:cubicBezTo>
                        <a:pt x="23017" y="21929"/>
                        <a:pt x="23017" y="21991"/>
                        <a:pt x="23038" y="22075"/>
                      </a:cubicBezTo>
                      <a:lnTo>
                        <a:pt x="23017" y="22096"/>
                      </a:lnTo>
                      <a:lnTo>
                        <a:pt x="23080" y="22159"/>
                      </a:lnTo>
                      <a:cubicBezTo>
                        <a:pt x="23101" y="22201"/>
                        <a:pt x="23101" y="22284"/>
                        <a:pt x="23121" y="22326"/>
                      </a:cubicBezTo>
                      <a:lnTo>
                        <a:pt x="23080" y="22473"/>
                      </a:lnTo>
                      <a:lnTo>
                        <a:pt x="23080" y="22556"/>
                      </a:lnTo>
                      <a:lnTo>
                        <a:pt x="23038" y="22640"/>
                      </a:lnTo>
                      <a:lnTo>
                        <a:pt x="22933" y="22682"/>
                      </a:lnTo>
                      <a:lnTo>
                        <a:pt x="22912" y="22724"/>
                      </a:lnTo>
                      <a:lnTo>
                        <a:pt x="22933" y="22786"/>
                      </a:lnTo>
                      <a:lnTo>
                        <a:pt x="23017" y="22745"/>
                      </a:lnTo>
                      <a:lnTo>
                        <a:pt x="23101" y="22786"/>
                      </a:lnTo>
                      <a:lnTo>
                        <a:pt x="23101" y="22828"/>
                      </a:lnTo>
                      <a:lnTo>
                        <a:pt x="22996" y="22912"/>
                      </a:lnTo>
                      <a:lnTo>
                        <a:pt x="22996" y="22954"/>
                      </a:lnTo>
                      <a:lnTo>
                        <a:pt x="22975" y="23038"/>
                      </a:lnTo>
                      <a:lnTo>
                        <a:pt x="22912" y="23038"/>
                      </a:lnTo>
                      <a:lnTo>
                        <a:pt x="22870" y="23100"/>
                      </a:lnTo>
                      <a:lnTo>
                        <a:pt x="22891" y="23142"/>
                      </a:lnTo>
                      <a:lnTo>
                        <a:pt x="22975" y="23142"/>
                      </a:lnTo>
                      <a:lnTo>
                        <a:pt x="23017" y="23205"/>
                      </a:lnTo>
                      <a:lnTo>
                        <a:pt x="23038" y="23142"/>
                      </a:lnTo>
                      <a:lnTo>
                        <a:pt x="23121" y="23121"/>
                      </a:lnTo>
                      <a:lnTo>
                        <a:pt x="23184" y="23163"/>
                      </a:lnTo>
                      <a:lnTo>
                        <a:pt x="23101" y="23226"/>
                      </a:lnTo>
                      <a:lnTo>
                        <a:pt x="23080" y="23268"/>
                      </a:lnTo>
                      <a:lnTo>
                        <a:pt x="23121" y="23351"/>
                      </a:lnTo>
                      <a:lnTo>
                        <a:pt x="23038" y="23435"/>
                      </a:lnTo>
                      <a:lnTo>
                        <a:pt x="23017" y="23519"/>
                      </a:lnTo>
                      <a:lnTo>
                        <a:pt x="23121" y="23582"/>
                      </a:lnTo>
                      <a:lnTo>
                        <a:pt x="23101" y="23686"/>
                      </a:lnTo>
                      <a:lnTo>
                        <a:pt x="23142" y="23749"/>
                      </a:lnTo>
                      <a:lnTo>
                        <a:pt x="23247" y="23749"/>
                      </a:lnTo>
                      <a:lnTo>
                        <a:pt x="23310" y="23686"/>
                      </a:lnTo>
                      <a:lnTo>
                        <a:pt x="23247" y="23623"/>
                      </a:lnTo>
                      <a:lnTo>
                        <a:pt x="23310" y="23561"/>
                      </a:lnTo>
                      <a:lnTo>
                        <a:pt x="23247" y="23519"/>
                      </a:lnTo>
                      <a:lnTo>
                        <a:pt x="23205" y="23519"/>
                      </a:lnTo>
                      <a:lnTo>
                        <a:pt x="23247" y="23435"/>
                      </a:lnTo>
                      <a:lnTo>
                        <a:pt x="23331" y="23414"/>
                      </a:lnTo>
                      <a:lnTo>
                        <a:pt x="23435" y="23331"/>
                      </a:lnTo>
                      <a:lnTo>
                        <a:pt x="23435" y="23247"/>
                      </a:lnTo>
                      <a:lnTo>
                        <a:pt x="23393" y="23226"/>
                      </a:lnTo>
                      <a:lnTo>
                        <a:pt x="23310" y="23226"/>
                      </a:lnTo>
                      <a:lnTo>
                        <a:pt x="23310" y="23205"/>
                      </a:lnTo>
                      <a:lnTo>
                        <a:pt x="23414" y="23121"/>
                      </a:lnTo>
                      <a:lnTo>
                        <a:pt x="23393" y="23017"/>
                      </a:lnTo>
                      <a:lnTo>
                        <a:pt x="23247" y="22912"/>
                      </a:lnTo>
                      <a:lnTo>
                        <a:pt x="23310" y="22807"/>
                      </a:lnTo>
                      <a:lnTo>
                        <a:pt x="23331" y="22828"/>
                      </a:lnTo>
                      <a:lnTo>
                        <a:pt x="23414" y="22828"/>
                      </a:lnTo>
                      <a:lnTo>
                        <a:pt x="23414" y="22766"/>
                      </a:lnTo>
                      <a:lnTo>
                        <a:pt x="23310" y="22661"/>
                      </a:lnTo>
                      <a:lnTo>
                        <a:pt x="23373" y="22661"/>
                      </a:lnTo>
                      <a:lnTo>
                        <a:pt x="23373" y="22473"/>
                      </a:lnTo>
                      <a:lnTo>
                        <a:pt x="23247" y="22389"/>
                      </a:lnTo>
                      <a:lnTo>
                        <a:pt x="23226" y="22410"/>
                      </a:lnTo>
                      <a:lnTo>
                        <a:pt x="23142" y="22347"/>
                      </a:lnTo>
                      <a:lnTo>
                        <a:pt x="23163" y="22305"/>
                      </a:lnTo>
                      <a:lnTo>
                        <a:pt x="23163" y="22284"/>
                      </a:lnTo>
                      <a:lnTo>
                        <a:pt x="23247" y="22180"/>
                      </a:lnTo>
                      <a:lnTo>
                        <a:pt x="23205" y="22096"/>
                      </a:lnTo>
                      <a:cubicBezTo>
                        <a:pt x="23205" y="22054"/>
                        <a:pt x="23226" y="21991"/>
                        <a:pt x="23226" y="21950"/>
                      </a:cubicBezTo>
                      <a:lnTo>
                        <a:pt x="23226" y="21887"/>
                      </a:lnTo>
                      <a:lnTo>
                        <a:pt x="23268" y="21929"/>
                      </a:lnTo>
                      <a:lnTo>
                        <a:pt x="23352" y="21866"/>
                      </a:lnTo>
                      <a:lnTo>
                        <a:pt x="23310" y="21761"/>
                      </a:lnTo>
                      <a:lnTo>
                        <a:pt x="23352" y="21719"/>
                      </a:lnTo>
                      <a:lnTo>
                        <a:pt x="23352" y="21573"/>
                      </a:lnTo>
                      <a:lnTo>
                        <a:pt x="23414" y="21552"/>
                      </a:lnTo>
                      <a:lnTo>
                        <a:pt x="23435" y="21719"/>
                      </a:lnTo>
                      <a:lnTo>
                        <a:pt x="23477" y="21678"/>
                      </a:lnTo>
                      <a:lnTo>
                        <a:pt x="23519" y="21657"/>
                      </a:lnTo>
                      <a:lnTo>
                        <a:pt x="23519" y="21678"/>
                      </a:lnTo>
                      <a:lnTo>
                        <a:pt x="23519" y="21719"/>
                      </a:lnTo>
                      <a:lnTo>
                        <a:pt x="23477" y="21761"/>
                      </a:lnTo>
                      <a:lnTo>
                        <a:pt x="23477" y="21845"/>
                      </a:lnTo>
                      <a:lnTo>
                        <a:pt x="23540" y="21887"/>
                      </a:lnTo>
                      <a:lnTo>
                        <a:pt x="23665" y="21866"/>
                      </a:lnTo>
                      <a:lnTo>
                        <a:pt x="23749" y="21761"/>
                      </a:lnTo>
                      <a:lnTo>
                        <a:pt x="23728" y="21719"/>
                      </a:lnTo>
                      <a:cubicBezTo>
                        <a:pt x="23749" y="21657"/>
                        <a:pt x="23770" y="21573"/>
                        <a:pt x="23791" y="21510"/>
                      </a:cubicBezTo>
                      <a:lnTo>
                        <a:pt x="23833" y="21531"/>
                      </a:lnTo>
                      <a:lnTo>
                        <a:pt x="23854" y="21636"/>
                      </a:lnTo>
                      <a:lnTo>
                        <a:pt x="23958" y="21719"/>
                      </a:lnTo>
                      <a:lnTo>
                        <a:pt x="24000" y="21719"/>
                      </a:lnTo>
                      <a:lnTo>
                        <a:pt x="23937" y="21740"/>
                      </a:lnTo>
                      <a:lnTo>
                        <a:pt x="23854" y="21740"/>
                      </a:lnTo>
                      <a:lnTo>
                        <a:pt x="23833" y="21782"/>
                      </a:lnTo>
                      <a:cubicBezTo>
                        <a:pt x="23749" y="21824"/>
                        <a:pt x="23665" y="21866"/>
                        <a:pt x="23665" y="21970"/>
                      </a:cubicBezTo>
                      <a:cubicBezTo>
                        <a:pt x="23665" y="22054"/>
                        <a:pt x="23665" y="22096"/>
                        <a:pt x="23686" y="22180"/>
                      </a:cubicBezTo>
                      <a:lnTo>
                        <a:pt x="23665" y="22159"/>
                      </a:lnTo>
                      <a:lnTo>
                        <a:pt x="23665" y="22138"/>
                      </a:lnTo>
                      <a:lnTo>
                        <a:pt x="23645" y="22159"/>
                      </a:lnTo>
                      <a:cubicBezTo>
                        <a:pt x="23624" y="22159"/>
                        <a:pt x="23603" y="22138"/>
                        <a:pt x="23561" y="22138"/>
                      </a:cubicBezTo>
                      <a:lnTo>
                        <a:pt x="23624" y="22075"/>
                      </a:lnTo>
                      <a:lnTo>
                        <a:pt x="23645" y="21991"/>
                      </a:lnTo>
                      <a:lnTo>
                        <a:pt x="23456" y="21970"/>
                      </a:lnTo>
                      <a:lnTo>
                        <a:pt x="23352" y="22075"/>
                      </a:lnTo>
                      <a:lnTo>
                        <a:pt x="23414" y="22180"/>
                      </a:lnTo>
                      <a:lnTo>
                        <a:pt x="23435" y="22180"/>
                      </a:lnTo>
                      <a:cubicBezTo>
                        <a:pt x="23414" y="22201"/>
                        <a:pt x="23414" y="22222"/>
                        <a:pt x="23414" y="22263"/>
                      </a:cubicBezTo>
                      <a:cubicBezTo>
                        <a:pt x="23435" y="22284"/>
                        <a:pt x="23435" y="22326"/>
                        <a:pt x="23456" y="22368"/>
                      </a:cubicBezTo>
                      <a:cubicBezTo>
                        <a:pt x="23498" y="22389"/>
                        <a:pt x="23519" y="22431"/>
                        <a:pt x="23540" y="22494"/>
                      </a:cubicBezTo>
                      <a:lnTo>
                        <a:pt x="23561" y="22494"/>
                      </a:lnTo>
                      <a:cubicBezTo>
                        <a:pt x="23561" y="22494"/>
                        <a:pt x="23561" y="22514"/>
                        <a:pt x="23582" y="22514"/>
                      </a:cubicBezTo>
                      <a:cubicBezTo>
                        <a:pt x="23624" y="22577"/>
                        <a:pt x="23665" y="22577"/>
                        <a:pt x="23686" y="22598"/>
                      </a:cubicBezTo>
                      <a:lnTo>
                        <a:pt x="23665" y="22619"/>
                      </a:lnTo>
                      <a:lnTo>
                        <a:pt x="23540" y="22724"/>
                      </a:lnTo>
                      <a:lnTo>
                        <a:pt x="23540" y="22828"/>
                      </a:lnTo>
                      <a:lnTo>
                        <a:pt x="23603" y="22933"/>
                      </a:lnTo>
                      <a:lnTo>
                        <a:pt x="23728" y="22828"/>
                      </a:lnTo>
                      <a:lnTo>
                        <a:pt x="23812" y="22682"/>
                      </a:lnTo>
                      <a:lnTo>
                        <a:pt x="23812" y="22619"/>
                      </a:lnTo>
                      <a:lnTo>
                        <a:pt x="23875" y="22598"/>
                      </a:lnTo>
                      <a:lnTo>
                        <a:pt x="24021" y="22473"/>
                      </a:lnTo>
                      <a:lnTo>
                        <a:pt x="24042" y="22514"/>
                      </a:lnTo>
                      <a:lnTo>
                        <a:pt x="24251" y="22514"/>
                      </a:lnTo>
                      <a:lnTo>
                        <a:pt x="24168" y="22619"/>
                      </a:lnTo>
                      <a:lnTo>
                        <a:pt x="24189" y="22640"/>
                      </a:lnTo>
                      <a:lnTo>
                        <a:pt x="24314" y="22640"/>
                      </a:lnTo>
                      <a:lnTo>
                        <a:pt x="24314" y="22703"/>
                      </a:lnTo>
                      <a:lnTo>
                        <a:pt x="24209" y="22807"/>
                      </a:lnTo>
                      <a:cubicBezTo>
                        <a:pt x="24189" y="22807"/>
                        <a:pt x="24168" y="22828"/>
                        <a:pt x="24147" y="22828"/>
                      </a:cubicBezTo>
                      <a:lnTo>
                        <a:pt x="24168" y="22724"/>
                      </a:lnTo>
                      <a:lnTo>
                        <a:pt x="24105" y="22598"/>
                      </a:lnTo>
                      <a:lnTo>
                        <a:pt x="23979" y="22598"/>
                      </a:lnTo>
                      <a:lnTo>
                        <a:pt x="23979" y="22640"/>
                      </a:lnTo>
                      <a:lnTo>
                        <a:pt x="23875" y="22703"/>
                      </a:lnTo>
                      <a:lnTo>
                        <a:pt x="23833" y="22849"/>
                      </a:lnTo>
                      <a:lnTo>
                        <a:pt x="23833" y="22912"/>
                      </a:lnTo>
                      <a:lnTo>
                        <a:pt x="23728" y="23017"/>
                      </a:lnTo>
                      <a:lnTo>
                        <a:pt x="23749" y="23100"/>
                      </a:lnTo>
                      <a:lnTo>
                        <a:pt x="23937" y="23017"/>
                      </a:lnTo>
                      <a:cubicBezTo>
                        <a:pt x="23937" y="23038"/>
                        <a:pt x="23958" y="23038"/>
                        <a:pt x="23958" y="23038"/>
                      </a:cubicBezTo>
                      <a:lnTo>
                        <a:pt x="23854" y="23121"/>
                      </a:lnTo>
                      <a:lnTo>
                        <a:pt x="23770" y="23247"/>
                      </a:lnTo>
                      <a:lnTo>
                        <a:pt x="23833" y="23310"/>
                      </a:lnTo>
                      <a:lnTo>
                        <a:pt x="24000" y="23163"/>
                      </a:lnTo>
                      <a:lnTo>
                        <a:pt x="24063" y="23100"/>
                      </a:lnTo>
                      <a:cubicBezTo>
                        <a:pt x="24084" y="23121"/>
                        <a:pt x="24105" y="23121"/>
                        <a:pt x="24147" y="23142"/>
                      </a:cubicBezTo>
                      <a:lnTo>
                        <a:pt x="24147" y="23163"/>
                      </a:lnTo>
                      <a:lnTo>
                        <a:pt x="24168" y="23226"/>
                      </a:lnTo>
                      <a:lnTo>
                        <a:pt x="24189" y="23268"/>
                      </a:lnTo>
                      <a:lnTo>
                        <a:pt x="24000" y="23268"/>
                      </a:lnTo>
                      <a:lnTo>
                        <a:pt x="23937" y="23351"/>
                      </a:lnTo>
                      <a:lnTo>
                        <a:pt x="23937" y="23414"/>
                      </a:lnTo>
                      <a:lnTo>
                        <a:pt x="24000" y="23414"/>
                      </a:lnTo>
                      <a:lnTo>
                        <a:pt x="24063" y="23372"/>
                      </a:lnTo>
                      <a:lnTo>
                        <a:pt x="24168" y="23372"/>
                      </a:lnTo>
                      <a:lnTo>
                        <a:pt x="24168" y="23414"/>
                      </a:lnTo>
                      <a:lnTo>
                        <a:pt x="24063" y="23477"/>
                      </a:lnTo>
                      <a:lnTo>
                        <a:pt x="23937" y="23477"/>
                      </a:lnTo>
                      <a:lnTo>
                        <a:pt x="23875" y="23540"/>
                      </a:lnTo>
                      <a:lnTo>
                        <a:pt x="23854" y="23665"/>
                      </a:lnTo>
                      <a:lnTo>
                        <a:pt x="23896" y="23770"/>
                      </a:lnTo>
                      <a:lnTo>
                        <a:pt x="23979" y="23728"/>
                      </a:lnTo>
                      <a:lnTo>
                        <a:pt x="24000" y="23644"/>
                      </a:lnTo>
                      <a:lnTo>
                        <a:pt x="24084" y="23644"/>
                      </a:lnTo>
                      <a:lnTo>
                        <a:pt x="24189" y="23582"/>
                      </a:lnTo>
                      <a:lnTo>
                        <a:pt x="24314" y="23435"/>
                      </a:lnTo>
                      <a:lnTo>
                        <a:pt x="24461" y="23247"/>
                      </a:lnTo>
                      <a:lnTo>
                        <a:pt x="24502" y="23017"/>
                      </a:lnTo>
                      <a:lnTo>
                        <a:pt x="24628" y="22745"/>
                      </a:lnTo>
                      <a:lnTo>
                        <a:pt x="24691" y="22724"/>
                      </a:lnTo>
                      <a:lnTo>
                        <a:pt x="24691" y="22703"/>
                      </a:lnTo>
                      <a:lnTo>
                        <a:pt x="24691" y="22661"/>
                      </a:lnTo>
                      <a:lnTo>
                        <a:pt x="24670" y="22661"/>
                      </a:lnTo>
                      <a:lnTo>
                        <a:pt x="24712" y="22619"/>
                      </a:lnTo>
                      <a:lnTo>
                        <a:pt x="24712" y="22577"/>
                      </a:lnTo>
                      <a:lnTo>
                        <a:pt x="24753" y="22514"/>
                      </a:lnTo>
                      <a:lnTo>
                        <a:pt x="24712" y="22473"/>
                      </a:lnTo>
                      <a:lnTo>
                        <a:pt x="24670" y="22452"/>
                      </a:lnTo>
                      <a:lnTo>
                        <a:pt x="24670" y="22347"/>
                      </a:lnTo>
                      <a:lnTo>
                        <a:pt x="24607" y="22242"/>
                      </a:lnTo>
                      <a:lnTo>
                        <a:pt x="24481" y="22159"/>
                      </a:lnTo>
                      <a:lnTo>
                        <a:pt x="24398" y="22096"/>
                      </a:lnTo>
                      <a:lnTo>
                        <a:pt x="24377" y="22033"/>
                      </a:lnTo>
                      <a:lnTo>
                        <a:pt x="24272" y="21866"/>
                      </a:lnTo>
                      <a:lnTo>
                        <a:pt x="24189" y="21845"/>
                      </a:lnTo>
                      <a:lnTo>
                        <a:pt x="24084" y="21845"/>
                      </a:lnTo>
                      <a:lnTo>
                        <a:pt x="24084" y="21782"/>
                      </a:lnTo>
                      <a:lnTo>
                        <a:pt x="24126" y="21740"/>
                      </a:lnTo>
                      <a:lnTo>
                        <a:pt x="24084" y="21657"/>
                      </a:lnTo>
                      <a:lnTo>
                        <a:pt x="24042" y="21615"/>
                      </a:lnTo>
                      <a:lnTo>
                        <a:pt x="24021" y="21531"/>
                      </a:lnTo>
                      <a:lnTo>
                        <a:pt x="24063" y="21468"/>
                      </a:lnTo>
                      <a:lnTo>
                        <a:pt x="24126" y="21447"/>
                      </a:lnTo>
                      <a:lnTo>
                        <a:pt x="24084" y="21406"/>
                      </a:lnTo>
                      <a:lnTo>
                        <a:pt x="24021" y="21343"/>
                      </a:lnTo>
                      <a:lnTo>
                        <a:pt x="23958" y="21343"/>
                      </a:lnTo>
                      <a:lnTo>
                        <a:pt x="23958" y="21259"/>
                      </a:lnTo>
                      <a:lnTo>
                        <a:pt x="24063" y="21217"/>
                      </a:lnTo>
                      <a:lnTo>
                        <a:pt x="24042" y="20799"/>
                      </a:lnTo>
                      <a:lnTo>
                        <a:pt x="24042" y="20380"/>
                      </a:lnTo>
                      <a:lnTo>
                        <a:pt x="24084" y="20025"/>
                      </a:lnTo>
                      <a:lnTo>
                        <a:pt x="24063" y="19941"/>
                      </a:lnTo>
                      <a:lnTo>
                        <a:pt x="24063" y="19836"/>
                      </a:lnTo>
                      <a:lnTo>
                        <a:pt x="24126" y="19732"/>
                      </a:lnTo>
                      <a:lnTo>
                        <a:pt x="24084" y="19627"/>
                      </a:lnTo>
                      <a:lnTo>
                        <a:pt x="24042" y="19543"/>
                      </a:lnTo>
                      <a:lnTo>
                        <a:pt x="24021" y="19334"/>
                      </a:lnTo>
                      <a:lnTo>
                        <a:pt x="23875" y="19167"/>
                      </a:lnTo>
                      <a:lnTo>
                        <a:pt x="23833" y="18957"/>
                      </a:lnTo>
                      <a:lnTo>
                        <a:pt x="23854" y="18853"/>
                      </a:lnTo>
                      <a:lnTo>
                        <a:pt x="23728" y="18518"/>
                      </a:lnTo>
                      <a:lnTo>
                        <a:pt x="23749" y="18434"/>
                      </a:lnTo>
                      <a:lnTo>
                        <a:pt x="23833" y="18288"/>
                      </a:lnTo>
                      <a:lnTo>
                        <a:pt x="23812" y="18204"/>
                      </a:lnTo>
                      <a:lnTo>
                        <a:pt x="23812" y="18100"/>
                      </a:lnTo>
                      <a:lnTo>
                        <a:pt x="23665" y="17995"/>
                      </a:lnTo>
                      <a:lnTo>
                        <a:pt x="23498" y="17995"/>
                      </a:lnTo>
                      <a:lnTo>
                        <a:pt x="23289" y="18058"/>
                      </a:lnTo>
                      <a:lnTo>
                        <a:pt x="23226" y="18079"/>
                      </a:lnTo>
                      <a:lnTo>
                        <a:pt x="23017" y="18162"/>
                      </a:lnTo>
                      <a:lnTo>
                        <a:pt x="22891" y="18288"/>
                      </a:lnTo>
                      <a:lnTo>
                        <a:pt x="22724" y="18518"/>
                      </a:lnTo>
                      <a:lnTo>
                        <a:pt x="22598" y="18602"/>
                      </a:lnTo>
                      <a:lnTo>
                        <a:pt x="22410" y="18623"/>
                      </a:lnTo>
                      <a:lnTo>
                        <a:pt x="22201" y="18644"/>
                      </a:lnTo>
                      <a:lnTo>
                        <a:pt x="22159" y="18644"/>
                      </a:lnTo>
                      <a:lnTo>
                        <a:pt x="22159" y="18581"/>
                      </a:lnTo>
                      <a:lnTo>
                        <a:pt x="22264" y="18413"/>
                      </a:lnTo>
                      <a:lnTo>
                        <a:pt x="22201" y="18267"/>
                      </a:lnTo>
                      <a:lnTo>
                        <a:pt x="22054" y="17597"/>
                      </a:lnTo>
                      <a:lnTo>
                        <a:pt x="21950" y="17325"/>
                      </a:lnTo>
                      <a:lnTo>
                        <a:pt x="21887" y="17179"/>
                      </a:lnTo>
                      <a:lnTo>
                        <a:pt x="22033" y="16928"/>
                      </a:lnTo>
                      <a:lnTo>
                        <a:pt x="21740" y="16886"/>
                      </a:lnTo>
                      <a:lnTo>
                        <a:pt x="21531" y="17032"/>
                      </a:lnTo>
                      <a:lnTo>
                        <a:pt x="21406" y="16970"/>
                      </a:lnTo>
                      <a:lnTo>
                        <a:pt x="21029" y="16970"/>
                      </a:lnTo>
                      <a:lnTo>
                        <a:pt x="27704" y="4792"/>
                      </a:lnTo>
                      <a:lnTo>
                        <a:pt x="27683" y="4729"/>
                      </a:lnTo>
                      <a:lnTo>
                        <a:pt x="27536" y="4708"/>
                      </a:lnTo>
                      <a:lnTo>
                        <a:pt x="27474" y="4729"/>
                      </a:lnTo>
                      <a:lnTo>
                        <a:pt x="27411" y="4667"/>
                      </a:lnTo>
                      <a:lnTo>
                        <a:pt x="27369" y="4416"/>
                      </a:lnTo>
                      <a:lnTo>
                        <a:pt x="27306" y="4290"/>
                      </a:lnTo>
                      <a:lnTo>
                        <a:pt x="27222" y="4248"/>
                      </a:lnTo>
                      <a:lnTo>
                        <a:pt x="27202" y="4102"/>
                      </a:lnTo>
                      <a:lnTo>
                        <a:pt x="27118" y="3955"/>
                      </a:lnTo>
                      <a:lnTo>
                        <a:pt x="27076" y="3892"/>
                      </a:lnTo>
                      <a:lnTo>
                        <a:pt x="26867" y="3892"/>
                      </a:lnTo>
                      <a:lnTo>
                        <a:pt x="26846" y="3934"/>
                      </a:lnTo>
                      <a:lnTo>
                        <a:pt x="26678" y="3892"/>
                      </a:lnTo>
                      <a:lnTo>
                        <a:pt x="26532" y="3934"/>
                      </a:lnTo>
                      <a:lnTo>
                        <a:pt x="26448" y="3872"/>
                      </a:lnTo>
                      <a:lnTo>
                        <a:pt x="26386" y="3892"/>
                      </a:lnTo>
                      <a:lnTo>
                        <a:pt x="26344" y="3872"/>
                      </a:lnTo>
                      <a:lnTo>
                        <a:pt x="26323" y="3892"/>
                      </a:lnTo>
                      <a:lnTo>
                        <a:pt x="26239" y="3892"/>
                      </a:lnTo>
                      <a:lnTo>
                        <a:pt x="26239" y="3872"/>
                      </a:lnTo>
                      <a:lnTo>
                        <a:pt x="26281" y="3872"/>
                      </a:lnTo>
                      <a:lnTo>
                        <a:pt x="26281" y="3830"/>
                      </a:lnTo>
                      <a:lnTo>
                        <a:pt x="26176" y="3746"/>
                      </a:lnTo>
                      <a:lnTo>
                        <a:pt x="26114" y="3767"/>
                      </a:lnTo>
                      <a:lnTo>
                        <a:pt x="26030" y="3746"/>
                      </a:lnTo>
                      <a:lnTo>
                        <a:pt x="26051" y="3725"/>
                      </a:lnTo>
                      <a:lnTo>
                        <a:pt x="26114" y="3683"/>
                      </a:lnTo>
                      <a:lnTo>
                        <a:pt x="26051" y="3641"/>
                      </a:lnTo>
                      <a:lnTo>
                        <a:pt x="25967" y="3641"/>
                      </a:lnTo>
                      <a:lnTo>
                        <a:pt x="25904" y="3620"/>
                      </a:lnTo>
                      <a:lnTo>
                        <a:pt x="25904" y="3558"/>
                      </a:lnTo>
                      <a:lnTo>
                        <a:pt x="25821" y="3474"/>
                      </a:lnTo>
                      <a:lnTo>
                        <a:pt x="25737" y="3411"/>
                      </a:lnTo>
                      <a:lnTo>
                        <a:pt x="25716" y="3411"/>
                      </a:lnTo>
                      <a:lnTo>
                        <a:pt x="25653" y="3369"/>
                      </a:lnTo>
                      <a:lnTo>
                        <a:pt x="25611" y="3369"/>
                      </a:lnTo>
                      <a:lnTo>
                        <a:pt x="25549" y="3432"/>
                      </a:lnTo>
                      <a:lnTo>
                        <a:pt x="25549" y="3369"/>
                      </a:lnTo>
                      <a:lnTo>
                        <a:pt x="25528" y="3328"/>
                      </a:lnTo>
                      <a:lnTo>
                        <a:pt x="25444" y="3265"/>
                      </a:lnTo>
                      <a:lnTo>
                        <a:pt x="25381" y="3369"/>
                      </a:lnTo>
                      <a:lnTo>
                        <a:pt x="25318" y="3328"/>
                      </a:lnTo>
                      <a:lnTo>
                        <a:pt x="25318" y="3244"/>
                      </a:lnTo>
                      <a:lnTo>
                        <a:pt x="25381" y="3223"/>
                      </a:lnTo>
                      <a:lnTo>
                        <a:pt x="25339" y="3160"/>
                      </a:lnTo>
                      <a:lnTo>
                        <a:pt x="25277" y="3139"/>
                      </a:lnTo>
                      <a:lnTo>
                        <a:pt x="25193" y="3160"/>
                      </a:lnTo>
                      <a:lnTo>
                        <a:pt x="25193" y="3160"/>
                      </a:lnTo>
                      <a:lnTo>
                        <a:pt x="25214" y="3118"/>
                      </a:lnTo>
                      <a:lnTo>
                        <a:pt x="25214" y="3056"/>
                      </a:lnTo>
                      <a:lnTo>
                        <a:pt x="25109" y="3014"/>
                      </a:lnTo>
                      <a:lnTo>
                        <a:pt x="25025" y="2909"/>
                      </a:lnTo>
                      <a:lnTo>
                        <a:pt x="25067" y="2888"/>
                      </a:lnTo>
                      <a:lnTo>
                        <a:pt x="25025" y="2825"/>
                      </a:lnTo>
                      <a:lnTo>
                        <a:pt x="24963" y="2804"/>
                      </a:lnTo>
                      <a:lnTo>
                        <a:pt x="24900" y="2846"/>
                      </a:lnTo>
                      <a:lnTo>
                        <a:pt x="24691" y="3056"/>
                      </a:lnTo>
                      <a:lnTo>
                        <a:pt x="24461" y="3202"/>
                      </a:lnTo>
                      <a:lnTo>
                        <a:pt x="24670" y="3035"/>
                      </a:lnTo>
                      <a:lnTo>
                        <a:pt x="24795" y="2846"/>
                      </a:lnTo>
                      <a:lnTo>
                        <a:pt x="24921" y="2721"/>
                      </a:lnTo>
                      <a:lnTo>
                        <a:pt x="24963" y="2595"/>
                      </a:lnTo>
                      <a:lnTo>
                        <a:pt x="24879" y="2532"/>
                      </a:lnTo>
                      <a:lnTo>
                        <a:pt x="24712" y="2428"/>
                      </a:lnTo>
                      <a:lnTo>
                        <a:pt x="24586" y="2428"/>
                      </a:lnTo>
                      <a:lnTo>
                        <a:pt x="24440" y="2491"/>
                      </a:lnTo>
                      <a:lnTo>
                        <a:pt x="24356" y="2491"/>
                      </a:lnTo>
                      <a:lnTo>
                        <a:pt x="24293" y="2512"/>
                      </a:lnTo>
                      <a:lnTo>
                        <a:pt x="24147" y="2532"/>
                      </a:lnTo>
                      <a:lnTo>
                        <a:pt x="23979" y="2721"/>
                      </a:lnTo>
                      <a:lnTo>
                        <a:pt x="23854" y="2825"/>
                      </a:lnTo>
                      <a:lnTo>
                        <a:pt x="23854" y="2825"/>
                      </a:lnTo>
                      <a:lnTo>
                        <a:pt x="23958" y="2700"/>
                      </a:lnTo>
                      <a:lnTo>
                        <a:pt x="23937" y="2532"/>
                      </a:lnTo>
                      <a:lnTo>
                        <a:pt x="23958" y="2407"/>
                      </a:lnTo>
                      <a:lnTo>
                        <a:pt x="23958" y="2302"/>
                      </a:lnTo>
                      <a:lnTo>
                        <a:pt x="23770" y="2198"/>
                      </a:lnTo>
                      <a:lnTo>
                        <a:pt x="23770" y="2156"/>
                      </a:lnTo>
                      <a:lnTo>
                        <a:pt x="23875" y="2093"/>
                      </a:lnTo>
                      <a:lnTo>
                        <a:pt x="23979" y="2093"/>
                      </a:lnTo>
                      <a:lnTo>
                        <a:pt x="23979" y="2051"/>
                      </a:lnTo>
                      <a:lnTo>
                        <a:pt x="23707" y="1884"/>
                      </a:lnTo>
                      <a:lnTo>
                        <a:pt x="23665" y="1800"/>
                      </a:lnTo>
                      <a:lnTo>
                        <a:pt x="23728" y="1737"/>
                      </a:lnTo>
                      <a:lnTo>
                        <a:pt x="23875" y="1654"/>
                      </a:lnTo>
                      <a:lnTo>
                        <a:pt x="23958" y="1570"/>
                      </a:lnTo>
                      <a:lnTo>
                        <a:pt x="23917" y="1486"/>
                      </a:lnTo>
                      <a:lnTo>
                        <a:pt x="23854" y="1361"/>
                      </a:lnTo>
                      <a:lnTo>
                        <a:pt x="23812" y="1361"/>
                      </a:lnTo>
                      <a:lnTo>
                        <a:pt x="23749" y="1382"/>
                      </a:lnTo>
                      <a:lnTo>
                        <a:pt x="23707" y="1319"/>
                      </a:lnTo>
                      <a:lnTo>
                        <a:pt x="23624" y="1256"/>
                      </a:lnTo>
                      <a:lnTo>
                        <a:pt x="23519" y="1256"/>
                      </a:lnTo>
                      <a:lnTo>
                        <a:pt x="23393" y="1214"/>
                      </a:lnTo>
                      <a:lnTo>
                        <a:pt x="23331" y="1172"/>
                      </a:lnTo>
                      <a:lnTo>
                        <a:pt x="23247" y="1214"/>
                      </a:lnTo>
                      <a:lnTo>
                        <a:pt x="23121" y="1214"/>
                      </a:lnTo>
                      <a:lnTo>
                        <a:pt x="23080" y="1319"/>
                      </a:lnTo>
                      <a:lnTo>
                        <a:pt x="23080" y="1361"/>
                      </a:lnTo>
                      <a:lnTo>
                        <a:pt x="22996" y="1256"/>
                      </a:lnTo>
                      <a:lnTo>
                        <a:pt x="23038" y="1151"/>
                      </a:lnTo>
                      <a:lnTo>
                        <a:pt x="23101" y="1131"/>
                      </a:lnTo>
                      <a:lnTo>
                        <a:pt x="23101" y="1026"/>
                      </a:lnTo>
                      <a:lnTo>
                        <a:pt x="23142" y="942"/>
                      </a:lnTo>
                      <a:lnTo>
                        <a:pt x="23205" y="921"/>
                      </a:lnTo>
                      <a:lnTo>
                        <a:pt x="23205" y="817"/>
                      </a:lnTo>
                      <a:lnTo>
                        <a:pt x="23226" y="712"/>
                      </a:lnTo>
                      <a:lnTo>
                        <a:pt x="23205" y="649"/>
                      </a:lnTo>
                      <a:lnTo>
                        <a:pt x="23184" y="649"/>
                      </a:lnTo>
                      <a:lnTo>
                        <a:pt x="23038" y="796"/>
                      </a:lnTo>
                      <a:lnTo>
                        <a:pt x="23017" y="900"/>
                      </a:lnTo>
                      <a:lnTo>
                        <a:pt x="22996" y="900"/>
                      </a:lnTo>
                      <a:lnTo>
                        <a:pt x="22912" y="838"/>
                      </a:lnTo>
                      <a:lnTo>
                        <a:pt x="22808" y="900"/>
                      </a:lnTo>
                      <a:lnTo>
                        <a:pt x="22787" y="942"/>
                      </a:lnTo>
                      <a:lnTo>
                        <a:pt x="22808" y="1047"/>
                      </a:lnTo>
                      <a:lnTo>
                        <a:pt x="22724" y="1131"/>
                      </a:lnTo>
                      <a:lnTo>
                        <a:pt x="22682" y="1131"/>
                      </a:lnTo>
                      <a:lnTo>
                        <a:pt x="22661" y="1068"/>
                      </a:lnTo>
                      <a:lnTo>
                        <a:pt x="22598" y="1214"/>
                      </a:lnTo>
                      <a:lnTo>
                        <a:pt x="22598" y="1319"/>
                      </a:lnTo>
                      <a:lnTo>
                        <a:pt x="22556" y="1172"/>
                      </a:lnTo>
                      <a:lnTo>
                        <a:pt x="22556" y="1047"/>
                      </a:lnTo>
                      <a:lnTo>
                        <a:pt x="22598" y="942"/>
                      </a:lnTo>
                      <a:lnTo>
                        <a:pt x="22556" y="921"/>
                      </a:lnTo>
                      <a:lnTo>
                        <a:pt x="22473" y="1005"/>
                      </a:lnTo>
                      <a:lnTo>
                        <a:pt x="22452" y="1068"/>
                      </a:lnTo>
                      <a:lnTo>
                        <a:pt x="22368" y="1110"/>
                      </a:lnTo>
                      <a:lnTo>
                        <a:pt x="22410" y="921"/>
                      </a:lnTo>
                      <a:lnTo>
                        <a:pt x="22368" y="817"/>
                      </a:lnTo>
                      <a:lnTo>
                        <a:pt x="22264" y="817"/>
                      </a:lnTo>
                      <a:lnTo>
                        <a:pt x="22284" y="733"/>
                      </a:lnTo>
                      <a:lnTo>
                        <a:pt x="22410" y="628"/>
                      </a:lnTo>
                      <a:lnTo>
                        <a:pt x="22515" y="607"/>
                      </a:lnTo>
                      <a:lnTo>
                        <a:pt x="22661" y="712"/>
                      </a:lnTo>
                      <a:lnTo>
                        <a:pt x="22808" y="628"/>
                      </a:lnTo>
                      <a:lnTo>
                        <a:pt x="22912" y="607"/>
                      </a:lnTo>
                      <a:lnTo>
                        <a:pt x="23017" y="503"/>
                      </a:lnTo>
                      <a:lnTo>
                        <a:pt x="23017" y="440"/>
                      </a:lnTo>
                      <a:lnTo>
                        <a:pt x="23038" y="398"/>
                      </a:lnTo>
                      <a:lnTo>
                        <a:pt x="23017" y="335"/>
                      </a:lnTo>
                      <a:lnTo>
                        <a:pt x="22891" y="294"/>
                      </a:lnTo>
                      <a:lnTo>
                        <a:pt x="22828" y="294"/>
                      </a:lnTo>
                      <a:lnTo>
                        <a:pt x="22828" y="189"/>
                      </a:lnTo>
                      <a:lnTo>
                        <a:pt x="22787" y="126"/>
                      </a:lnTo>
                      <a:lnTo>
                        <a:pt x="22766" y="105"/>
                      </a:lnTo>
                      <a:lnTo>
                        <a:pt x="22787" y="84"/>
                      </a:lnTo>
                      <a:lnTo>
                        <a:pt x="22828" y="63"/>
                      </a:lnTo>
                      <a:lnTo>
                        <a:pt x="22870"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 name="Google Shape;460;p45"/>
                <p:cNvSpPr/>
                <p:nvPr/>
              </p:nvSpPr>
              <p:spPr>
                <a:xfrm>
                  <a:off x="1979950" y="2384350"/>
                  <a:ext cx="816050" cy="481275"/>
                </a:xfrm>
                <a:custGeom>
                  <a:avLst/>
                  <a:gdLst/>
                  <a:ahLst/>
                  <a:cxnLst/>
                  <a:rect l="l" t="t" r="r" b="b"/>
                  <a:pathLst>
                    <a:path w="32642" h="19251" extrusionOk="0">
                      <a:moveTo>
                        <a:pt x="2846" y="1"/>
                      </a:moveTo>
                      <a:lnTo>
                        <a:pt x="2909" y="210"/>
                      </a:lnTo>
                      <a:lnTo>
                        <a:pt x="3035" y="273"/>
                      </a:lnTo>
                      <a:lnTo>
                        <a:pt x="2993" y="356"/>
                      </a:lnTo>
                      <a:lnTo>
                        <a:pt x="2909" y="440"/>
                      </a:lnTo>
                      <a:lnTo>
                        <a:pt x="2930" y="545"/>
                      </a:lnTo>
                      <a:lnTo>
                        <a:pt x="2993" y="586"/>
                      </a:lnTo>
                      <a:lnTo>
                        <a:pt x="2972" y="649"/>
                      </a:lnTo>
                      <a:lnTo>
                        <a:pt x="2909" y="733"/>
                      </a:lnTo>
                      <a:lnTo>
                        <a:pt x="2951" y="775"/>
                      </a:lnTo>
                      <a:lnTo>
                        <a:pt x="2951" y="858"/>
                      </a:lnTo>
                      <a:lnTo>
                        <a:pt x="2993" y="900"/>
                      </a:lnTo>
                      <a:lnTo>
                        <a:pt x="2909" y="1047"/>
                      </a:lnTo>
                      <a:lnTo>
                        <a:pt x="2825" y="1089"/>
                      </a:lnTo>
                      <a:lnTo>
                        <a:pt x="2763" y="1256"/>
                      </a:lnTo>
                      <a:lnTo>
                        <a:pt x="2721" y="1298"/>
                      </a:lnTo>
                      <a:lnTo>
                        <a:pt x="2721" y="1423"/>
                      </a:lnTo>
                      <a:lnTo>
                        <a:pt x="2637" y="1486"/>
                      </a:lnTo>
                      <a:lnTo>
                        <a:pt x="2616" y="1591"/>
                      </a:lnTo>
                      <a:lnTo>
                        <a:pt x="2470" y="1674"/>
                      </a:lnTo>
                      <a:lnTo>
                        <a:pt x="2386" y="1633"/>
                      </a:lnTo>
                      <a:lnTo>
                        <a:pt x="2344" y="1570"/>
                      </a:lnTo>
                      <a:lnTo>
                        <a:pt x="2428" y="1465"/>
                      </a:lnTo>
                      <a:lnTo>
                        <a:pt x="2449" y="1507"/>
                      </a:lnTo>
                      <a:lnTo>
                        <a:pt x="2532" y="1465"/>
                      </a:lnTo>
                      <a:lnTo>
                        <a:pt x="2553" y="1528"/>
                      </a:lnTo>
                      <a:lnTo>
                        <a:pt x="2595" y="1486"/>
                      </a:lnTo>
                      <a:lnTo>
                        <a:pt x="2595" y="1361"/>
                      </a:lnTo>
                      <a:lnTo>
                        <a:pt x="2658" y="1214"/>
                      </a:lnTo>
                      <a:lnTo>
                        <a:pt x="2742" y="1151"/>
                      </a:lnTo>
                      <a:lnTo>
                        <a:pt x="2742" y="1047"/>
                      </a:lnTo>
                      <a:lnTo>
                        <a:pt x="2700" y="1068"/>
                      </a:lnTo>
                      <a:lnTo>
                        <a:pt x="2553" y="1172"/>
                      </a:lnTo>
                      <a:lnTo>
                        <a:pt x="2512" y="1214"/>
                      </a:lnTo>
                      <a:lnTo>
                        <a:pt x="2428" y="1214"/>
                      </a:lnTo>
                      <a:lnTo>
                        <a:pt x="2428" y="1172"/>
                      </a:lnTo>
                      <a:lnTo>
                        <a:pt x="2532" y="1068"/>
                      </a:lnTo>
                      <a:lnTo>
                        <a:pt x="2658" y="1005"/>
                      </a:lnTo>
                      <a:lnTo>
                        <a:pt x="2700" y="963"/>
                      </a:lnTo>
                      <a:lnTo>
                        <a:pt x="2658" y="879"/>
                      </a:lnTo>
                      <a:lnTo>
                        <a:pt x="2616" y="879"/>
                      </a:lnTo>
                      <a:lnTo>
                        <a:pt x="2532" y="900"/>
                      </a:lnTo>
                      <a:lnTo>
                        <a:pt x="2470" y="796"/>
                      </a:lnTo>
                      <a:lnTo>
                        <a:pt x="2407" y="754"/>
                      </a:lnTo>
                      <a:lnTo>
                        <a:pt x="2135" y="754"/>
                      </a:lnTo>
                      <a:lnTo>
                        <a:pt x="2009" y="649"/>
                      </a:lnTo>
                      <a:lnTo>
                        <a:pt x="1716" y="419"/>
                      </a:lnTo>
                      <a:lnTo>
                        <a:pt x="1696" y="440"/>
                      </a:lnTo>
                      <a:lnTo>
                        <a:pt x="1675" y="545"/>
                      </a:lnTo>
                      <a:lnTo>
                        <a:pt x="1591" y="754"/>
                      </a:lnTo>
                      <a:lnTo>
                        <a:pt x="1591" y="858"/>
                      </a:lnTo>
                      <a:lnTo>
                        <a:pt x="1654" y="1068"/>
                      </a:lnTo>
                      <a:lnTo>
                        <a:pt x="1591" y="1382"/>
                      </a:lnTo>
                      <a:lnTo>
                        <a:pt x="1612" y="1507"/>
                      </a:lnTo>
                      <a:lnTo>
                        <a:pt x="1591" y="1674"/>
                      </a:lnTo>
                      <a:lnTo>
                        <a:pt x="1612" y="1737"/>
                      </a:lnTo>
                      <a:lnTo>
                        <a:pt x="1675" y="1737"/>
                      </a:lnTo>
                      <a:lnTo>
                        <a:pt x="1696" y="1800"/>
                      </a:lnTo>
                      <a:lnTo>
                        <a:pt x="1654" y="1884"/>
                      </a:lnTo>
                      <a:lnTo>
                        <a:pt x="1591" y="1884"/>
                      </a:lnTo>
                      <a:lnTo>
                        <a:pt x="1570" y="1946"/>
                      </a:lnTo>
                      <a:lnTo>
                        <a:pt x="1591" y="2009"/>
                      </a:lnTo>
                      <a:lnTo>
                        <a:pt x="1696" y="2030"/>
                      </a:lnTo>
                      <a:lnTo>
                        <a:pt x="1654" y="2135"/>
                      </a:lnTo>
                      <a:lnTo>
                        <a:pt x="1654" y="2239"/>
                      </a:lnTo>
                      <a:lnTo>
                        <a:pt x="1591" y="2323"/>
                      </a:lnTo>
                      <a:lnTo>
                        <a:pt x="1549" y="2302"/>
                      </a:lnTo>
                      <a:lnTo>
                        <a:pt x="1507" y="2344"/>
                      </a:lnTo>
                      <a:lnTo>
                        <a:pt x="1507" y="2428"/>
                      </a:lnTo>
                      <a:lnTo>
                        <a:pt x="1675" y="2449"/>
                      </a:lnTo>
                      <a:lnTo>
                        <a:pt x="1821" y="2470"/>
                      </a:lnTo>
                      <a:lnTo>
                        <a:pt x="1926" y="2553"/>
                      </a:lnTo>
                      <a:lnTo>
                        <a:pt x="2072" y="2553"/>
                      </a:lnTo>
                      <a:lnTo>
                        <a:pt x="2114" y="2637"/>
                      </a:lnTo>
                      <a:lnTo>
                        <a:pt x="2135" y="2783"/>
                      </a:lnTo>
                      <a:lnTo>
                        <a:pt x="2093" y="2658"/>
                      </a:lnTo>
                      <a:lnTo>
                        <a:pt x="1988" y="2574"/>
                      </a:lnTo>
                      <a:lnTo>
                        <a:pt x="1905" y="2616"/>
                      </a:lnTo>
                      <a:lnTo>
                        <a:pt x="1821" y="2553"/>
                      </a:lnTo>
                      <a:lnTo>
                        <a:pt x="1612" y="2532"/>
                      </a:lnTo>
                      <a:lnTo>
                        <a:pt x="1570" y="2470"/>
                      </a:lnTo>
                      <a:lnTo>
                        <a:pt x="1507" y="2511"/>
                      </a:lnTo>
                      <a:lnTo>
                        <a:pt x="1507" y="2616"/>
                      </a:lnTo>
                      <a:lnTo>
                        <a:pt x="1403" y="2763"/>
                      </a:lnTo>
                      <a:lnTo>
                        <a:pt x="1403" y="2846"/>
                      </a:lnTo>
                      <a:lnTo>
                        <a:pt x="1403" y="2930"/>
                      </a:lnTo>
                      <a:lnTo>
                        <a:pt x="1340" y="3076"/>
                      </a:lnTo>
                      <a:lnTo>
                        <a:pt x="1277" y="3202"/>
                      </a:lnTo>
                      <a:lnTo>
                        <a:pt x="1131" y="3558"/>
                      </a:lnTo>
                      <a:lnTo>
                        <a:pt x="1089" y="3809"/>
                      </a:lnTo>
                      <a:lnTo>
                        <a:pt x="942" y="4102"/>
                      </a:lnTo>
                      <a:lnTo>
                        <a:pt x="921" y="4415"/>
                      </a:lnTo>
                      <a:lnTo>
                        <a:pt x="838" y="4541"/>
                      </a:lnTo>
                      <a:lnTo>
                        <a:pt x="733" y="4667"/>
                      </a:lnTo>
                      <a:lnTo>
                        <a:pt x="649" y="4855"/>
                      </a:lnTo>
                      <a:lnTo>
                        <a:pt x="608" y="4939"/>
                      </a:lnTo>
                      <a:lnTo>
                        <a:pt x="566" y="5043"/>
                      </a:lnTo>
                      <a:lnTo>
                        <a:pt x="419" y="5231"/>
                      </a:lnTo>
                      <a:lnTo>
                        <a:pt x="356" y="5336"/>
                      </a:lnTo>
                      <a:lnTo>
                        <a:pt x="398" y="5566"/>
                      </a:lnTo>
                      <a:lnTo>
                        <a:pt x="336" y="5776"/>
                      </a:lnTo>
                      <a:lnTo>
                        <a:pt x="336" y="5922"/>
                      </a:lnTo>
                      <a:lnTo>
                        <a:pt x="419" y="6027"/>
                      </a:lnTo>
                      <a:lnTo>
                        <a:pt x="356" y="6110"/>
                      </a:lnTo>
                      <a:lnTo>
                        <a:pt x="336" y="6194"/>
                      </a:lnTo>
                      <a:lnTo>
                        <a:pt x="398" y="6340"/>
                      </a:lnTo>
                      <a:lnTo>
                        <a:pt x="356" y="6592"/>
                      </a:lnTo>
                      <a:lnTo>
                        <a:pt x="315" y="6717"/>
                      </a:lnTo>
                      <a:lnTo>
                        <a:pt x="231" y="6759"/>
                      </a:lnTo>
                      <a:lnTo>
                        <a:pt x="252" y="6843"/>
                      </a:lnTo>
                      <a:lnTo>
                        <a:pt x="294" y="6864"/>
                      </a:lnTo>
                      <a:lnTo>
                        <a:pt x="231" y="7031"/>
                      </a:lnTo>
                      <a:lnTo>
                        <a:pt x="84" y="7136"/>
                      </a:lnTo>
                      <a:lnTo>
                        <a:pt x="1" y="7261"/>
                      </a:lnTo>
                      <a:lnTo>
                        <a:pt x="1" y="7387"/>
                      </a:lnTo>
                      <a:lnTo>
                        <a:pt x="105" y="7554"/>
                      </a:lnTo>
                      <a:lnTo>
                        <a:pt x="210" y="7763"/>
                      </a:lnTo>
                      <a:lnTo>
                        <a:pt x="210" y="7993"/>
                      </a:lnTo>
                      <a:lnTo>
                        <a:pt x="189" y="8119"/>
                      </a:lnTo>
                      <a:lnTo>
                        <a:pt x="126" y="8203"/>
                      </a:lnTo>
                      <a:lnTo>
                        <a:pt x="126" y="8286"/>
                      </a:lnTo>
                      <a:lnTo>
                        <a:pt x="147" y="8370"/>
                      </a:lnTo>
                      <a:lnTo>
                        <a:pt x="189" y="8496"/>
                      </a:lnTo>
                      <a:lnTo>
                        <a:pt x="126" y="8579"/>
                      </a:lnTo>
                      <a:lnTo>
                        <a:pt x="105" y="8642"/>
                      </a:lnTo>
                      <a:lnTo>
                        <a:pt x="126" y="8726"/>
                      </a:lnTo>
                      <a:lnTo>
                        <a:pt x="356" y="9102"/>
                      </a:lnTo>
                      <a:lnTo>
                        <a:pt x="398" y="9207"/>
                      </a:lnTo>
                      <a:lnTo>
                        <a:pt x="356" y="9270"/>
                      </a:lnTo>
                      <a:lnTo>
                        <a:pt x="398" y="9353"/>
                      </a:lnTo>
                      <a:lnTo>
                        <a:pt x="524" y="9479"/>
                      </a:lnTo>
                      <a:lnTo>
                        <a:pt x="545" y="9542"/>
                      </a:lnTo>
                      <a:lnTo>
                        <a:pt x="628" y="9542"/>
                      </a:lnTo>
                      <a:lnTo>
                        <a:pt x="628" y="9437"/>
                      </a:lnTo>
                      <a:lnTo>
                        <a:pt x="628" y="9312"/>
                      </a:lnTo>
                      <a:lnTo>
                        <a:pt x="712" y="9333"/>
                      </a:lnTo>
                      <a:lnTo>
                        <a:pt x="733" y="9312"/>
                      </a:lnTo>
                      <a:lnTo>
                        <a:pt x="733" y="9353"/>
                      </a:lnTo>
                      <a:lnTo>
                        <a:pt x="838" y="9353"/>
                      </a:lnTo>
                      <a:lnTo>
                        <a:pt x="859" y="9416"/>
                      </a:lnTo>
                      <a:lnTo>
                        <a:pt x="984" y="9437"/>
                      </a:lnTo>
                      <a:lnTo>
                        <a:pt x="880" y="9437"/>
                      </a:lnTo>
                      <a:lnTo>
                        <a:pt x="817" y="9479"/>
                      </a:lnTo>
                      <a:lnTo>
                        <a:pt x="754" y="9437"/>
                      </a:lnTo>
                      <a:lnTo>
                        <a:pt x="712" y="9437"/>
                      </a:lnTo>
                      <a:lnTo>
                        <a:pt x="712" y="9521"/>
                      </a:lnTo>
                      <a:lnTo>
                        <a:pt x="754" y="9542"/>
                      </a:lnTo>
                      <a:lnTo>
                        <a:pt x="754" y="9688"/>
                      </a:lnTo>
                      <a:lnTo>
                        <a:pt x="817" y="9793"/>
                      </a:lnTo>
                      <a:lnTo>
                        <a:pt x="838" y="9835"/>
                      </a:lnTo>
                      <a:lnTo>
                        <a:pt x="733" y="9793"/>
                      </a:lnTo>
                      <a:lnTo>
                        <a:pt x="670" y="9688"/>
                      </a:lnTo>
                      <a:lnTo>
                        <a:pt x="649" y="9646"/>
                      </a:lnTo>
                      <a:lnTo>
                        <a:pt x="608" y="9688"/>
                      </a:lnTo>
                      <a:lnTo>
                        <a:pt x="608" y="9772"/>
                      </a:lnTo>
                      <a:lnTo>
                        <a:pt x="545" y="9835"/>
                      </a:lnTo>
                      <a:lnTo>
                        <a:pt x="566" y="9877"/>
                      </a:lnTo>
                      <a:lnTo>
                        <a:pt x="545" y="9981"/>
                      </a:lnTo>
                      <a:lnTo>
                        <a:pt x="545" y="10086"/>
                      </a:lnTo>
                      <a:lnTo>
                        <a:pt x="608" y="10107"/>
                      </a:lnTo>
                      <a:lnTo>
                        <a:pt x="628" y="10211"/>
                      </a:lnTo>
                      <a:lnTo>
                        <a:pt x="733" y="10274"/>
                      </a:lnTo>
                      <a:lnTo>
                        <a:pt x="775" y="10358"/>
                      </a:lnTo>
                      <a:lnTo>
                        <a:pt x="775" y="10421"/>
                      </a:lnTo>
                      <a:lnTo>
                        <a:pt x="712" y="10504"/>
                      </a:lnTo>
                      <a:lnTo>
                        <a:pt x="649" y="10504"/>
                      </a:lnTo>
                      <a:lnTo>
                        <a:pt x="649" y="10567"/>
                      </a:lnTo>
                      <a:lnTo>
                        <a:pt x="670" y="10672"/>
                      </a:lnTo>
                      <a:lnTo>
                        <a:pt x="670" y="10797"/>
                      </a:lnTo>
                      <a:lnTo>
                        <a:pt x="712" y="10839"/>
                      </a:lnTo>
                      <a:lnTo>
                        <a:pt x="775" y="10923"/>
                      </a:lnTo>
                      <a:lnTo>
                        <a:pt x="817" y="11111"/>
                      </a:lnTo>
                      <a:lnTo>
                        <a:pt x="942" y="11362"/>
                      </a:lnTo>
                      <a:lnTo>
                        <a:pt x="1026" y="11509"/>
                      </a:lnTo>
                      <a:lnTo>
                        <a:pt x="1068" y="11530"/>
                      </a:lnTo>
                      <a:lnTo>
                        <a:pt x="1047" y="11571"/>
                      </a:lnTo>
                      <a:lnTo>
                        <a:pt x="1047" y="11613"/>
                      </a:lnTo>
                      <a:lnTo>
                        <a:pt x="1152" y="11718"/>
                      </a:lnTo>
                      <a:lnTo>
                        <a:pt x="1172" y="11843"/>
                      </a:lnTo>
                      <a:lnTo>
                        <a:pt x="1152" y="11990"/>
                      </a:lnTo>
                      <a:lnTo>
                        <a:pt x="1131" y="12094"/>
                      </a:lnTo>
                      <a:lnTo>
                        <a:pt x="1089" y="12136"/>
                      </a:lnTo>
                      <a:lnTo>
                        <a:pt x="1131" y="12199"/>
                      </a:lnTo>
                      <a:lnTo>
                        <a:pt x="1172" y="12262"/>
                      </a:lnTo>
                      <a:lnTo>
                        <a:pt x="1382" y="12262"/>
                      </a:lnTo>
                      <a:lnTo>
                        <a:pt x="1486" y="12283"/>
                      </a:lnTo>
                      <a:lnTo>
                        <a:pt x="1591" y="12346"/>
                      </a:lnTo>
                      <a:lnTo>
                        <a:pt x="1675" y="12366"/>
                      </a:lnTo>
                      <a:lnTo>
                        <a:pt x="1821" y="12366"/>
                      </a:lnTo>
                      <a:lnTo>
                        <a:pt x="1884" y="12450"/>
                      </a:lnTo>
                      <a:lnTo>
                        <a:pt x="1884" y="12555"/>
                      </a:lnTo>
                      <a:lnTo>
                        <a:pt x="2030" y="12618"/>
                      </a:lnTo>
                      <a:lnTo>
                        <a:pt x="2135" y="12618"/>
                      </a:lnTo>
                      <a:lnTo>
                        <a:pt x="2281" y="12680"/>
                      </a:lnTo>
                      <a:lnTo>
                        <a:pt x="2302" y="12722"/>
                      </a:lnTo>
                      <a:lnTo>
                        <a:pt x="2302" y="12827"/>
                      </a:lnTo>
                      <a:lnTo>
                        <a:pt x="2344" y="12869"/>
                      </a:lnTo>
                      <a:lnTo>
                        <a:pt x="2407" y="12827"/>
                      </a:lnTo>
                      <a:lnTo>
                        <a:pt x="2470" y="12827"/>
                      </a:lnTo>
                      <a:lnTo>
                        <a:pt x="2616" y="12973"/>
                      </a:lnTo>
                      <a:lnTo>
                        <a:pt x="2805" y="13245"/>
                      </a:lnTo>
                      <a:lnTo>
                        <a:pt x="2825" y="13434"/>
                      </a:lnTo>
                      <a:lnTo>
                        <a:pt x="2805" y="13559"/>
                      </a:lnTo>
                      <a:lnTo>
                        <a:pt x="2805" y="13664"/>
                      </a:lnTo>
                      <a:lnTo>
                        <a:pt x="4185" y="13643"/>
                      </a:lnTo>
                      <a:lnTo>
                        <a:pt x="4206" y="13706"/>
                      </a:lnTo>
                      <a:lnTo>
                        <a:pt x="4206" y="13747"/>
                      </a:lnTo>
                      <a:lnTo>
                        <a:pt x="6131" y="14647"/>
                      </a:lnTo>
                      <a:lnTo>
                        <a:pt x="7784" y="14689"/>
                      </a:lnTo>
                      <a:lnTo>
                        <a:pt x="7826" y="14480"/>
                      </a:lnTo>
                      <a:lnTo>
                        <a:pt x="8747" y="14501"/>
                      </a:lnTo>
                      <a:lnTo>
                        <a:pt x="8872" y="14584"/>
                      </a:lnTo>
                      <a:lnTo>
                        <a:pt x="8935" y="14710"/>
                      </a:lnTo>
                      <a:lnTo>
                        <a:pt x="8998" y="14773"/>
                      </a:lnTo>
                      <a:lnTo>
                        <a:pt x="9019" y="14815"/>
                      </a:lnTo>
                      <a:lnTo>
                        <a:pt x="9082" y="14815"/>
                      </a:lnTo>
                      <a:lnTo>
                        <a:pt x="9123" y="14898"/>
                      </a:lnTo>
                      <a:lnTo>
                        <a:pt x="9103" y="14961"/>
                      </a:lnTo>
                      <a:lnTo>
                        <a:pt x="9207" y="14982"/>
                      </a:lnTo>
                      <a:lnTo>
                        <a:pt x="9270" y="15066"/>
                      </a:lnTo>
                      <a:lnTo>
                        <a:pt x="9270" y="15107"/>
                      </a:lnTo>
                      <a:lnTo>
                        <a:pt x="9228" y="15170"/>
                      </a:lnTo>
                      <a:lnTo>
                        <a:pt x="9312" y="15191"/>
                      </a:lnTo>
                      <a:lnTo>
                        <a:pt x="9395" y="15233"/>
                      </a:lnTo>
                      <a:lnTo>
                        <a:pt x="9437" y="15317"/>
                      </a:lnTo>
                      <a:lnTo>
                        <a:pt x="9458" y="15442"/>
                      </a:lnTo>
                      <a:lnTo>
                        <a:pt x="9500" y="15484"/>
                      </a:lnTo>
                      <a:lnTo>
                        <a:pt x="9521" y="15505"/>
                      </a:lnTo>
                      <a:lnTo>
                        <a:pt x="9542" y="15526"/>
                      </a:lnTo>
                      <a:lnTo>
                        <a:pt x="9626" y="15610"/>
                      </a:lnTo>
                      <a:lnTo>
                        <a:pt x="9626" y="15693"/>
                      </a:lnTo>
                      <a:lnTo>
                        <a:pt x="9605" y="15714"/>
                      </a:lnTo>
                      <a:lnTo>
                        <a:pt x="9521" y="15735"/>
                      </a:lnTo>
                      <a:lnTo>
                        <a:pt x="9521" y="15756"/>
                      </a:lnTo>
                      <a:lnTo>
                        <a:pt x="9626" y="15903"/>
                      </a:lnTo>
                      <a:lnTo>
                        <a:pt x="9709" y="15965"/>
                      </a:lnTo>
                      <a:lnTo>
                        <a:pt x="9730" y="16070"/>
                      </a:lnTo>
                      <a:lnTo>
                        <a:pt x="9730" y="16112"/>
                      </a:lnTo>
                      <a:lnTo>
                        <a:pt x="9751" y="16112"/>
                      </a:lnTo>
                      <a:lnTo>
                        <a:pt x="9793" y="16133"/>
                      </a:lnTo>
                      <a:lnTo>
                        <a:pt x="9835" y="16133"/>
                      </a:lnTo>
                      <a:lnTo>
                        <a:pt x="9877" y="16154"/>
                      </a:lnTo>
                      <a:lnTo>
                        <a:pt x="9919" y="16216"/>
                      </a:lnTo>
                      <a:lnTo>
                        <a:pt x="9919" y="16237"/>
                      </a:lnTo>
                      <a:lnTo>
                        <a:pt x="9960" y="16279"/>
                      </a:lnTo>
                      <a:lnTo>
                        <a:pt x="10023" y="16279"/>
                      </a:lnTo>
                      <a:lnTo>
                        <a:pt x="10149" y="16342"/>
                      </a:lnTo>
                      <a:lnTo>
                        <a:pt x="10170" y="16384"/>
                      </a:lnTo>
                      <a:lnTo>
                        <a:pt x="10253" y="16426"/>
                      </a:lnTo>
                      <a:lnTo>
                        <a:pt x="10379" y="16467"/>
                      </a:lnTo>
                      <a:lnTo>
                        <a:pt x="10400" y="16530"/>
                      </a:lnTo>
                      <a:lnTo>
                        <a:pt x="10463" y="16530"/>
                      </a:lnTo>
                      <a:lnTo>
                        <a:pt x="10504" y="16488"/>
                      </a:lnTo>
                      <a:lnTo>
                        <a:pt x="10504" y="16467"/>
                      </a:lnTo>
                      <a:lnTo>
                        <a:pt x="10609" y="16384"/>
                      </a:lnTo>
                      <a:lnTo>
                        <a:pt x="10672" y="16384"/>
                      </a:lnTo>
                      <a:lnTo>
                        <a:pt x="10672" y="16342"/>
                      </a:lnTo>
                      <a:lnTo>
                        <a:pt x="10672" y="16321"/>
                      </a:lnTo>
                      <a:lnTo>
                        <a:pt x="10714" y="16237"/>
                      </a:lnTo>
                      <a:lnTo>
                        <a:pt x="10797" y="16070"/>
                      </a:lnTo>
                      <a:lnTo>
                        <a:pt x="10839" y="16028"/>
                      </a:lnTo>
                      <a:lnTo>
                        <a:pt x="10923" y="16007"/>
                      </a:lnTo>
                      <a:lnTo>
                        <a:pt x="10965" y="16007"/>
                      </a:lnTo>
                      <a:lnTo>
                        <a:pt x="10986" y="16028"/>
                      </a:lnTo>
                      <a:lnTo>
                        <a:pt x="11027" y="16028"/>
                      </a:lnTo>
                      <a:lnTo>
                        <a:pt x="11069" y="15944"/>
                      </a:lnTo>
                      <a:lnTo>
                        <a:pt x="11174" y="15944"/>
                      </a:lnTo>
                      <a:lnTo>
                        <a:pt x="11279" y="15965"/>
                      </a:lnTo>
                      <a:lnTo>
                        <a:pt x="11383" y="15944"/>
                      </a:lnTo>
                      <a:lnTo>
                        <a:pt x="11404" y="15965"/>
                      </a:lnTo>
                      <a:lnTo>
                        <a:pt x="11425" y="16007"/>
                      </a:lnTo>
                      <a:lnTo>
                        <a:pt x="11509" y="16007"/>
                      </a:lnTo>
                      <a:lnTo>
                        <a:pt x="11592" y="16028"/>
                      </a:lnTo>
                      <a:lnTo>
                        <a:pt x="11634" y="16133"/>
                      </a:lnTo>
                      <a:lnTo>
                        <a:pt x="11739" y="16216"/>
                      </a:lnTo>
                      <a:lnTo>
                        <a:pt x="11844" y="16363"/>
                      </a:lnTo>
                      <a:lnTo>
                        <a:pt x="11864" y="16467"/>
                      </a:lnTo>
                      <a:lnTo>
                        <a:pt x="11927" y="16530"/>
                      </a:lnTo>
                      <a:lnTo>
                        <a:pt x="11927" y="16593"/>
                      </a:lnTo>
                      <a:lnTo>
                        <a:pt x="11927" y="16760"/>
                      </a:lnTo>
                      <a:lnTo>
                        <a:pt x="12011" y="16781"/>
                      </a:lnTo>
                      <a:lnTo>
                        <a:pt x="12032" y="16865"/>
                      </a:lnTo>
                      <a:lnTo>
                        <a:pt x="12116" y="17074"/>
                      </a:lnTo>
                      <a:lnTo>
                        <a:pt x="12157" y="17095"/>
                      </a:lnTo>
                      <a:lnTo>
                        <a:pt x="12178" y="17179"/>
                      </a:lnTo>
                      <a:lnTo>
                        <a:pt x="12262" y="17221"/>
                      </a:lnTo>
                      <a:lnTo>
                        <a:pt x="12283" y="17325"/>
                      </a:lnTo>
                      <a:lnTo>
                        <a:pt x="12346" y="17430"/>
                      </a:lnTo>
                      <a:lnTo>
                        <a:pt x="12450" y="17514"/>
                      </a:lnTo>
                      <a:lnTo>
                        <a:pt x="12429" y="17618"/>
                      </a:lnTo>
                      <a:lnTo>
                        <a:pt x="12429" y="17723"/>
                      </a:lnTo>
                      <a:lnTo>
                        <a:pt x="12429" y="17786"/>
                      </a:lnTo>
                      <a:lnTo>
                        <a:pt x="12429" y="17807"/>
                      </a:lnTo>
                      <a:lnTo>
                        <a:pt x="12555" y="18141"/>
                      </a:lnTo>
                      <a:lnTo>
                        <a:pt x="12534" y="18309"/>
                      </a:lnTo>
                      <a:lnTo>
                        <a:pt x="12576" y="18351"/>
                      </a:lnTo>
                      <a:lnTo>
                        <a:pt x="12597" y="18351"/>
                      </a:lnTo>
                      <a:lnTo>
                        <a:pt x="12660" y="18372"/>
                      </a:lnTo>
                      <a:lnTo>
                        <a:pt x="12743" y="18372"/>
                      </a:lnTo>
                      <a:lnTo>
                        <a:pt x="12806" y="18413"/>
                      </a:lnTo>
                      <a:lnTo>
                        <a:pt x="12911" y="18518"/>
                      </a:lnTo>
                      <a:lnTo>
                        <a:pt x="13099" y="18560"/>
                      </a:lnTo>
                      <a:lnTo>
                        <a:pt x="13204" y="18644"/>
                      </a:lnTo>
                      <a:lnTo>
                        <a:pt x="13308" y="18644"/>
                      </a:lnTo>
                      <a:lnTo>
                        <a:pt x="13329" y="18727"/>
                      </a:lnTo>
                      <a:lnTo>
                        <a:pt x="13392" y="18748"/>
                      </a:lnTo>
                      <a:lnTo>
                        <a:pt x="13476" y="18581"/>
                      </a:lnTo>
                      <a:lnTo>
                        <a:pt x="13496" y="18455"/>
                      </a:lnTo>
                      <a:lnTo>
                        <a:pt x="13476" y="18372"/>
                      </a:lnTo>
                      <a:lnTo>
                        <a:pt x="13476" y="18120"/>
                      </a:lnTo>
                      <a:lnTo>
                        <a:pt x="13413" y="18037"/>
                      </a:lnTo>
                      <a:lnTo>
                        <a:pt x="13496" y="17911"/>
                      </a:lnTo>
                      <a:lnTo>
                        <a:pt x="13538" y="17723"/>
                      </a:lnTo>
                      <a:lnTo>
                        <a:pt x="13622" y="17618"/>
                      </a:lnTo>
                      <a:lnTo>
                        <a:pt x="13580" y="17409"/>
                      </a:lnTo>
                      <a:lnTo>
                        <a:pt x="13685" y="17367"/>
                      </a:lnTo>
                      <a:lnTo>
                        <a:pt x="13789" y="17284"/>
                      </a:lnTo>
                      <a:lnTo>
                        <a:pt x="13727" y="17200"/>
                      </a:lnTo>
                      <a:lnTo>
                        <a:pt x="13831" y="17074"/>
                      </a:lnTo>
                      <a:lnTo>
                        <a:pt x="13894" y="17095"/>
                      </a:lnTo>
                      <a:lnTo>
                        <a:pt x="13999" y="17053"/>
                      </a:lnTo>
                      <a:lnTo>
                        <a:pt x="13957" y="16907"/>
                      </a:lnTo>
                      <a:lnTo>
                        <a:pt x="13957" y="16907"/>
                      </a:lnTo>
                      <a:lnTo>
                        <a:pt x="14040" y="16970"/>
                      </a:lnTo>
                      <a:lnTo>
                        <a:pt x="14145" y="16907"/>
                      </a:lnTo>
                      <a:lnTo>
                        <a:pt x="14103" y="16865"/>
                      </a:lnTo>
                      <a:lnTo>
                        <a:pt x="14208" y="16781"/>
                      </a:lnTo>
                      <a:lnTo>
                        <a:pt x="14250" y="16802"/>
                      </a:lnTo>
                      <a:lnTo>
                        <a:pt x="14312" y="16781"/>
                      </a:lnTo>
                      <a:lnTo>
                        <a:pt x="14375" y="16865"/>
                      </a:lnTo>
                      <a:lnTo>
                        <a:pt x="14271" y="16949"/>
                      </a:lnTo>
                      <a:lnTo>
                        <a:pt x="14354" y="16949"/>
                      </a:lnTo>
                      <a:lnTo>
                        <a:pt x="14459" y="16844"/>
                      </a:lnTo>
                      <a:lnTo>
                        <a:pt x="14543" y="16844"/>
                      </a:lnTo>
                      <a:lnTo>
                        <a:pt x="14794" y="16739"/>
                      </a:lnTo>
                      <a:lnTo>
                        <a:pt x="14982" y="16551"/>
                      </a:lnTo>
                      <a:lnTo>
                        <a:pt x="15066" y="16551"/>
                      </a:lnTo>
                      <a:lnTo>
                        <a:pt x="15108" y="16488"/>
                      </a:lnTo>
                      <a:lnTo>
                        <a:pt x="15087" y="16384"/>
                      </a:lnTo>
                      <a:lnTo>
                        <a:pt x="15108" y="16258"/>
                      </a:lnTo>
                      <a:lnTo>
                        <a:pt x="15045" y="16112"/>
                      </a:lnTo>
                      <a:lnTo>
                        <a:pt x="15087" y="16175"/>
                      </a:lnTo>
                      <a:lnTo>
                        <a:pt x="15170" y="16175"/>
                      </a:lnTo>
                      <a:lnTo>
                        <a:pt x="15275" y="16070"/>
                      </a:lnTo>
                      <a:lnTo>
                        <a:pt x="15275" y="16028"/>
                      </a:lnTo>
                      <a:lnTo>
                        <a:pt x="15317" y="16133"/>
                      </a:lnTo>
                      <a:lnTo>
                        <a:pt x="15254" y="16237"/>
                      </a:lnTo>
                      <a:lnTo>
                        <a:pt x="15275" y="16321"/>
                      </a:lnTo>
                      <a:lnTo>
                        <a:pt x="15275" y="16426"/>
                      </a:lnTo>
                      <a:lnTo>
                        <a:pt x="15401" y="16384"/>
                      </a:lnTo>
                      <a:lnTo>
                        <a:pt x="15484" y="16258"/>
                      </a:lnTo>
                      <a:lnTo>
                        <a:pt x="15568" y="16258"/>
                      </a:lnTo>
                      <a:lnTo>
                        <a:pt x="15631" y="16216"/>
                      </a:lnTo>
                      <a:lnTo>
                        <a:pt x="15840" y="16154"/>
                      </a:lnTo>
                      <a:lnTo>
                        <a:pt x="16007" y="16154"/>
                      </a:lnTo>
                      <a:lnTo>
                        <a:pt x="16258" y="16237"/>
                      </a:lnTo>
                      <a:lnTo>
                        <a:pt x="16321" y="16279"/>
                      </a:lnTo>
                      <a:lnTo>
                        <a:pt x="16635" y="16321"/>
                      </a:lnTo>
                      <a:lnTo>
                        <a:pt x="16740" y="16279"/>
                      </a:lnTo>
                      <a:lnTo>
                        <a:pt x="16740" y="16237"/>
                      </a:lnTo>
                      <a:lnTo>
                        <a:pt x="16740" y="16154"/>
                      </a:lnTo>
                      <a:lnTo>
                        <a:pt x="16844" y="16133"/>
                      </a:lnTo>
                      <a:lnTo>
                        <a:pt x="16928" y="16154"/>
                      </a:lnTo>
                      <a:lnTo>
                        <a:pt x="16865" y="16216"/>
                      </a:lnTo>
                      <a:lnTo>
                        <a:pt x="16928" y="16237"/>
                      </a:lnTo>
                      <a:lnTo>
                        <a:pt x="16991" y="16216"/>
                      </a:lnTo>
                      <a:lnTo>
                        <a:pt x="17053" y="16258"/>
                      </a:lnTo>
                      <a:lnTo>
                        <a:pt x="17053" y="16342"/>
                      </a:lnTo>
                      <a:lnTo>
                        <a:pt x="17074" y="16384"/>
                      </a:lnTo>
                      <a:lnTo>
                        <a:pt x="17200" y="16363"/>
                      </a:lnTo>
                      <a:lnTo>
                        <a:pt x="17242" y="16426"/>
                      </a:lnTo>
                      <a:lnTo>
                        <a:pt x="17158" y="16488"/>
                      </a:lnTo>
                      <a:lnTo>
                        <a:pt x="17095" y="16551"/>
                      </a:lnTo>
                      <a:lnTo>
                        <a:pt x="17179" y="16572"/>
                      </a:lnTo>
                      <a:lnTo>
                        <a:pt x="17263" y="16551"/>
                      </a:lnTo>
                      <a:lnTo>
                        <a:pt x="17346" y="16593"/>
                      </a:lnTo>
                      <a:lnTo>
                        <a:pt x="17493" y="16656"/>
                      </a:lnTo>
                      <a:lnTo>
                        <a:pt x="17556" y="16572"/>
                      </a:lnTo>
                      <a:lnTo>
                        <a:pt x="17618" y="16530"/>
                      </a:lnTo>
                      <a:lnTo>
                        <a:pt x="17723" y="16593"/>
                      </a:lnTo>
                      <a:lnTo>
                        <a:pt x="17786" y="16656"/>
                      </a:lnTo>
                      <a:lnTo>
                        <a:pt x="17870" y="16635"/>
                      </a:lnTo>
                      <a:lnTo>
                        <a:pt x="17870" y="16467"/>
                      </a:lnTo>
                      <a:lnTo>
                        <a:pt x="17807" y="16363"/>
                      </a:lnTo>
                      <a:lnTo>
                        <a:pt x="17911" y="16363"/>
                      </a:lnTo>
                      <a:lnTo>
                        <a:pt x="18016" y="16488"/>
                      </a:lnTo>
                      <a:lnTo>
                        <a:pt x="18100" y="16530"/>
                      </a:lnTo>
                      <a:lnTo>
                        <a:pt x="18142" y="16593"/>
                      </a:lnTo>
                      <a:lnTo>
                        <a:pt x="18204" y="16593"/>
                      </a:lnTo>
                      <a:lnTo>
                        <a:pt x="18288" y="16635"/>
                      </a:lnTo>
                      <a:lnTo>
                        <a:pt x="18288" y="16760"/>
                      </a:lnTo>
                      <a:lnTo>
                        <a:pt x="18309" y="16677"/>
                      </a:lnTo>
                      <a:lnTo>
                        <a:pt x="18414" y="16656"/>
                      </a:lnTo>
                      <a:lnTo>
                        <a:pt x="18414" y="16635"/>
                      </a:lnTo>
                      <a:lnTo>
                        <a:pt x="18288" y="16530"/>
                      </a:lnTo>
                      <a:lnTo>
                        <a:pt x="18100" y="16447"/>
                      </a:lnTo>
                      <a:lnTo>
                        <a:pt x="18037" y="16363"/>
                      </a:lnTo>
                      <a:lnTo>
                        <a:pt x="18037" y="16258"/>
                      </a:lnTo>
                      <a:lnTo>
                        <a:pt x="18225" y="16175"/>
                      </a:lnTo>
                      <a:lnTo>
                        <a:pt x="18288" y="16154"/>
                      </a:lnTo>
                      <a:lnTo>
                        <a:pt x="18183" y="16112"/>
                      </a:lnTo>
                      <a:lnTo>
                        <a:pt x="18121" y="16049"/>
                      </a:lnTo>
                      <a:lnTo>
                        <a:pt x="18100" y="16049"/>
                      </a:lnTo>
                      <a:lnTo>
                        <a:pt x="18016" y="16112"/>
                      </a:lnTo>
                      <a:lnTo>
                        <a:pt x="17932" y="16154"/>
                      </a:lnTo>
                      <a:lnTo>
                        <a:pt x="17932" y="16070"/>
                      </a:lnTo>
                      <a:lnTo>
                        <a:pt x="18037" y="15944"/>
                      </a:lnTo>
                      <a:lnTo>
                        <a:pt x="18246" y="15861"/>
                      </a:lnTo>
                      <a:lnTo>
                        <a:pt x="18330" y="15798"/>
                      </a:lnTo>
                      <a:lnTo>
                        <a:pt x="18665" y="15735"/>
                      </a:lnTo>
                      <a:lnTo>
                        <a:pt x="18811" y="15756"/>
                      </a:lnTo>
                      <a:lnTo>
                        <a:pt x="18874" y="15735"/>
                      </a:lnTo>
                      <a:lnTo>
                        <a:pt x="18958" y="15735"/>
                      </a:lnTo>
                      <a:lnTo>
                        <a:pt x="19020" y="15651"/>
                      </a:lnTo>
                      <a:lnTo>
                        <a:pt x="19062" y="15547"/>
                      </a:lnTo>
                      <a:lnTo>
                        <a:pt x="19146" y="15547"/>
                      </a:lnTo>
                      <a:lnTo>
                        <a:pt x="19125" y="15631"/>
                      </a:lnTo>
                      <a:lnTo>
                        <a:pt x="19125" y="15714"/>
                      </a:lnTo>
                      <a:lnTo>
                        <a:pt x="19250" y="15819"/>
                      </a:lnTo>
                      <a:lnTo>
                        <a:pt x="19334" y="15756"/>
                      </a:lnTo>
                      <a:lnTo>
                        <a:pt x="19481" y="15756"/>
                      </a:lnTo>
                      <a:lnTo>
                        <a:pt x="19585" y="15735"/>
                      </a:lnTo>
                      <a:lnTo>
                        <a:pt x="19648" y="15798"/>
                      </a:lnTo>
                      <a:lnTo>
                        <a:pt x="19815" y="15756"/>
                      </a:lnTo>
                      <a:lnTo>
                        <a:pt x="19878" y="15798"/>
                      </a:lnTo>
                      <a:lnTo>
                        <a:pt x="20004" y="15714"/>
                      </a:lnTo>
                      <a:lnTo>
                        <a:pt x="20108" y="15714"/>
                      </a:lnTo>
                      <a:lnTo>
                        <a:pt x="20129" y="15735"/>
                      </a:lnTo>
                      <a:lnTo>
                        <a:pt x="20087" y="15756"/>
                      </a:lnTo>
                      <a:lnTo>
                        <a:pt x="19962" y="15756"/>
                      </a:lnTo>
                      <a:lnTo>
                        <a:pt x="19920" y="15798"/>
                      </a:lnTo>
                      <a:lnTo>
                        <a:pt x="20087" y="15819"/>
                      </a:lnTo>
                      <a:lnTo>
                        <a:pt x="20213" y="15819"/>
                      </a:lnTo>
                      <a:lnTo>
                        <a:pt x="20318" y="15903"/>
                      </a:lnTo>
                      <a:lnTo>
                        <a:pt x="20401" y="15944"/>
                      </a:lnTo>
                      <a:lnTo>
                        <a:pt x="20338" y="15861"/>
                      </a:lnTo>
                      <a:lnTo>
                        <a:pt x="20338" y="15819"/>
                      </a:lnTo>
                      <a:lnTo>
                        <a:pt x="20401" y="15819"/>
                      </a:lnTo>
                      <a:lnTo>
                        <a:pt x="20422" y="15861"/>
                      </a:lnTo>
                      <a:lnTo>
                        <a:pt x="20527" y="15944"/>
                      </a:lnTo>
                      <a:lnTo>
                        <a:pt x="20506" y="16007"/>
                      </a:lnTo>
                      <a:lnTo>
                        <a:pt x="20443" y="15944"/>
                      </a:lnTo>
                      <a:lnTo>
                        <a:pt x="20422" y="15965"/>
                      </a:lnTo>
                      <a:lnTo>
                        <a:pt x="20548" y="16049"/>
                      </a:lnTo>
                      <a:lnTo>
                        <a:pt x="20610" y="16133"/>
                      </a:lnTo>
                      <a:lnTo>
                        <a:pt x="20652" y="16175"/>
                      </a:lnTo>
                      <a:lnTo>
                        <a:pt x="20631" y="16216"/>
                      </a:lnTo>
                      <a:lnTo>
                        <a:pt x="20610" y="16154"/>
                      </a:lnTo>
                      <a:lnTo>
                        <a:pt x="20590" y="16216"/>
                      </a:lnTo>
                      <a:lnTo>
                        <a:pt x="20610" y="16258"/>
                      </a:lnTo>
                      <a:lnTo>
                        <a:pt x="20799" y="16237"/>
                      </a:lnTo>
                      <a:lnTo>
                        <a:pt x="20903" y="16216"/>
                      </a:lnTo>
                      <a:lnTo>
                        <a:pt x="21029" y="16070"/>
                      </a:lnTo>
                      <a:lnTo>
                        <a:pt x="21113" y="16070"/>
                      </a:lnTo>
                      <a:lnTo>
                        <a:pt x="21113" y="16049"/>
                      </a:lnTo>
                      <a:lnTo>
                        <a:pt x="21175" y="15965"/>
                      </a:lnTo>
                      <a:lnTo>
                        <a:pt x="21280" y="15965"/>
                      </a:lnTo>
                      <a:lnTo>
                        <a:pt x="21364" y="16007"/>
                      </a:lnTo>
                      <a:lnTo>
                        <a:pt x="21489" y="16049"/>
                      </a:lnTo>
                      <a:lnTo>
                        <a:pt x="21552" y="16258"/>
                      </a:lnTo>
                      <a:lnTo>
                        <a:pt x="21636" y="16321"/>
                      </a:lnTo>
                      <a:lnTo>
                        <a:pt x="21657" y="16321"/>
                      </a:lnTo>
                      <a:lnTo>
                        <a:pt x="21678" y="16447"/>
                      </a:lnTo>
                      <a:lnTo>
                        <a:pt x="21761" y="16488"/>
                      </a:lnTo>
                      <a:lnTo>
                        <a:pt x="21803" y="16488"/>
                      </a:lnTo>
                      <a:lnTo>
                        <a:pt x="21803" y="16551"/>
                      </a:lnTo>
                      <a:lnTo>
                        <a:pt x="21866" y="16635"/>
                      </a:lnTo>
                      <a:lnTo>
                        <a:pt x="21950" y="16656"/>
                      </a:lnTo>
                      <a:lnTo>
                        <a:pt x="22012" y="16781"/>
                      </a:lnTo>
                      <a:lnTo>
                        <a:pt x="21991" y="16907"/>
                      </a:lnTo>
                      <a:lnTo>
                        <a:pt x="21908" y="17179"/>
                      </a:lnTo>
                      <a:lnTo>
                        <a:pt x="21803" y="17409"/>
                      </a:lnTo>
                      <a:lnTo>
                        <a:pt x="21803" y="17493"/>
                      </a:lnTo>
                      <a:lnTo>
                        <a:pt x="21887" y="17597"/>
                      </a:lnTo>
                      <a:lnTo>
                        <a:pt x="21908" y="17576"/>
                      </a:lnTo>
                      <a:lnTo>
                        <a:pt x="21971" y="17493"/>
                      </a:lnTo>
                      <a:lnTo>
                        <a:pt x="21971" y="17430"/>
                      </a:lnTo>
                      <a:lnTo>
                        <a:pt x="21991" y="17388"/>
                      </a:lnTo>
                      <a:lnTo>
                        <a:pt x="22075" y="17430"/>
                      </a:lnTo>
                      <a:lnTo>
                        <a:pt x="22096" y="17535"/>
                      </a:lnTo>
                      <a:lnTo>
                        <a:pt x="21950" y="17744"/>
                      </a:lnTo>
                      <a:lnTo>
                        <a:pt x="21971" y="17807"/>
                      </a:lnTo>
                      <a:lnTo>
                        <a:pt x="21991" y="17911"/>
                      </a:lnTo>
                      <a:lnTo>
                        <a:pt x="22054" y="18016"/>
                      </a:lnTo>
                      <a:lnTo>
                        <a:pt x="22075" y="18058"/>
                      </a:lnTo>
                      <a:lnTo>
                        <a:pt x="22117" y="18037"/>
                      </a:lnTo>
                      <a:lnTo>
                        <a:pt x="22159" y="18141"/>
                      </a:lnTo>
                      <a:lnTo>
                        <a:pt x="22201" y="18100"/>
                      </a:lnTo>
                      <a:lnTo>
                        <a:pt x="22201" y="18058"/>
                      </a:lnTo>
                      <a:lnTo>
                        <a:pt x="22222" y="18100"/>
                      </a:lnTo>
                      <a:lnTo>
                        <a:pt x="22368" y="18058"/>
                      </a:lnTo>
                      <a:lnTo>
                        <a:pt x="22368" y="18058"/>
                      </a:lnTo>
                      <a:lnTo>
                        <a:pt x="22263" y="18141"/>
                      </a:lnTo>
                      <a:lnTo>
                        <a:pt x="22222" y="18246"/>
                      </a:lnTo>
                      <a:lnTo>
                        <a:pt x="22201" y="18309"/>
                      </a:lnTo>
                      <a:lnTo>
                        <a:pt x="22201" y="18351"/>
                      </a:lnTo>
                      <a:lnTo>
                        <a:pt x="22368" y="18455"/>
                      </a:lnTo>
                      <a:lnTo>
                        <a:pt x="22368" y="18581"/>
                      </a:lnTo>
                      <a:lnTo>
                        <a:pt x="22368" y="18748"/>
                      </a:lnTo>
                      <a:lnTo>
                        <a:pt x="22410" y="18769"/>
                      </a:lnTo>
                      <a:lnTo>
                        <a:pt x="22494" y="18769"/>
                      </a:lnTo>
                      <a:lnTo>
                        <a:pt x="22535" y="18853"/>
                      </a:lnTo>
                      <a:lnTo>
                        <a:pt x="22515" y="18957"/>
                      </a:lnTo>
                      <a:lnTo>
                        <a:pt x="22682" y="19062"/>
                      </a:lnTo>
                      <a:lnTo>
                        <a:pt x="22598" y="19083"/>
                      </a:lnTo>
                      <a:lnTo>
                        <a:pt x="22724" y="19146"/>
                      </a:lnTo>
                      <a:lnTo>
                        <a:pt x="22787" y="19188"/>
                      </a:lnTo>
                      <a:lnTo>
                        <a:pt x="22891" y="19250"/>
                      </a:lnTo>
                      <a:lnTo>
                        <a:pt x="22996" y="19188"/>
                      </a:lnTo>
                      <a:lnTo>
                        <a:pt x="23100" y="19167"/>
                      </a:lnTo>
                      <a:lnTo>
                        <a:pt x="23100" y="18999"/>
                      </a:lnTo>
                      <a:lnTo>
                        <a:pt x="23163" y="18895"/>
                      </a:lnTo>
                      <a:lnTo>
                        <a:pt x="23226" y="18769"/>
                      </a:lnTo>
                      <a:lnTo>
                        <a:pt x="23331" y="18560"/>
                      </a:lnTo>
                      <a:lnTo>
                        <a:pt x="23310" y="18455"/>
                      </a:lnTo>
                      <a:lnTo>
                        <a:pt x="23351" y="18413"/>
                      </a:lnTo>
                      <a:lnTo>
                        <a:pt x="23351" y="18225"/>
                      </a:lnTo>
                      <a:lnTo>
                        <a:pt x="23331" y="18162"/>
                      </a:lnTo>
                      <a:lnTo>
                        <a:pt x="23414" y="18120"/>
                      </a:lnTo>
                      <a:lnTo>
                        <a:pt x="23351" y="17932"/>
                      </a:lnTo>
                      <a:lnTo>
                        <a:pt x="23247" y="17848"/>
                      </a:lnTo>
                      <a:lnTo>
                        <a:pt x="23205" y="17493"/>
                      </a:lnTo>
                      <a:lnTo>
                        <a:pt x="23142" y="17430"/>
                      </a:lnTo>
                      <a:lnTo>
                        <a:pt x="23163" y="17263"/>
                      </a:lnTo>
                      <a:lnTo>
                        <a:pt x="23205" y="17116"/>
                      </a:lnTo>
                      <a:lnTo>
                        <a:pt x="23163" y="17011"/>
                      </a:lnTo>
                      <a:lnTo>
                        <a:pt x="23100" y="16907"/>
                      </a:lnTo>
                      <a:lnTo>
                        <a:pt x="23038" y="16656"/>
                      </a:lnTo>
                      <a:lnTo>
                        <a:pt x="22996" y="16551"/>
                      </a:lnTo>
                      <a:lnTo>
                        <a:pt x="22954" y="16279"/>
                      </a:lnTo>
                      <a:lnTo>
                        <a:pt x="22912" y="16133"/>
                      </a:lnTo>
                      <a:lnTo>
                        <a:pt x="22933" y="15903"/>
                      </a:lnTo>
                      <a:lnTo>
                        <a:pt x="22912" y="15714"/>
                      </a:lnTo>
                      <a:lnTo>
                        <a:pt x="22933" y="15379"/>
                      </a:lnTo>
                      <a:lnTo>
                        <a:pt x="22933" y="15170"/>
                      </a:lnTo>
                      <a:lnTo>
                        <a:pt x="23038" y="15003"/>
                      </a:lnTo>
                      <a:lnTo>
                        <a:pt x="23121" y="14856"/>
                      </a:lnTo>
                      <a:lnTo>
                        <a:pt x="23226" y="14815"/>
                      </a:lnTo>
                      <a:lnTo>
                        <a:pt x="23268" y="14752"/>
                      </a:lnTo>
                      <a:lnTo>
                        <a:pt x="23331" y="14752"/>
                      </a:lnTo>
                      <a:lnTo>
                        <a:pt x="23414" y="14605"/>
                      </a:lnTo>
                      <a:lnTo>
                        <a:pt x="23414" y="14543"/>
                      </a:lnTo>
                      <a:lnTo>
                        <a:pt x="23372" y="14501"/>
                      </a:lnTo>
                      <a:lnTo>
                        <a:pt x="23414" y="14480"/>
                      </a:lnTo>
                      <a:lnTo>
                        <a:pt x="23540" y="14480"/>
                      </a:lnTo>
                      <a:lnTo>
                        <a:pt x="23561" y="14396"/>
                      </a:lnTo>
                      <a:lnTo>
                        <a:pt x="23665" y="14396"/>
                      </a:lnTo>
                      <a:lnTo>
                        <a:pt x="23686" y="14354"/>
                      </a:lnTo>
                      <a:lnTo>
                        <a:pt x="23875" y="14333"/>
                      </a:lnTo>
                      <a:lnTo>
                        <a:pt x="23937" y="14250"/>
                      </a:lnTo>
                      <a:lnTo>
                        <a:pt x="24063" y="14250"/>
                      </a:lnTo>
                      <a:lnTo>
                        <a:pt x="24084" y="14187"/>
                      </a:lnTo>
                      <a:lnTo>
                        <a:pt x="24168" y="14187"/>
                      </a:lnTo>
                      <a:lnTo>
                        <a:pt x="24209" y="14229"/>
                      </a:lnTo>
                      <a:lnTo>
                        <a:pt x="24314" y="14082"/>
                      </a:lnTo>
                      <a:lnTo>
                        <a:pt x="24314" y="14040"/>
                      </a:lnTo>
                      <a:lnTo>
                        <a:pt x="24377" y="14040"/>
                      </a:lnTo>
                      <a:lnTo>
                        <a:pt x="24481" y="13957"/>
                      </a:lnTo>
                      <a:lnTo>
                        <a:pt x="24481" y="13873"/>
                      </a:lnTo>
                      <a:lnTo>
                        <a:pt x="24691" y="13601"/>
                      </a:lnTo>
                      <a:lnTo>
                        <a:pt x="24795" y="13496"/>
                      </a:lnTo>
                      <a:lnTo>
                        <a:pt x="24984" y="13496"/>
                      </a:lnTo>
                      <a:lnTo>
                        <a:pt x="25025" y="13517"/>
                      </a:lnTo>
                      <a:lnTo>
                        <a:pt x="25088" y="13517"/>
                      </a:lnTo>
                      <a:lnTo>
                        <a:pt x="25193" y="13329"/>
                      </a:lnTo>
                      <a:lnTo>
                        <a:pt x="25465" y="13099"/>
                      </a:lnTo>
                      <a:lnTo>
                        <a:pt x="25737" y="12931"/>
                      </a:lnTo>
                      <a:lnTo>
                        <a:pt x="25862" y="12910"/>
                      </a:lnTo>
                      <a:lnTo>
                        <a:pt x="25925" y="12890"/>
                      </a:lnTo>
                      <a:lnTo>
                        <a:pt x="25988" y="12890"/>
                      </a:lnTo>
                      <a:lnTo>
                        <a:pt x="25988" y="12910"/>
                      </a:lnTo>
                      <a:lnTo>
                        <a:pt x="26092" y="12910"/>
                      </a:lnTo>
                      <a:lnTo>
                        <a:pt x="26197" y="12785"/>
                      </a:lnTo>
                      <a:lnTo>
                        <a:pt x="26155" y="12785"/>
                      </a:lnTo>
                      <a:lnTo>
                        <a:pt x="26134" y="12722"/>
                      </a:lnTo>
                      <a:lnTo>
                        <a:pt x="26030" y="12827"/>
                      </a:lnTo>
                      <a:lnTo>
                        <a:pt x="25883" y="12806"/>
                      </a:lnTo>
                      <a:lnTo>
                        <a:pt x="25820" y="12722"/>
                      </a:lnTo>
                      <a:lnTo>
                        <a:pt x="25925" y="12785"/>
                      </a:lnTo>
                      <a:lnTo>
                        <a:pt x="26051" y="12701"/>
                      </a:lnTo>
                      <a:lnTo>
                        <a:pt x="26030" y="12680"/>
                      </a:lnTo>
                      <a:lnTo>
                        <a:pt x="26092" y="12618"/>
                      </a:lnTo>
                      <a:lnTo>
                        <a:pt x="26051" y="12555"/>
                      </a:lnTo>
                      <a:lnTo>
                        <a:pt x="25925" y="12513"/>
                      </a:lnTo>
                      <a:lnTo>
                        <a:pt x="25862" y="12471"/>
                      </a:lnTo>
                      <a:lnTo>
                        <a:pt x="25946" y="12471"/>
                      </a:lnTo>
                      <a:lnTo>
                        <a:pt x="26030" y="12492"/>
                      </a:lnTo>
                      <a:lnTo>
                        <a:pt x="26092" y="12471"/>
                      </a:lnTo>
                      <a:lnTo>
                        <a:pt x="26092" y="12387"/>
                      </a:lnTo>
                      <a:lnTo>
                        <a:pt x="26155" y="12513"/>
                      </a:lnTo>
                      <a:lnTo>
                        <a:pt x="26239" y="12492"/>
                      </a:lnTo>
                      <a:lnTo>
                        <a:pt x="26302" y="12555"/>
                      </a:lnTo>
                      <a:lnTo>
                        <a:pt x="26364" y="12513"/>
                      </a:lnTo>
                      <a:lnTo>
                        <a:pt x="26385" y="12408"/>
                      </a:lnTo>
                      <a:lnTo>
                        <a:pt x="26511" y="12304"/>
                      </a:lnTo>
                      <a:lnTo>
                        <a:pt x="26553" y="12304"/>
                      </a:lnTo>
                      <a:lnTo>
                        <a:pt x="26574" y="12199"/>
                      </a:lnTo>
                      <a:lnTo>
                        <a:pt x="26553" y="12094"/>
                      </a:lnTo>
                      <a:lnTo>
                        <a:pt x="26511" y="12094"/>
                      </a:lnTo>
                      <a:lnTo>
                        <a:pt x="26448" y="12241"/>
                      </a:lnTo>
                      <a:lnTo>
                        <a:pt x="26448" y="12283"/>
                      </a:lnTo>
                      <a:lnTo>
                        <a:pt x="26385" y="12262"/>
                      </a:lnTo>
                      <a:lnTo>
                        <a:pt x="26364" y="12094"/>
                      </a:lnTo>
                      <a:lnTo>
                        <a:pt x="26344" y="12074"/>
                      </a:lnTo>
                      <a:lnTo>
                        <a:pt x="26092" y="12094"/>
                      </a:lnTo>
                      <a:lnTo>
                        <a:pt x="25967" y="12157"/>
                      </a:lnTo>
                      <a:lnTo>
                        <a:pt x="25988" y="12074"/>
                      </a:lnTo>
                      <a:lnTo>
                        <a:pt x="25988" y="11927"/>
                      </a:lnTo>
                      <a:lnTo>
                        <a:pt x="26051" y="11885"/>
                      </a:lnTo>
                      <a:lnTo>
                        <a:pt x="26092" y="11990"/>
                      </a:lnTo>
                      <a:lnTo>
                        <a:pt x="26176" y="12032"/>
                      </a:lnTo>
                      <a:lnTo>
                        <a:pt x="26239" y="11969"/>
                      </a:lnTo>
                      <a:lnTo>
                        <a:pt x="26385" y="11948"/>
                      </a:lnTo>
                      <a:lnTo>
                        <a:pt x="26406" y="11885"/>
                      </a:lnTo>
                      <a:lnTo>
                        <a:pt x="26490" y="11885"/>
                      </a:lnTo>
                      <a:lnTo>
                        <a:pt x="26511" y="11843"/>
                      </a:lnTo>
                      <a:lnTo>
                        <a:pt x="26490" y="11718"/>
                      </a:lnTo>
                      <a:lnTo>
                        <a:pt x="26448" y="11655"/>
                      </a:lnTo>
                      <a:lnTo>
                        <a:pt x="26469" y="11613"/>
                      </a:lnTo>
                      <a:lnTo>
                        <a:pt x="26511" y="11634"/>
                      </a:lnTo>
                      <a:lnTo>
                        <a:pt x="26574" y="11530"/>
                      </a:lnTo>
                      <a:lnTo>
                        <a:pt x="26511" y="11425"/>
                      </a:lnTo>
                      <a:lnTo>
                        <a:pt x="26469" y="11362"/>
                      </a:lnTo>
                      <a:lnTo>
                        <a:pt x="26385" y="11404"/>
                      </a:lnTo>
                      <a:lnTo>
                        <a:pt x="26302" y="11362"/>
                      </a:lnTo>
                      <a:lnTo>
                        <a:pt x="26260" y="11237"/>
                      </a:lnTo>
                      <a:lnTo>
                        <a:pt x="26176" y="11237"/>
                      </a:lnTo>
                      <a:lnTo>
                        <a:pt x="26092" y="11195"/>
                      </a:lnTo>
                      <a:lnTo>
                        <a:pt x="26030" y="11111"/>
                      </a:lnTo>
                      <a:lnTo>
                        <a:pt x="26030" y="11111"/>
                      </a:lnTo>
                      <a:lnTo>
                        <a:pt x="26092" y="11153"/>
                      </a:lnTo>
                      <a:lnTo>
                        <a:pt x="26260" y="11153"/>
                      </a:lnTo>
                      <a:lnTo>
                        <a:pt x="26302" y="11257"/>
                      </a:lnTo>
                      <a:lnTo>
                        <a:pt x="26385" y="11299"/>
                      </a:lnTo>
                      <a:lnTo>
                        <a:pt x="26406" y="11216"/>
                      </a:lnTo>
                      <a:lnTo>
                        <a:pt x="26281" y="11090"/>
                      </a:lnTo>
                      <a:lnTo>
                        <a:pt x="26385" y="11111"/>
                      </a:lnTo>
                      <a:lnTo>
                        <a:pt x="26406" y="11048"/>
                      </a:lnTo>
                      <a:lnTo>
                        <a:pt x="26448" y="11027"/>
                      </a:lnTo>
                      <a:lnTo>
                        <a:pt x="26406" y="10944"/>
                      </a:lnTo>
                      <a:lnTo>
                        <a:pt x="26281" y="10881"/>
                      </a:lnTo>
                      <a:lnTo>
                        <a:pt x="26239" y="10713"/>
                      </a:lnTo>
                      <a:lnTo>
                        <a:pt x="26281" y="10734"/>
                      </a:lnTo>
                      <a:lnTo>
                        <a:pt x="26344" y="10839"/>
                      </a:lnTo>
                      <a:lnTo>
                        <a:pt x="26406" y="10839"/>
                      </a:lnTo>
                      <a:lnTo>
                        <a:pt x="26448" y="10734"/>
                      </a:lnTo>
                      <a:lnTo>
                        <a:pt x="26448" y="10630"/>
                      </a:lnTo>
                      <a:lnTo>
                        <a:pt x="26344" y="10588"/>
                      </a:lnTo>
                      <a:lnTo>
                        <a:pt x="26197" y="10421"/>
                      </a:lnTo>
                      <a:lnTo>
                        <a:pt x="26092" y="10379"/>
                      </a:lnTo>
                      <a:lnTo>
                        <a:pt x="26030" y="10274"/>
                      </a:lnTo>
                      <a:lnTo>
                        <a:pt x="25946" y="10253"/>
                      </a:lnTo>
                      <a:lnTo>
                        <a:pt x="25946" y="10149"/>
                      </a:lnTo>
                      <a:lnTo>
                        <a:pt x="26030" y="10044"/>
                      </a:lnTo>
                      <a:lnTo>
                        <a:pt x="25967" y="10149"/>
                      </a:lnTo>
                      <a:lnTo>
                        <a:pt x="25988" y="10190"/>
                      </a:lnTo>
                      <a:lnTo>
                        <a:pt x="26051" y="10211"/>
                      </a:lnTo>
                      <a:lnTo>
                        <a:pt x="26134" y="10316"/>
                      </a:lnTo>
                      <a:lnTo>
                        <a:pt x="26239" y="10358"/>
                      </a:lnTo>
                      <a:lnTo>
                        <a:pt x="26364" y="10504"/>
                      </a:lnTo>
                      <a:lnTo>
                        <a:pt x="26385" y="10504"/>
                      </a:lnTo>
                      <a:lnTo>
                        <a:pt x="26406" y="10274"/>
                      </a:lnTo>
                      <a:lnTo>
                        <a:pt x="26406" y="10169"/>
                      </a:lnTo>
                      <a:lnTo>
                        <a:pt x="26406" y="10086"/>
                      </a:lnTo>
                      <a:lnTo>
                        <a:pt x="26385" y="10044"/>
                      </a:lnTo>
                      <a:lnTo>
                        <a:pt x="26406" y="9856"/>
                      </a:lnTo>
                      <a:lnTo>
                        <a:pt x="26448" y="9793"/>
                      </a:lnTo>
                      <a:lnTo>
                        <a:pt x="26409" y="9728"/>
                      </a:lnTo>
                      <a:lnTo>
                        <a:pt x="26409" y="9728"/>
                      </a:lnTo>
                      <a:lnTo>
                        <a:pt x="26490" y="9667"/>
                      </a:lnTo>
                      <a:lnTo>
                        <a:pt x="26616" y="9563"/>
                      </a:lnTo>
                      <a:lnTo>
                        <a:pt x="26657" y="9458"/>
                      </a:lnTo>
                      <a:lnTo>
                        <a:pt x="26657" y="9437"/>
                      </a:lnTo>
                      <a:lnTo>
                        <a:pt x="26678" y="9458"/>
                      </a:lnTo>
                      <a:lnTo>
                        <a:pt x="26657" y="9584"/>
                      </a:lnTo>
                      <a:lnTo>
                        <a:pt x="26678" y="9625"/>
                      </a:lnTo>
                      <a:lnTo>
                        <a:pt x="26574" y="9667"/>
                      </a:lnTo>
                      <a:lnTo>
                        <a:pt x="26511" y="9793"/>
                      </a:lnTo>
                      <a:lnTo>
                        <a:pt x="26595" y="9960"/>
                      </a:lnTo>
                      <a:lnTo>
                        <a:pt x="26574" y="10107"/>
                      </a:lnTo>
                      <a:lnTo>
                        <a:pt x="26490" y="10253"/>
                      </a:lnTo>
                      <a:lnTo>
                        <a:pt x="26490" y="10358"/>
                      </a:lnTo>
                      <a:lnTo>
                        <a:pt x="26595" y="10462"/>
                      </a:lnTo>
                      <a:lnTo>
                        <a:pt x="26616" y="10400"/>
                      </a:lnTo>
                      <a:lnTo>
                        <a:pt x="26657" y="10462"/>
                      </a:lnTo>
                      <a:lnTo>
                        <a:pt x="26699" y="10462"/>
                      </a:lnTo>
                      <a:lnTo>
                        <a:pt x="26699" y="10483"/>
                      </a:lnTo>
                      <a:lnTo>
                        <a:pt x="26678" y="10525"/>
                      </a:lnTo>
                      <a:lnTo>
                        <a:pt x="26699" y="10609"/>
                      </a:lnTo>
                      <a:lnTo>
                        <a:pt x="26825" y="10609"/>
                      </a:lnTo>
                      <a:lnTo>
                        <a:pt x="26762" y="10672"/>
                      </a:lnTo>
                      <a:lnTo>
                        <a:pt x="26762" y="10693"/>
                      </a:lnTo>
                      <a:lnTo>
                        <a:pt x="26699" y="10797"/>
                      </a:lnTo>
                      <a:lnTo>
                        <a:pt x="26699" y="10881"/>
                      </a:lnTo>
                      <a:lnTo>
                        <a:pt x="26657" y="10985"/>
                      </a:lnTo>
                      <a:lnTo>
                        <a:pt x="26616" y="11111"/>
                      </a:lnTo>
                      <a:lnTo>
                        <a:pt x="26616" y="11216"/>
                      </a:lnTo>
                      <a:lnTo>
                        <a:pt x="26657" y="11153"/>
                      </a:lnTo>
                      <a:lnTo>
                        <a:pt x="26678" y="11111"/>
                      </a:lnTo>
                      <a:lnTo>
                        <a:pt x="26783" y="10902"/>
                      </a:lnTo>
                      <a:lnTo>
                        <a:pt x="26804" y="10944"/>
                      </a:lnTo>
                      <a:lnTo>
                        <a:pt x="26804" y="11006"/>
                      </a:lnTo>
                      <a:lnTo>
                        <a:pt x="26825" y="10944"/>
                      </a:lnTo>
                      <a:lnTo>
                        <a:pt x="26825" y="10881"/>
                      </a:lnTo>
                      <a:lnTo>
                        <a:pt x="26909" y="10776"/>
                      </a:lnTo>
                      <a:lnTo>
                        <a:pt x="26992" y="10525"/>
                      </a:lnTo>
                      <a:lnTo>
                        <a:pt x="27118" y="10462"/>
                      </a:lnTo>
                      <a:lnTo>
                        <a:pt x="27222" y="10253"/>
                      </a:lnTo>
                      <a:lnTo>
                        <a:pt x="27222" y="10086"/>
                      </a:lnTo>
                      <a:lnTo>
                        <a:pt x="27139" y="9897"/>
                      </a:lnTo>
                      <a:lnTo>
                        <a:pt x="27097" y="9856"/>
                      </a:lnTo>
                      <a:lnTo>
                        <a:pt x="27076" y="9688"/>
                      </a:lnTo>
                      <a:lnTo>
                        <a:pt x="27013" y="9625"/>
                      </a:lnTo>
                      <a:lnTo>
                        <a:pt x="27013" y="9521"/>
                      </a:lnTo>
                      <a:lnTo>
                        <a:pt x="27076" y="9416"/>
                      </a:lnTo>
                      <a:lnTo>
                        <a:pt x="27181" y="9312"/>
                      </a:lnTo>
                      <a:lnTo>
                        <a:pt x="27306" y="9249"/>
                      </a:lnTo>
                      <a:lnTo>
                        <a:pt x="27118" y="9458"/>
                      </a:lnTo>
                      <a:lnTo>
                        <a:pt x="27076" y="9542"/>
                      </a:lnTo>
                      <a:lnTo>
                        <a:pt x="27118" y="9625"/>
                      </a:lnTo>
                      <a:lnTo>
                        <a:pt x="27243" y="9751"/>
                      </a:lnTo>
                      <a:lnTo>
                        <a:pt x="27327" y="9730"/>
                      </a:lnTo>
                      <a:lnTo>
                        <a:pt x="27390" y="9772"/>
                      </a:lnTo>
                      <a:lnTo>
                        <a:pt x="27327" y="9939"/>
                      </a:lnTo>
                      <a:lnTo>
                        <a:pt x="27327" y="9939"/>
                      </a:lnTo>
                      <a:lnTo>
                        <a:pt x="27411" y="9877"/>
                      </a:lnTo>
                      <a:lnTo>
                        <a:pt x="27432" y="9897"/>
                      </a:lnTo>
                      <a:lnTo>
                        <a:pt x="27515" y="9793"/>
                      </a:lnTo>
                      <a:lnTo>
                        <a:pt x="27515" y="9730"/>
                      </a:lnTo>
                      <a:lnTo>
                        <a:pt x="27557" y="9730"/>
                      </a:lnTo>
                      <a:lnTo>
                        <a:pt x="27620" y="9646"/>
                      </a:lnTo>
                      <a:lnTo>
                        <a:pt x="27704" y="9625"/>
                      </a:lnTo>
                      <a:lnTo>
                        <a:pt x="27745" y="9458"/>
                      </a:lnTo>
                      <a:lnTo>
                        <a:pt x="27808" y="9374"/>
                      </a:lnTo>
                      <a:lnTo>
                        <a:pt x="27850" y="9374"/>
                      </a:lnTo>
                      <a:lnTo>
                        <a:pt x="27913" y="9270"/>
                      </a:lnTo>
                      <a:lnTo>
                        <a:pt x="27934" y="9207"/>
                      </a:lnTo>
                      <a:lnTo>
                        <a:pt x="27934" y="9144"/>
                      </a:lnTo>
                      <a:lnTo>
                        <a:pt x="27976" y="9040"/>
                      </a:lnTo>
                      <a:lnTo>
                        <a:pt x="27976" y="8998"/>
                      </a:lnTo>
                      <a:lnTo>
                        <a:pt x="28038" y="8914"/>
                      </a:lnTo>
                      <a:lnTo>
                        <a:pt x="28017" y="8830"/>
                      </a:lnTo>
                      <a:lnTo>
                        <a:pt x="27955" y="8789"/>
                      </a:lnTo>
                      <a:lnTo>
                        <a:pt x="27913" y="8705"/>
                      </a:lnTo>
                      <a:lnTo>
                        <a:pt x="28059" y="8621"/>
                      </a:lnTo>
                      <a:lnTo>
                        <a:pt x="28059" y="8537"/>
                      </a:lnTo>
                      <a:lnTo>
                        <a:pt x="28164" y="8475"/>
                      </a:lnTo>
                      <a:lnTo>
                        <a:pt x="28248" y="8433"/>
                      </a:lnTo>
                      <a:lnTo>
                        <a:pt x="28436" y="8328"/>
                      </a:lnTo>
                      <a:lnTo>
                        <a:pt x="28561" y="8328"/>
                      </a:lnTo>
                      <a:lnTo>
                        <a:pt x="28750" y="8203"/>
                      </a:lnTo>
                      <a:lnTo>
                        <a:pt x="28813" y="8203"/>
                      </a:lnTo>
                      <a:lnTo>
                        <a:pt x="28854" y="8224"/>
                      </a:lnTo>
                      <a:lnTo>
                        <a:pt x="29085" y="8203"/>
                      </a:lnTo>
                      <a:lnTo>
                        <a:pt x="29189" y="8265"/>
                      </a:lnTo>
                      <a:lnTo>
                        <a:pt x="29336" y="8203"/>
                      </a:lnTo>
                      <a:lnTo>
                        <a:pt x="29587" y="8203"/>
                      </a:lnTo>
                      <a:lnTo>
                        <a:pt x="29629" y="8182"/>
                      </a:lnTo>
                      <a:lnTo>
                        <a:pt x="29608" y="8119"/>
                      </a:lnTo>
                      <a:lnTo>
                        <a:pt x="29608" y="7972"/>
                      </a:lnTo>
                      <a:lnTo>
                        <a:pt x="29608" y="7847"/>
                      </a:lnTo>
                      <a:lnTo>
                        <a:pt x="29733" y="7952"/>
                      </a:lnTo>
                      <a:lnTo>
                        <a:pt x="29733" y="8077"/>
                      </a:lnTo>
                      <a:lnTo>
                        <a:pt x="29712" y="8161"/>
                      </a:lnTo>
                      <a:lnTo>
                        <a:pt x="29796" y="8161"/>
                      </a:lnTo>
                      <a:lnTo>
                        <a:pt x="29901" y="8056"/>
                      </a:lnTo>
                      <a:lnTo>
                        <a:pt x="30005" y="7868"/>
                      </a:lnTo>
                      <a:lnTo>
                        <a:pt x="30047" y="7972"/>
                      </a:lnTo>
                      <a:lnTo>
                        <a:pt x="30047" y="8056"/>
                      </a:lnTo>
                      <a:lnTo>
                        <a:pt x="30131" y="8077"/>
                      </a:lnTo>
                      <a:lnTo>
                        <a:pt x="30382" y="7952"/>
                      </a:lnTo>
                      <a:lnTo>
                        <a:pt x="30466" y="7805"/>
                      </a:lnTo>
                      <a:lnTo>
                        <a:pt x="30424" y="7596"/>
                      </a:lnTo>
                      <a:lnTo>
                        <a:pt x="30361" y="7638"/>
                      </a:lnTo>
                      <a:lnTo>
                        <a:pt x="30361" y="7742"/>
                      </a:lnTo>
                      <a:lnTo>
                        <a:pt x="30319" y="7868"/>
                      </a:lnTo>
                      <a:lnTo>
                        <a:pt x="30152" y="7868"/>
                      </a:lnTo>
                      <a:lnTo>
                        <a:pt x="30131" y="7763"/>
                      </a:lnTo>
                      <a:lnTo>
                        <a:pt x="30068" y="7575"/>
                      </a:lnTo>
                      <a:lnTo>
                        <a:pt x="29922" y="7491"/>
                      </a:lnTo>
                      <a:lnTo>
                        <a:pt x="29922" y="7449"/>
                      </a:lnTo>
                      <a:lnTo>
                        <a:pt x="30131" y="7261"/>
                      </a:lnTo>
                      <a:lnTo>
                        <a:pt x="30131" y="7177"/>
                      </a:lnTo>
                      <a:lnTo>
                        <a:pt x="30047" y="7177"/>
                      </a:lnTo>
                      <a:lnTo>
                        <a:pt x="30047" y="7115"/>
                      </a:lnTo>
                      <a:lnTo>
                        <a:pt x="30131" y="7052"/>
                      </a:lnTo>
                      <a:lnTo>
                        <a:pt x="30152" y="6968"/>
                      </a:lnTo>
                      <a:lnTo>
                        <a:pt x="30214" y="6905"/>
                      </a:lnTo>
                      <a:lnTo>
                        <a:pt x="30277" y="6696"/>
                      </a:lnTo>
                      <a:lnTo>
                        <a:pt x="30486" y="6529"/>
                      </a:lnTo>
                      <a:lnTo>
                        <a:pt x="30570" y="6382"/>
                      </a:lnTo>
                      <a:lnTo>
                        <a:pt x="30633" y="6382"/>
                      </a:lnTo>
                      <a:lnTo>
                        <a:pt x="30696" y="6278"/>
                      </a:lnTo>
                      <a:lnTo>
                        <a:pt x="30696" y="6340"/>
                      </a:lnTo>
                      <a:lnTo>
                        <a:pt x="30779" y="6382"/>
                      </a:lnTo>
                      <a:lnTo>
                        <a:pt x="30842" y="6299"/>
                      </a:lnTo>
                      <a:lnTo>
                        <a:pt x="30905" y="6173"/>
                      </a:lnTo>
                      <a:lnTo>
                        <a:pt x="30905" y="6299"/>
                      </a:lnTo>
                      <a:lnTo>
                        <a:pt x="30989" y="6299"/>
                      </a:lnTo>
                      <a:lnTo>
                        <a:pt x="31051" y="6173"/>
                      </a:lnTo>
                      <a:lnTo>
                        <a:pt x="31093" y="6215"/>
                      </a:lnTo>
                      <a:lnTo>
                        <a:pt x="31156" y="6173"/>
                      </a:lnTo>
                      <a:lnTo>
                        <a:pt x="31261" y="6006"/>
                      </a:lnTo>
                      <a:lnTo>
                        <a:pt x="31407" y="5796"/>
                      </a:lnTo>
                      <a:lnTo>
                        <a:pt x="31386" y="5922"/>
                      </a:lnTo>
                      <a:lnTo>
                        <a:pt x="31407" y="6006"/>
                      </a:lnTo>
                      <a:lnTo>
                        <a:pt x="31512" y="6006"/>
                      </a:lnTo>
                      <a:lnTo>
                        <a:pt x="31616" y="5880"/>
                      </a:lnTo>
                      <a:lnTo>
                        <a:pt x="31742" y="5880"/>
                      </a:lnTo>
                      <a:lnTo>
                        <a:pt x="31784" y="6006"/>
                      </a:lnTo>
                      <a:lnTo>
                        <a:pt x="31846" y="6006"/>
                      </a:lnTo>
                      <a:lnTo>
                        <a:pt x="31951" y="5880"/>
                      </a:lnTo>
                      <a:lnTo>
                        <a:pt x="32035" y="5922"/>
                      </a:lnTo>
                      <a:lnTo>
                        <a:pt x="32098" y="5901"/>
                      </a:lnTo>
                      <a:lnTo>
                        <a:pt x="32202" y="5817"/>
                      </a:lnTo>
                      <a:lnTo>
                        <a:pt x="32307" y="5817"/>
                      </a:lnTo>
                      <a:lnTo>
                        <a:pt x="32432" y="5755"/>
                      </a:lnTo>
                      <a:lnTo>
                        <a:pt x="32474" y="5817"/>
                      </a:lnTo>
                      <a:lnTo>
                        <a:pt x="32558" y="5796"/>
                      </a:lnTo>
                      <a:lnTo>
                        <a:pt x="32642" y="5713"/>
                      </a:lnTo>
                      <a:lnTo>
                        <a:pt x="32537" y="5650"/>
                      </a:lnTo>
                      <a:lnTo>
                        <a:pt x="32474" y="5713"/>
                      </a:lnTo>
                      <a:lnTo>
                        <a:pt x="32411" y="5650"/>
                      </a:lnTo>
                      <a:lnTo>
                        <a:pt x="32453" y="5504"/>
                      </a:lnTo>
                      <a:lnTo>
                        <a:pt x="32223" y="5378"/>
                      </a:lnTo>
                      <a:lnTo>
                        <a:pt x="32202" y="5357"/>
                      </a:lnTo>
                      <a:lnTo>
                        <a:pt x="32223" y="5294"/>
                      </a:lnTo>
                      <a:lnTo>
                        <a:pt x="32223" y="5252"/>
                      </a:lnTo>
                      <a:lnTo>
                        <a:pt x="32223" y="5169"/>
                      </a:lnTo>
                      <a:lnTo>
                        <a:pt x="32244" y="5085"/>
                      </a:lnTo>
                      <a:lnTo>
                        <a:pt x="32202" y="5022"/>
                      </a:lnTo>
                      <a:lnTo>
                        <a:pt x="32139" y="4959"/>
                      </a:lnTo>
                      <a:lnTo>
                        <a:pt x="32098" y="4939"/>
                      </a:lnTo>
                      <a:lnTo>
                        <a:pt x="32118" y="4855"/>
                      </a:lnTo>
                      <a:lnTo>
                        <a:pt x="32244" y="4123"/>
                      </a:lnTo>
                      <a:lnTo>
                        <a:pt x="32244" y="3934"/>
                      </a:lnTo>
                      <a:lnTo>
                        <a:pt x="32014" y="3725"/>
                      </a:lnTo>
                      <a:lnTo>
                        <a:pt x="31951" y="3788"/>
                      </a:lnTo>
                      <a:lnTo>
                        <a:pt x="31805" y="3725"/>
                      </a:lnTo>
                      <a:lnTo>
                        <a:pt x="31700" y="3767"/>
                      </a:lnTo>
                      <a:lnTo>
                        <a:pt x="31616" y="3683"/>
                      </a:lnTo>
                      <a:lnTo>
                        <a:pt x="31533" y="3662"/>
                      </a:lnTo>
                      <a:lnTo>
                        <a:pt x="31512" y="3662"/>
                      </a:lnTo>
                      <a:lnTo>
                        <a:pt x="31407" y="3767"/>
                      </a:lnTo>
                      <a:lnTo>
                        <a:pt x="31365" y="3830"/>
                      </a:lnTo>
                      <a:lnTo>
                        <a:pt x="31156" y="4081"/>
                      </a:lnTo>
                      <a:lnTo>
                        <a:pt x="31072" y="4206"/>
                      </a:lnTo>
                      <a:lnTo>
                        <a:pt x="31072" y="4311"/>
                      </a:lnTo>
                      <a:lnTo>
                        <a:pt x="30905" y="4395"/>
                      </a:lnTo>
                      <a:lnTo>
                        <a:pt x="30905" y="4520"/>
                      </a:lnTo>
                      <a:lnTo>
                        <a:pt x="30863" y="4625"/>
                      </a:lnTo>
                      <a:lnTo>
                        <a:pt x="30696" y="4813"/>
                      </a:lnTo>
                      <a:lnTo>
                        <a:pt x="30633" y="4834"/>
                      </a:lnTo>
                      <a:lnTo>
                        <a:pt x="30445" y="5043"/>
                      </a:lnTo>
                      <a:lnTo>
                        <a:pt x="30424" y="5127"/>
                      </a:lnTo>
                      <a:lnTo>
                        <a:pt x="30340" y="5169"/>
                      </a:lnTo>
                      <a:lnTo>
                        <a:pt x="30235" y="5148"/>
                      </a:lnTo>
                      <a:lnTo>
                        <a:pt x="30173" y="5148"/>
                      </a:lnTo>
                      <a:lnTo>
                        <a:pt x="30131" y="5190"/>
                      </a:lnTo>
                      <a:lnTo>
                        <a:pt x="30068" y="5190"/>
                      </a:lnTo>
                      <a:lnTo>
                        <a:pt x="29942" y="5336"/>
                      </a:lnTo>
                      <a:lnTo>
                        <a:pt x="28269" y="5294"/>
                      </a:lnTo>
                      <a:lnTo>
                        <a:pt x="28059" y="5336"/>
                      </a:lnTo>
                      <a:lnTo>
                        <a:pt x="27955" y="5441"/>
                      </a:lnTo>
                      <a:lnTo>
                        <a:pt x="27829" y="5483"/>
                      </a:lnTo>
                      <a:lnTo>
                        <a:pt x="27704" y="5566"/>
                      </a:lnTo>
                      <a:lnTo>
                        <a:pt x="27453" y="5817"/>
                      </a:lnTo>
                      <a:lnTo>
                        <a:pt x="27285" y="5859"/>
                      </a:lnTo>
                      <a:lnTo>
                        <a:pt x="27181" y="5922"/>
                      </a:lnTo>
                      <a:lnTo>
                        <a:pt x="26699" y="6299"/>
                      </a:lnTo>
                      <a:lnTo>
                        <a:pt x="25611" y="6612"/>
                      </a:lnTo>
                      <a:lnTo>
                        <a:pt x="25569" y="6864"/>
                      </a:lnTo>
                      <a:lnTo>
                        <a:pt x="25318" y="6968"/>
                      </a:lnTo>
                      <a:lnTo>
                        <a:pt x="23331" y="7491"/>
                      </a:lnTo>
                      <a:lnTo>
                        <a:pt x="23247" y="7324"/>
                      </a:lnTo>
                      <a:lnTo>
                        <a:pt x="23351" y="7177"/>
                      </a:lnTo>
                      <a:lnTo>
                        <a:pt x="23561" y="7073"/>
                      </a:lnTo>
                      <a:lnTo>
                        <a:pt x="23665" y="6947"/>
                      </a:lnTo>
                      <a:lnTo>
                        <a:pt x="23728" y="6822"/>
                      </a:lnTo>
                      <a:lnTo>
                        <a:pt x="23770" y="6696"/>
                      </a:lnTo>
                      <a:lnTo>
                        <a:pt x="23833" y="5922"/>
                      </a:lnTo>
                      <a:lnTo>
                        <a:pt x="23456" y="4143"/>
                      </a:lnTo>
                      <a:lnTo>
                        <a:pt x="23100" y="3871"/>
                      </a:lnTo>
                      <a:lnTo>
                        <a:pt x="22954" y="3683"/>
                      </a:lnTo>
                      <a:lnTo>
                        <a:pt x="20652" y="2616"/>
                      </a:lnTo>
                      <a:lnTo>
                        <a:pt x="20548" y="2553"/>
                      </a:lnTo>
                      <a:lnTo>
                        <a:pt x="20422" y="2511"/>
                      </a:lnTo>
                      <a:lnTo>
                        <a:pt x="20380" y="2449"/>
                      </a:lnTo>
                      <a:lnTo>
                        <a:pt x="20087" y="2449"/>
                      </a:lnTo>
                      <a:lnTo>
                        <a:pt x="20066" y="2344"/>
                      </a:lnTo>
                      <a:lnTo>
                        <a:pt x="19983" y="2302"/>
                      </a:lnTo>
                      <a:lnTo>
                        <a:pt x="19899" y="2344"/>
                      </a:lnTo>
                      <a:lnTo>
                        <a:pt x="19711" y="2344"/>
                      </a:lnTo>
                      <a:lnTo>
                        <a:pt x="19606" y="2323"/>
                      </a:lnTo>
                      <a:lnTo>
                        <a:pt x="19543" y="2239"/>
                      </a:lnTo>
                      <a:lnTo>
                        <a:pt x="19439" y="2198"/>
                      </a:lnTo>
                      <a:lnTo>
                        <a:pt x="19230" y="2135"/>
                      </a:lnTo>
                      <a:lnTo>
                        <a:pt x="19167" y="2009"/>
                      </a:lnTo>
                      <a:lnTo>
                        <a:pt x="19083" y="2009"/>
                      </a:lnTo>
                      <a:lnTo>
                        <a:pt x="18958" y="1905"/>
                      </a:lnTo>
                      <a:lnTo>
                        <a:pt x="18853" y="1905"/>
                      </a:lnTo>
                      <a:lnTo>
                        <a:pt x="18769" y="1884"/>
                      </a:lnTo>
                      <a:lnTo>
                        <a:pt x="18644" y="1905"/>
                      </a:lnTo>
                      <a:lnTo>
                        <a:pt x="18623" y="1926"/>
                      </a:lnTo>
                      <a:lnTo>
                        <a:pt x="18560" y="1842"/>
                      </a:lnTo>
                      <a:lnTo>
                        <a:pt x="18434" y="1821"/>
                      </a:lnTo>
                      <a:lnTo>
                        <a:pt x="18414" y="1800"/>
                      </a:lnTo>
                      <a:lnTo>
                        <a:pt x="18309" y="1737"/>
                      </a:lnTo>
                      <a:lnTo>
                        <a:pt x="18288" y="1716"/>
                      </a:lnTo>
                      <a:lnTo>
                        <a:pt x="18204" y="1633"/>
                      </a:lnTo>
                      <a:lnTo>
                        <a:pt x="18204" y="1612"/>
                      </a:lnTo>
                      <a:lnTo>
                        <a:pt x="18079" y="1507"/>
                      </a:lnTo>
                      <a:lnTo>
                        <a:pt x="17932" y="1507"/>
                      </a:lnTo>
                      <a:lnTo>
                        <a:pt x="17807" y="1486"/>
                      </a:lnTo>
                      <a:lnTo>
                        <a:pt x="2846"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461" name="Google Shape;461;p45"/>
            <p:cNvGrpSpPr/>
            <p:nvPr/>
          </p:nvGrpSpPr>
          <p:grpSpPr>
            <a:xfrm>
              <a:off x="3230417" y="3103734"/>
              <a:ext cx="282982" cy="280332"/>
              <a:chOff x="2605700" y="3152850"/>
              <a:chExt cx="594125" cy="616250"/>
            </a:xfrm>
          </p:grpSpPr>
          <p:sp>
            <p:nvSpPr>
              <p:cNvPr id="462" name="Google Shape;462;p45"/>
              <p:cNvSpPr/>
              <p:nvPr/>
            </p:nvSpPr>
            <p:spPr>
              <a:xfrm>
                <a:off x="2605700" y="3152850"/>
                <a:ext cx="379825" cy="616250"/>
              </a:xfrm>
              <a:custGeom>
                <a:avLst/>
                <a:gdLst/>
                <a:ahLst/>
                <a:cxnLst/>
                <a:rect l="l" t="t" r="r" b="b"/>
                <a:pathLst>
                  <a:path w="15193" h="24650" extrusionOk="0">
                    <a:moveTo>
                      <a:pt x="14024" y="2338"/>
                    </a:moveTo>
                    <a:lnTo>
                      <a:pt x="8818" y="0"/>
                    </a:lnTo>
                    <a:lnTo>
                      <a:pt x="4037" y="1594"/>
                    </a:lnTo>
                    <a:lnTo>
                      <a:pt x="0" y="7225"/>
                    </a:lnTo>
                    <a:lnTo>
                      <a:pt x="2018" y="11156"/>
                    </a:lnTo>
                    <a:lnTo>
                      <a:pt x="7331" y="12325"/>
                    </a:lnTo>
                    <a:lnTo>
                      <a:pt x="10518" y="17531"/>
                    </a:lnTo>
                    <a:lnTo>
                      <a:pt x="11049" y="22843"/>
                    </a:lnTo>
                    <a:lnTo>
                      <a:pt x="13705" y="24650"/>
                    </a:lnTo>
                    <a:lnTo>
                      <a:pt x="15193" y="18700"/>
                    </a:lnTo>
                    <a:lnTo>
                      <a:pt x="12218" y="5844"/>
                    </a:lnTo>
                    <a:close/>
                  </a:path>
                </a:pathLst>
              </a:custGeom>
              <a:solidFill>
                <a:srgbClr val="DED6D4"/>
              </a:solidFill>
              <a:ln>
                <a:noFill/>
              </a:ln>
            </p:spPr>
          </p:sp>
          <p:sp>
            <p:nvSpPr>
              <p:cNvPr id="463" name="Google Shape;463;p45"/>
              <p:cNvSpPr/>
              <p:nvPr/>
            </p:nvSpPr>
            <p:spPr>
              <a:xfrm>
                <a:off x="2632775" y="3168475"/>
                <a:ext cx="567050" cy="590050"/>
              </a:xfrm>
              <a:custGeom>
                <a:avLst/>
                <a:gdLst/>
                <a:ahLst/>
                <a:cxnLst/>
                <a:rect l="l" t="t" r="r" b="b"/>
                <a:pathLst>
                  <a:path w="22682" h="23602" extrusionOk="0">
                    <a:moveTo>
                      <a:pt x="13852" y="21070"/>
                    </a:moveTo>
                    <a:lnTo>
                      <a:pt x="13894" y="21091"/>
                    </a:lnTo>
                    <a:lnTo>
                      <a:pt x="13977" y="21217"/>
                    </a:lnTo>
                    <a:lnTo>
                      <a:pt x="14103" y="21384"/>
                    </a:lnTo>
                    <a:lnTo>
                      <a:pt x="14166" y="21384"/>
                    </a:lnTo>
                    <a:lnTo>
                      <a:pt x="14208" y="21342"/>
                    </a:lnTo>
                    <a:lnTo>
                      <a:pt x="14228" y="21384"/>
                    </a:lnTo>
                    <a:lnTo>
                      <a:pt x="14228" y="21489"/>
                    </a:lnTo>
                    <a:lnTo>
                      <a:pt x="14187" y="21489"/>
                    </a:lnTo>
                    <a:lnTo>
                      <a:pt x="14124" y="21698"/>
                    </a:lnTo>
                    <a:lnTo>
                      <a:pt x="13998" y="21928"/>
                    </a:lnTo>
                    <a:lnTo>
                      <a:pt x="13873" y="21928"/>
                    </a:lnTo>
                    <a:lnTo>
                      <a:pt x="13852" y="22075"/>
                    </a:lnTo>
                    <a:lnTo>
                      <a:pt x="13789" y="22158"/>
                    </a:lnTo>
                    <a:lnTo>
                      <a:pt x="13768" y="22158"/>
                    </a:lnTo>
                    <a:lnTo>
                      <a:pt x="13643" y="22242"/>
                    </a:lnTo>
                    <a:lnTo>
                      <a:pt x="13559" y="22326"/>
                    </a:lnTo>
                    <a:lnTo>
                      <a:pt x="13559" y="22367"/>
                    </a:lnTo>
                    <a:lnTo>
                      <a:pt x="13454" y="22388"/>
                    </a:lnTo>
                    <a:lnTo>
                      <a:pt x="13392" y="22451"/>
                    </a:lnTo>
                    <a:lnTo>
                      <a:pt x="13392" y="22472"/>
                    </a:lnTo>
                    <a:lnTo>
                      <a:pt x="13329" y="22347"/>
                    </a:lnTo>
                    <a:lnTo>
                      <a:pt x="13371" y="22242"/>
                    </a:lnTo>
                    <a:lnTo>
                      <a:pt x="13454" y="22179"/>
                    </a:lnTo>
                    <a:lnTo>
                      <a:pt x="13454" y="22116"/>
                    </a:lnTo>
                    <a:lnTo>
                      <a:pt x="13559" y="22012"/>
                    </a:lnTo>
                    <a:lnTo>
                      <a:pt x="13559" y="21928"/>
                    </a:lnTo>
                    <a:lnTo>
                      <a:pt x="13601" y="21970"/>
                    </a:lnTo>
                    <a:lnTo>
                      <a:pt x="13684" y="21970"/>
                    </a:lnTo>
                    <a:lnTo>
                      <a:pt x="13789" y="21865"/>
                    </a:lnTo>
                    <a:lnTo>
                      <a:pt x="13789" y="21761"/>
                    </a:lnTo>
                    <a:lnTo>
                      <a:pt x="13810" y="21740"/>
                    </a:lnTo>
                    <a:lnTo>
                      <a:pt x="13810" y="21614"/>
                    </a:lnTo>
                    <a:lnTo>
                      <a:pt x="13873" y="21551"/>
                    </a:lnTo>
                    <a:lnTo>
                      <a:pt x="13915" y="21551"/>
                    </a:lnTo>
                    <a:lnTo>
                      <a:pt x="13977" y="21447"/>
                    </a:lnTo>
                    <a:lnTo>
                      <a:pt x="13956" y="21384"/>
                    </a:lnTo>
                    <a:lnTo>
                      <a:pt x="13894" y="21300"/>
                    </a:lnTo>
                    <a:lnTo>
                      <a:pt x="13894" y="21112"/>
                    </a:lnTo>
                    <a:lnTo>
                      <a:pt x="13852" y="21070"/>
                    </a:lnTo>
                    <a:close/>
                    <a:moveTo>
                      <a:pt x="7617" y="0"/>
                    </a:moveTo>
                    <a:lnTo>
                      <a:pt x="7617" y="147"/>
                    </a:lnTo>
                    <a:lnTo>
                      <a:pt x="7575" y="272"/>
                    </a:lnTo>
                    <a:lnTo>
                      <a:pt x="7282" y="481"/>
                    </a:lnTo>
                    <a:lnTo>
                      <a:pt x="7094" y="502"/>
                    </a:lnTo>
                    <a:lnTo>
                      <a:pt x="6842" y="607"/>
                    </a:lnTo>
                    <a:lnTo>
                      <a:pt x="6738" y="565"/>
                    </a:lnTo>
                    <a:lnTo>
                      <a:pt x="6570" y="586"/>
                    </a:lnTo>
                    <a:lnTo>
                      <a:pt x="6382" y="732"/>
                    </a:lnTo>
                    <a:lnTo>
                      <a:pt x="6215" y="795"/>
                    </a:lnTo>
                    <a:lnTo>
                      <a:pt x="6152" y="732"/>
                    </a:lnTo>
                    <a:lnTo>
                      <a:pt x="5901" y="774"/>
                    </a:lnTo>
                    <a:lnTo>
                      <a:pt x="5692" y="774"/>
                    </a:lnTo>
                    <a:lnTo>
                      <a:pt x="5503" y="670"/>
                    </a:lnTo>
                    <a:lnTo>
                      <a:pt x="5315" y="628"/>
                    </a:lnTo>
                    <a:lnTo>
                      <a:pt x="5169" y="586"/>
                    </a:lnTo>
                    <a:lnTo>
                      <a:pt x="5169" y="586"/>
                    </a:lnTo>
                    <a:lnTo>
                      <a:pt x="5231" y="711"/>
                    </a:lnTo>
                    <a:lnTo>
                      <a:pt x="5378" y="774"/>
                    </a:lnTo>
                    <a:lnTo>
                      <a:pt x="5503" y="879"/>
                    </a:lnTo>
                    <a:lnTo>
                      <a:pt x="5545" y="984"/>
                    </a:lnTo>
                    <a:lnTo>
                      <a:pt x="5399" y="1235"/>
                    </a:lnTo>
                    <a:lnTo>
                      <a:pt x="5420" y="1297"/>
                    </a:lnTo>
                    <a:lnTo>
                      <a:pt x="5441" y="1339"/>
                    </a:lnTo>
                    <a:lnTo>
                      <a:pt x="5420" y="1528"/>
                    </a:lnTo>
                    <a:lnTo>
                      <a:pt x="5692" y="1611"/>
                    </a:lnTo>
                    <a:lnTo>
                      <a:pt x="5859" y="1569"/>
                    </a:lnTo>
                    <a:lnTo>
                      <a:pt x="6047" y="1611"/>
                    </a:lnTo>
                    <a:lnTo>
                      <a:pt x="6047" y="1716"/>
                    </a:lnTo>
                    <a:lnTo>
                      <a:pt x="5922" y="1758"/>
                    </a:lnTo>
                    <a:lnTo>
                      <a:pt x="5650" y="1820"/>
                    </a:lnTo>
                    <a:lnTo>
                      <a:pt x="5608" y="1862"/>
                    </a:lnTo>
                    <a:lnTo>
                      <a:pt x="5545" y="1925"/>
                    </a:lnTo>
                    <a:lnTo>
                      <a:pt x="5503" y="2072"/>
                    </a:lnTo>
                    <a:lnTo>
                      <a:pt x="5210" y="2239"/>
                    </a:lnTo>
                    <a:lnTo>
                      <a:pt x="5106" y="2344"/>
                    </a:lnTo>
                    <a:lnTo>
                      <a:pt x="4897" y="2469"/>
                    </a:lnTo>
                    <a:lnTo>
                      <a:pt x="4771" y="2616"/>
                    </a:lnTo>
                    <a:lnTo>
                      <a:pt x="4541" y="2616"/>
                    </a:lnTo>
                    <a:lnTo>
                      <a:pt x="4394" y="2595"/>
                    </a:lnTo>
                    <a:lnTo>
                      <a:pt x="4164" y="2406"/>
                    </a:lnTo>
                    <a:lnTo>
                      <a:pt x="3955" y="2260"/>
                    </a:lnTo>
                    <a:lnTo>
                      <a:pt x="3809" y="2281"/>
                    </a:lnTo>
                    <a:lnTo>
                      <a:pt x="3809" y="2134"/>
                    </a:lnTo>
                    <a:lnTo>
                      <a:pt x="3767" y="1988"/>
                    </a:lnTo>
                    <a:lnTo>
                      <a:pt x="3662" y="1883"/>
                    </a:lnTo>
                    <a:lnTo>
                      <a:pt x="3641" y="1820"/>
                    </a:lnTo>
                    <a:lnTo>
                      <a:pt x="3495" y="1862"/>
                    </a:lnTo>
                    <a:lnTo>
                      <a:pt x="3390" y="1988"/>
                    </a:lnTo>
                    <a:lnTo>
                      <a:pt x="3306" y="1988"/>
                    </a:lnTo>
                    <a:lnTo>
                      <a:pt x="3244" y="1946"/>
                    </a:lnTo>
                    <a:lnTo>
                      <a:pt x="3139" y="1946"/>
                    </a:lnTo>
                    <a:lnTo>
                      <a:pt x="3076" y="2030"/>
                    </a:lnTo>
                    <a:lnTo>
                      <a:pt x="2407" y="2030"/>
                    </a:lnTo>
                    <a:lnTo>
                      <a:pt x="2386" y="2197"/>
                    </a:lnTo>
                    <a:lnTo>
                      <a:pt x="2448" y="2344"/>
                    </a:lnTo>
                    <a:lnTo>
                      <a:pt x="2658" y="2385"/>
                    </a:lnTo>
                    <a:lnTo>
                      <a:pt x="2720" y="2553"/>
                    </a:lnTo>
                    <a:lnTo>
                      <a:pt x="2679" y="2616"/>
                    </a:lnTo>
                    <a:lnTo>
                      <a:pt x="2762" y="2699"/>
                    </a:lnTo>
                    <a:lnTo>
                      <a:pt x="2720" y="2804"/>
                    </a:lnTo>
                    <a:lnTo>
                      <a:pt x="2595" y="2720"/>
                    </a:lnTo>
                    <a:lnTo>
                      <a:pt x="2197" y="2867"/>
                    </a:lnTo>
                    <a:lnTo>
                      <a:pt x="2239" y="3180"/>
                    </a:lnTo>
                    <a:lnTo>
                      <a:pt x="2344" y="3306"/>
                    </a:lnTo>
                    <a:lnTo>
                      <a:pt x="2553" y="3452"/>
                    </a:lnTo>
                    <a:lnTo>
                      <a:pt x="2679" y="3724"/>
                    </a:lnTo>
                    <a:lnTo>
                      <a:pt x="2679" y="3913"/>
                    </a:lnTo>
                    <a:lnTo>
                      <a:pt x="2679" y="3976"/>
                    </a:lnTo>
                    <a:lnTo>
                      <a:pt x="2365" y="5189"/>
                    </a:lnTo>
                    <a:lnTo>
                      <a:pt x="2260" y="5503"/>
                    </a:lnTo>
                    <a:lnTo>
                      <a:pt x="2281" y="5545"/>
                    </a:lnTo>
                    <a:lnTo>
                      <a:pt x="2239" y="5629"/>
                    </a:lnTo>
                    <a:lnTo>
                      <a:pt x="2093" y="5608"/>
                    </a:lnTo>
                    <a:lnTo>
                      <a:pt x="2093" y="5587"/>
                    </a:lnTo>
                    <a:lnTo>
                      <a:pt x="1967" y="5503"/>
                    </a:lnTo>
                    <a:lnTo>
                      <a:pt x="1821" y="5503"/>
                    </a:lnTo>
                    <a:lnTo>
                      <a:pt x="1758" y="5482"/>
                    </a:lnTo>
                    <a:lnTo>
                      <a:pt x="1716" y="5545"/>
                    </a:lnTo>
                    <a:lnTo>
                      <a:pt x="1319" y="5691"/>
                    </a:lnTo>
                    <a:lnTo>
                      <a:pt x="1026" y="5733"/>
                    </a:lnTo>
                    <a:lnTo>
                      <a:pt x="942" y="5817"/>
                    </a:lnTo>
                    <a:lnTo>
                      <a:pt x="879" y="5838"/>
                    </a:lnTo>
                    <a:lnTo>
                      <a:pt x="733" y="5963"/>
                    </a:lnTo>
                    <a:lnTo>
                      <a:pt x="607" y="6026"/>
                    </a:lnTo>
                    <a:lnTo>
                      <a:pt x="503" y="6110"/>
                    </a:lnTo>
                    <a:lnTo>
                      <a:pt x="523" y="6256"/>
                    </a:lnTo>
                    <a:lnTo>
                      <a:pt x="482" y="6340"/>
                    </a:lnTo>
                    <a:lnTo>
                      <a:pt x="503" y="6424"/>
                    </a:lnTo>
                    <a:lnTo>
                      <a:pt x="356" y="6570"/>
                    </a:lnTo>
                    <a:lnTo>
                      <a:pt x="398" y="6779"/>
                    </a:lnTo>
                    <a:lnTo>
                      <a:pt x="461" y="6884"/>
                    </a:lnTo>
                    <a:lnTo>
                      <a:pt x="356" y="6968"/>
                    </a:lnTo>
                    <a:lnTo>
                      <a:pt x="272" y="6947"/>
                    </a:lnTo>
                    <a:lnTo>
                      <a:pt x="105" y="7051"/>
                    </a:lnTo>
                    <a:lnTo>
                      <a:pt x="105" y="7156"/>
                    </a:lnTo>
                    <a:lnTo>
                      <a:pt x="63" y="7198"/>
                    </a:lnTo>
                    <a:lnTo>
                      <a:pt x="84" y="7282"/>
                    </a:lnTo>
                    <a:lnTo>
                      <a:pt x="63" y="7407"/>
                    </a:lnTo>
                    <a:lnTo>
                      <a:pt x="0" y="7512"/>
                    </a:lnTo>
                    <a:lnTo>
                      <a:pt x="63" y="7616"/>
                    </a:lnTo>
                    <a:lnTo>
                      <a:pt x="42" y="7700"/>
                    </a:lnTo>
                    <a:lnTo>
                      <a:pt x="189" y="7846"/>
                    </a:lnTo>
                    <a:lnTo>
                      <a:pt x="482" y="8307"/>
                    </a:lnTo>
                    <a:lnTo>
                      <a:pt x="314" y="8474"/>
                    </a:lnTo>
                    <a:lnTo>
                      <a:pt x="691" y="8453"/>
                    </a:lnTo>
                    <a:lnTo>
                      <a:pt x="879" y="8474"/>
                    </a:lnTo>
                    <a:lnTo>
                      <a:pt x="1005" y="8662"/>
                    </a:lnTo>
                    <a:lnTo>
                      <a:pt x="1026" y="8830"/>
                    </a:lnTo>
                    <a:lnTo>
                      <a:pt x="1256" y="8830"/>
                    </a:lnTo>
                    <a:lnTo>
                      <a:pt x="1549" y="8851"/>
                    </a:lnTo>
                    <a:lnTo>
                      <a:pt x="1779" y="8621"/>
                    </a:lnTo>
                    <a:lnTo>
                      <a:pt x="1988" y="8474"/>
                    </a:lnTo>
                    <a:lnTo>
                      <a:pt x="2051" y="8537"/>
                    </a:lnTo>
                    <a:lnTo>
                      <a:pt x="2030" y="8662"/>
                    </a:lnTo>
                    <a:lnTo>
                      <a:pt x="1967" y="8725"/>
                    </a:lnTo>
                    <a:lnTo>
                      <a:pt x="1967" y="8934"/>
                    </a:lnTo>
                    <a:lnTo>
                      <a:pt x="1988" y="9269"/>
                    </a:lnTo>
                    <a:lnTo>
                      <a:pt x="1988" y="9395"/>
                    </a:lnTo>
                    <a:lnTo>
                      <a:pt x="2072" y="9478"/>
                    </a:lnTo>
                    <a:lnTo>
                      <a:pt x="2176" y="9458"/>
                    </a:lnTo>
                    <a:lnTo>
                      <a:pt x="2281" y="9416"/>
                    </a:lnTo>
                    <a:lnTo>
                      <a:pt x="2469" y="9416"/>
                    </a:lnTo>
                    <a:lnTo>
                      <a:pt x="2511" y="9458"/>
                    </a:lnTo>
                    <a:lnTo>
                      <a:pt x="3076" y="9458"/>
                    </a:lnTo>
                    <a:lnTo>
                      <a:pt x="3223" y="9353"/>
                    </a:lnTo>
                    <a:lnTo>
                      <a:pt x="3306" y="9353"/>
                    </a:lnTo>
                    <a:lnTo>
                      <a:pt x="3432" y="9248"/>
                    </a:lnTo>
                    <a:lnTo>
                      <a:pt x="3557" y="9248"/>
                    </a:lnTo>
                    <a:lnTo>
                      <a:pt x="3725" y="9186"/>
                    </a:lnTo>
                    <a:lnTo>
                      <a:pt x="3829" y="8934"/>
                    </a:lnTo>
                    <a:lnTo>
                      <a:pt x="4081" y="8746"/>
                    </a:lnTo>
                    <a:lnTo>
                      <a:pt x="4269" y="8725"/>
                    </a:lnTo>
                    <a:lnTo>
                      <a:pt x="4457" y="8621"/>
                    </a:lnTo>
                    <a:lnTo>
                      <a:pt x="4583" y="8621"/>
                    </a:lnTo>
                    <a:lnTo>
                      <a:pt x="4687" y="8683"/>
                    </a:lnTo>
                    <a:lnTo>
                      <a:pt x="4813" y="8621"/>
                    </a:lnTo>
                    <a:lnTo>
                      <a:pt x="4897" y="8662"/>
                    </a:lnTo>
                    <a:lnTo>
                      <a:pt x="4876" y="8788"/>
                    </a:lnTo>
                    <a:lnTo>
                      <a:pt x="4959" y="8997"/>
                    </a:lnTo>
                    <a:lnTo>
                      <a:pt x="5085" y="9374"/>
                    </a:lnTo>
                    <a:lnTo>
                      <a:pt x="5169" y="9646"/>
                    </a:lnTo>
                    <a:lnTo>
                      <a:pt x="5106" y="9751"/>
                    </a:lnTo>
                    <a:lnTo>
                      <a:pt x="5210" y="9960"/>
                    </a:lnTo>
                    <a:lnTo>
                      <a:pt x="5357" y="10002"/>
                    </a:lnTo>
                    <a:lnTo>
                      <a:pt x="5399" y="10190"/>
                    </a:lnTo>
                    <a:lnTo>
                      <a:pt x="5524" y="10274"/>
                    </a:lnTo>
                    <a:lnTo>
                      <a:pt x="5713" y="10357"/>
                    </a:lnTo>
                    <a:lnTo>
                      <a:pt x="5838" y="10462"/>
                    </a:lnTo>
                    <a:lnTo>
                      <a:pt x="5901" y="10420"/>
                    </a:lnTo>
                    <a:lnTo>
                      <a:pt x="6131" y="10357"/>
                    </a:lnTo>
                    <a:lnTo>
                      <a:pt x="6340" y="10587"/>
                    </a:lnTo>
                    <a:lnTo>
                      <a:pt x="6508" y="10525"/>
                    </a:lnTo>
                    <a:lnTo>
                      <a:pt x="6717" y="10755"/>
                    </a:lnTo>
                    <a:lnTo>
                      <a:pt x="6822" y="10755"/>
                    </a:lnTo>
                    <a:lnTo>
                      <a:pt x="7073" y="10839"/>
                    </a:lnTo>
                    <a:lnTo>
                      <a:pt x="7240" y="10880"/>
                    </a:lnTo>
                    <a:lnTo>
                      <a:pt x="7261" y="11048"/>
                    </a:lnTo>
                    <a:lnTo>
                      <a:pt x="7366" y="11069"/>
                    </a:lnTo>
                    <a:lnTo>
                      <a:pt x="7512" y="11152"/>
                    </a:lnTo>
                    <a:lnTo>
                      <a:pt x="7868" y="11131"/>
                    </a:lnTo>
                    <a:lnTo>
                      <a:pt x="8098" y="11257"/>
                    </a:lnTo>
                    <a:lnTo>
                      <a:pt x="8140" y="11362"/>
                    </a:lnTo>
                    <a:lnTo>
                      <a:pt x="8119" y="11634"/>
                    </a:lnTo>
                    <a:lnTo>
                      <a:pt x="8182" y="11843"/>
                    </a:lnTo>
                    <a:lnTo>
                      <a:pt x="8098" y="11968"/>
                    </a:lnTo>
                    <a:lnTo>
                      <a:pt x="8307" y="12324"/>
                    </a:lnTo>
                    <a:lnTo>
                      <a:pt x="8286" y="12596"/>
                    </a:lnTo>
                    <a:lnTo>
                      <a:pt x="9290" y="12617"/>
                    </a:lnTo>
                    <a:lnTo>
                      <a:pt x="9353" y="12973"/>
                    </a:lnTo>
                    <a:lnTo>
                      <a:pt x="9332" y="13224"/>
                    </a:lnTo>
                    <a:lnTo>
                      <a:pt x="9604" y="13287"/>
                    </a:lnTo>
                    <a:lnTo>
                      <a:pt x="9897" y="13810"/>
                    </a:lnTo>
                    <a:lnTo>
                      <a:pt x="9918" y="14103"/>
                    </a:lnTo>
                    <a:lnTo>
                      <a:pt x="9646" y="14688"/>
                    </a:lnTo>
                    <a:lnTo>
                      <a:pt x="9667" y="14772"/>
                    </a:lnTo>
                    <a:lnTo>
                      <a:pt x="9583" y="14856"/>
                    </a:lnTo>
                    <a:lnTo>
                      <a:pt x="9646" y="14919"/>
                    </a:lnTo>
                    <a:lnTo>
                      <a:pt x="9604" y="15044"/>
                    </a:lnTo>
                    <a:lnTo>
                      <a:pt x="9751" y="15149"/>
                    </a:lnTo>
                    <a:lnTo>
                      <a:pt x="9751" y="15337"/>
                    </a:lnTo>
                    <a:lnTo>
                      <a:pt x="9855" y="15525"/>
                    </a:lnTo>
                    <a:lnTo>
                      <a:pt x="9793" y="15860"/>
                    </a:lnTo>
                    <a:lnTo>
                      <a:pt x="9814" y="15986"/>
                    </a:lnTo>
                    <a:lnTo>
                      <a:pt x="9772" y="16111"/>
                    </a:lnTo>
                    <a:lnTo>
                      <a:pt x="9814" y="16258"/>
                    </a:lnTo>
                    <a:lnTo>
                      <a:pt x="10023" y="16216"/>
                    </a:lnTo>
                    <a:lnTo>
                      <a:pt x="10107" y="16279"/>
                    </a:lnTo>
                    <a:lnTo>
                      <a:pt x="10379" y="16258"/>
                    </a:lnTo>
                    <a:lnTo>
                      <a:pt x="10525" y="16300"/>
                    </a:lnTo>
                    <a:lnTo>
                      <a:pt x="10797" y="16195"/>
                    </a:lnTo>
                    <a:lnTo>
                      <a:pt x="10923" y="16300"/>
                    </a:lnTo>
                    <a:lnTo>
                      <a:pt x="11027" y="16321"/>
                    </a:lnTo>
                    <a:lnTo>
                      <a:pt x="11069" y="16467"/>
                    </a:lnTo>
                    <a:lnTo>
                      <a:pt x="11236" y="17095"/>
                    </a:lnTo>
                    <a:lnTo>
                      <a:pt x="11341" y="17304"/>
                    </a:lnTo>
                    <a:lnTo>
                      <a:pt x="11446" y="17325"/>
                    </a:lnTo>
                    <a:lnTo>
                      <a:pt x="11676" y="17199"/>
                    </a:lnTo>
                    <a:lnTo>
                      <a:pt x="11801" y="17241"/>
                    </a:lnTo>
                    <a:lnTo>
                      <a:pt x="11885" y="17325"/>
                    </a:lnTo>
                    <a:lnTo>
                      <a:pt x="11969" y="17346"/>
                    </a:lnTo>
                    <a:lnTo>
                      <a:pt x="11906" y="17450"/>
                    </a:lnTo>
                    <a:lnTo>
                      <a:pt x="11885" y="17994"/>
                    </a:lnTo>
                    <a:lnTo>
                      <a:pt x="11864" y="18057"/>
                    </a:lnTo>
                    <a:lnTo>
                      <a:pt x="11822" y="18078"/>
                    </a:lnTo>
                    <a:lnTo>
                      <a:pt x="11822" y="18162"/>
                    </a:lnTo>
                    <a:lnTo>
                      <a:pt x="11801" y="18204"/>
                    </a:lnTo>
                    <a:lnTo>
                      <a:pt x="11801" y="18287"/>
                    </a:lnTo>
                    <a:lnTo>
                      <a:pt x="11906" y="18204"/>
                    </a:lnTo>
                    <a:lnTo>
                      <a:pt x="12178" y="18245"/>
                    </a:lnTo>
                    <a:lnTo>
                      <a:pt x="12178" y="18350"/>
                    </a:lnTo>
                    <a:lnTo>
                      <a:pt x="12283" y="18580"/>
                    </a:lnTo>
                    <a:lnTo>
                      <a:pt x="12283" y="18769"/>
                    </a:lnTo>
                    <a:lnTo>
                      <a:pt x="12303" y="18999"/>
                    </a:lnTo>
                    <a:lnTo>
                      <a:pt x="12324" y="19208"/>
                    </a:lnTo>
                    <a:lnTo>
                      <a:pt x="12303" y="19292"/>
                    </a:lnTo>
                    <a:lnTo>
                      <a:pt x="12199" y="19292"/>
                    </a:lnTo>
                    <a:lnTo>
                      <a:pt x="12073" y="19354"/>
                    </a:lnTo>
                    <a:lnTo>
                      <a:pt x="12031" y="19417"/>
                    </a:lnTo>
                    <a:lnTo>
                      <a:pt x="11969" y="19501"/>
                    </a:lnTo>
                    <a:lnTo>
                      <a:pt x="11927" y="19459"/>
                    </a:lnTo>
                    <a:lnTo>
                      <a:pt x="11697" y="19626"/>
                    </a:lnTo>
                    <a:lnTo>
                      <a:pt x="11655" y="19710"/>
                    </a:lnTo>
                    <a:lnTo>
                      <a:pt x="11571" y="19731"/>
                    </a:lnTo>
                    <a:lnTo>
                      <a:pt x="11362" y="19919"/>
                    </a:lnTo>
                    <a:lnTo>
                      <a:pt x="11278" y="19940"/>
                    </a:lnTo>
                    <a:lnTo>
                      <a:pt x="11278" y="20066"/>
                    </a:lnTo>
                    <a:lnTo>
                      <a:pt x="11195" y="20087"/>
                    </a:lnTo>
                    <a:lnTo>
                      <a:pt x="11132" y="20087"/>
                    </a:lnTo>
                    <a:lnTo>
                      <a:pt x="10943" y="20338"/>
                    </a:lnTo>
                    <a:lnTo>
                      <a:pt x="10923" y="20401"/>
                    </a:lnTo>
                    <a:lnTo>
                      <a:pt x="10923" y="20547"/>
                    </a:lnTo>
                    <a:lnTo>
                      <a:pt x="10839" y="20568"/>
                    </a:lnTo>
                    <a:lnTo>
                      <a:pt x="10776" y="20652"/>
                    </a:lnTo>
                    <a:lnTo>
                      <a:pt x="10671" y="20861"/>
                    </a:lnTo>
                    <a:lnTo>
                      <a:pt x="10609" y="20924"/>
                    </a:lnTo>
                    <a:lnTo>
                      <a:pt x="10504" y="21091"/>
                    </a:lnTo>
                    <a:lnTo>
                      <a:pt x="10504" y="21133"/>
                    </a:lnTo>
                    <a:lnTo>
                      <a:pt x="10399" y="21217"/>
                    </a:lnTo>
                    <a:lnTo>
                      <a:pt x="10358" y="21279"/>
                    </a:lnTo>
                    <a:lnTo>
                      <a:pt x="10441" y="21279"/>
                    </a:lnTo>
                    <a:lnTo>
                      <a:pt x="10504" y="21300"/>
                    </a:lnTo>
                    <a:lnTo>
                      <a:pt x="10776" y="21217"/>
                    </a:lnTo>
                    <a:lnTo>
                      <a:pt x="10923" y="21300"/>
                    </a:lnTo>
                    <a:lnTo>
                      <a:pt x="11048" y="21489"/>
                    </a:lnTo>
                    <a:lnTo>
                      <a:pt x="11153" y="21530"/>
                    </a:lnTo>
                    <a:lnTo>
                      <a:pt x="11236" y="21698"/>
                    </a:lnTo>
                    <a:lnTo>
                      <a:pt x="11362" y="21928"/>
                    </a:lnTo>
                    <a:lnTo>
                      <a:pt x="11446" y="21928"/>
                    </a:lnTo>
                    <a:lnTo>
                      <a:pt x="11550" y="21803"/>
                    </a:lnTo>
                    <a:lnTo>
                      <a:pt x="11592" y="21803"/>
                    </a:lnTo>
                    <a:lnTo>
                      <a:pt x="11718" y="22012"/>
                    </a:lnTo>
                    <a:lnTo>
                      <a:pt x="11885" y="22075"/>
                    </a:lnTo>
                    <a:lnTo>
                      <a:pt x="12011" y="22116"/>
                    </a:lnTo>
                    <a:lnTo>
                      <a:pt x="12136" y="22242"/>
                    </a:lnTo>
                    <a:lnTo>
                      <a:pt x="12136" y="22388"/>
                    </a:lnTo>
                    <a:lnTo>
                      <a:pt x="12241" y="22367"/>
                    </a:lnTo>
                    <a:lnTo>
                      <a:pt x="12492" y="22472"/>
                    </a:lnTo>
                    <a:lnTo>
                      <a:pt x="12617" y="22639"/>
                    </a:lnTo>
                    <a:lnTo>
                      <a:pt x="12743" y="22849"/>
                    </a:lnTo>
                    <a:lnTo>
                      <a:pt x="12868" y="22911"/>
                    </a:lnTo>
                    <a:lnTo>
                      <a:pt x="12848" y="23079"/>
                    </a:lnTo>
                    <a:lnTo>
                      <a:pt x="12743" y="23225"/>
                    </a:lnTo>
                    <a:lnTo>
                      <a:pt x="12806" y="23414"/>
                    </a:lnTo>
                    <a:lnTo>
                      <a:pt x="12827" y="23476"/>
                    </a:lnTo>
                    <a:lnTo>
                      <a:pt x="12848" y="23497"/>
                    </a:lnTo>
                    <a:lnTo>
                      <a:pt x="12931" y="23581"/>
                    </a:lnTo>
                    <a:lnTo>
                      <a:pt x="12952" y="23602"/>
                    </a:lnTo>
                    <a:lnTo>
                      <a:pt x="13161" y="23414"/>
                    </a:lnTo>
                    <a:lnTo>
                      <a:pt x="13245" y="23225"/>
                    </a:lnTo>
                    <a:lnTo>
                      <a:pt x="13350" y="22849"/>
                    </a:lnTo>
                    <a:lnTo>
                      <a:pt x="13433" y="22577"/>
                    </a:lnTo>
                    <a:lnTo>
                      <a:pt x="13454" y="22535"/>
                    </a:lnTo>
                    <a:lnTo>
                      <a:pt x="13426" y="22507"/>
                    </a:lnTo>
                    <a:lnTo>
                      <a:pt x="13426" y="22507"/>
                    </a:lnTo>
                    <a:lnTo>
                      <a:pt x="13496" y="22535"/>
                    </a:lnTo>
                    <a:lnTo>
                      <a:pt x="13873" y="22242"/>
                    </a:lnTo>
                    <a:lnTo>
                      <a:pt x="14061" y="22033"/>
                    </a:lnTo>
                    <a:lnTo>
                      <a:pt x="14312" y="21551"/>
                    </a:lnTo>
                    <a:lnTo>
                      <a:pt x="14417" y="21321"/>
                    </a:lnTo>
                    <a:lnTo>
                      <a:pt x="14521" y="21028"/>
                    </a:lnTo>
                    <a:lnTo>
                      <a:pt x="14793" y="20547"/>
                    </a:lnTo>
                    <a:lnTo>
                      <a:pt x="15044" y="20233"/>
                    </a:lnTo>
                    <a:lnTo>
                      <a:pt x="15107" y="20129"/>
                    </a:lnTo>
                    <a:lnTo>
                      <a:pt x="15065" y="20087"/>
                    </a:lnTo>
                    <a:lnTo>
                      <a:pt x="15065" y="20024"/>
                    </a:lnTo>
                    <a:lnTo>
                      <a:pt x="15128" y="19982"/>
                    </a:lnTo>
                    <a:lnTo>
                      <a:pt x="15170" y="19857"/>
                    </a:lnTo>
                    <a:lnTo>
                      <a:pt x="15254" y="19815"/>
                    </a:lnTo>
                    <a:lnTo>
                      <a:pt x="15233" y="19710"/>
                    </a:lnTo>
                    <a:lnTo>
                      <a:pt x="15254" y="19626"/>
                    </a:lnTo>
                    <a:lnTo>
                      <a:pt x="15233" y="19606"/>
                    </a:lnTo>
                    <a:lnTo>
                      <a:pt x="15296" y="19585"/>
                    </a:lnTo>
                    <a:lnTo>
                      <a:pt x="15296" y="19480"/>
                    </a:lnTo>
                    <a:lnTo>
                      <a:pt x="15191" y="19313"/>
                    </a:lnTo>
                    <a:lnTo>
                      <a:pt x="15191" y="19229"/>
                    </a:lnTo>
                    <a:lnTo>
                      <a:pt x="15212" y="19166"/>
                    </a:lnTo>
                    <a:lnTo>
                      <a:pt x="15191" y="19082"/>
                    </a:lnTo>
                    <a:lnTo>
                      <a:pt x="15149" y="18915"/>
                    </a:lnTo>
                    <a:lnTo>
                      <a:pt x="15107" y="18748"/>
                    </a:lnTo>
                    <a:lnTo>
                      <a:pt x="15149" y="18685"/>
                    </a:lnTo>
                    <a:lnTo>
                      <a:pt x="15316" y="18664"/>
                    </a:lnTo>
                    <a:lnTo>
                      <a:pt x="15296" y="18559"/>
                    </a:lnTo>
                    <a:lnTo>
                      <a:pt x="15212" y="18497"/>
                    </a:lnTo>
                    <a:lnTo>
                      <a:pt x="15337" y="18476"/>
                    </a:lnTo>
                    <a:lnTo>
                      <a:pt x="15337" y="18371"/>
                    </a:lnTo>
                    <a:lnTo>
                      <a:pt x="15212" y="18308"/>
                    </a:lnTo>
                    <a:lnTo>
                      <a:pt x="15316" y="18287"/>
                    </a:lnTo>
                    <a:lnTo>
                      <a:pt x="15379" y="18183"/>
                    </a:lnTo>
                    <a:lnTo>
                      <a:pt x="15442" y="18245"/>
                    </a:lnTo>
                    <a:lnTo>
                      <a:pt x="15630" y="18057"/>
                    </a:lnTo>
                    <a:lnTo>
                      <a:pt x="15735" y="17973"/>
                    </a:lnTo>
                    <a:lnTo>
                      <a:pt x="15735" y="17932"/>
                    </a:lnTo>
                    <a:lnTo>
                      <a:pt x="15881" y="17785"/>
                    </a:lnTo>
                    <a:lnTo>
                      <a:pt x="16070" y="17681"/>
                    </a:lnTo>
                    <a:lnTo>
                      <a:pt x="16300" y="17429"/>
                    </a:lnTo>
                    <a:lnTo>
                      <a:pt x="16509" y="17409"/>
                    </a:lnTo>
                    <a:lnTo>
                      <a:pt x="16614" y="17304"/>
                    </a:lnTo>
                    <a:lnTo>
                      <a:pt x="16739" y="17199"/>
                    </a:lnTo>
                    <a:lnTo>
                      <a:pt x="16844" y="17199"/>
                    </a:lnTo>
                    <a:lnTo>
                      <a:pt x="16928" y="17241"/>
                    </a:lnTo>
                    <a:lnTo>
                      <a:pt x="17011" y="17283"/>
                    </a:lnTo>
                    <a:lnTo>
                      <a:pt x="17011" y="17199"/>
                    </a:lnTo>
                    <a:lnTo>
                      <a:pt x="17095" y="17032"/>
                    </a:lnTo>
                    <a:lnTo>
                      <a:pt x="17325" y="16885"/>
                    </a:lnTo>
                    <a:lnTo>
                      <a:pt x="17430" y="16865"/>
                    </a:lnTo>
                    <a:lnTo>
                      <a:pt x="17430" y="16802"/>
                    </a:lnTo>
                    <a:lnTo>
                      <a:pt x="17367" y="16781"/>
                    </a:lnTo>
                    <a:lnTo>
                      <a:pt x="17304" y="16739"/>
                    </a:lnTo>
                    <a:lnTo>
                      <a:pt x="17262" y="16676"/>
                    </a:lnTo>
                    <a:lnTo>
                      <a:pt x="17346" y="16634"/>
                    </a:lnTo>
                    <a:lnTo>
                      <a:pt x="17513" y="16572"/>
                    </a:lnTo>
                    <a:lnTo>
                      <a:pt x="17576" y="16593"/>
                    </a:lnTo>
                    <a:lnTo>
                      <a:pt x="17681" y="16593"/>
                    </a:lnTo>
                    <a:lnTo>
                      <a:pt x="17765" y="16530"/>
                    </a:lnTo>
                    <a:lnTo>
                      <a:pt x="17869" y="16530"/>
                    </a:lnTo>
                    <a:lnTo>
                      <a:pt x="17869" y="16593"/>
                    </a:lnTo>
                    <a:lnTo>
                      <a:pt x="17744" y="16676"/>
                    </a:lnTo>
                    <a:lnTo>
                      <a:pt x="17576" y="16697"/>
                    </a:lnTo>
                    <a:lnTo>
                      <a:pt x="17555" y="16718"/>
                    </a:lnTo>
                    <a:lnTo>
                      <a:pt x="17618" y="16739"/>
                    </a:lnTo>
                    <a:lnTo>
                      <a:pt x="17848" y="16676"/>
                    </a:lnTo>
                    <a:lnTo>
                      <a:pt x="18099" y="16572"/>
                    </a:lnTo>
                    <a:lnTo>
                      <a:pt x="18078" y="16509"/>
                    </a:lnTo>
                    <a:lnTo>
                      <a:pt x="18162" y="16467"/>
                    </a:lnTo>
                    <a:lnTo>
                      <a:pt x="18246" y="16467"/>
                    </a:lnTo>
                    <a:lnTo>
                      <a:pt x="18204" y="16509"/>
                    </a:lnTo>
                    <a:cubicBezTo>
                      <a:pt x="18204" y="16509"/>
                      <a:pt x="18204" y="16613"/>
                      <a:pt x="18246" y="16613"/>
                    </a:cubicBezTo>
                    <a:lnTo>
                      <a:pt x="18392" y="16634"/>
                    </a:lnTo>
                    <a:lnTo>
                      <a:pt x="18497" y="16593"/>
                    </a:lnTo>
                    <a:lnTo>
                      <a:pt x="18664" y="16593"/>
                    </a:lnTo>
                    <a:lnTo>
                      <a:pt x="18832" y="16613"/>
                    </a:lnTo>
                    <a:lnTo>
                      <a:pt x="18936" y="16551"/>
                    </a:lnTo>
                    <a:lnTo>
                      <a:pt x="18936" y="16488"/>
                    </a:lnTo>
                    <a:lnTo>
                      <a:pt x="18915" y="16467"/>
                    </a:lnTo>
                    <a:lnTo>
                      <a:pt x="18936" y="16404"/>
                    </a:lnTo>
                    <a:lnTo>
                      <a:pt x="19208" y="16237"/>
                    </a:lnTo>
                    <a:lnTo>
                      <a:pt x="19418" y="16153"/>
                    </a:lnTo>
                    <a:lnTo>
                      <a:pt x="19522" y="16069"/>
                    </a:lnTo>
                    <a:lnTo>
                      <a:pt x="19543" y="15986"/>
                    </a:lnTo>
                    <a:lnTo>
                      <a:pt x="19522" y="15944"/>
                    </a:lnTo>
                    <a:lnTo>
                      <a:pt x="19418" y="15735"/>
                    </a:lnTo>
                    <a:lnTo>
                      <a:pt x="19501" y="15567"/>
                    </a:lnTo>
                    <a:lnTo>
                      <a:pt x="19564" y="15463"/>
                    </a:lnTo>
                    <a:lnTo>
                      <a:pt x="19564" y="15358"/>
                    </a:lnTo>
                    <a:lnTo>
                      <a:pt x="19627" y="15316"/>
                    </a:lnTo>
                    <a:lnTo>
                      <a:pt x="19731" y="15232"/>
                    </a:lnTo>
                    <a:lnTo>
                      <a:pt x="19752" y="15128"/>
                    </a:lnTo>
                    <a:lnTo>
                      <a:pt x="19731" y="15107"/>
                    </a:lnTo>
                    <a:lnTo>
                      <a:pt x="19878" y="14835"/>
                    </a:lnTo>
                    <a:lnTo>
                      <a:pt x="20087" y="14584"/>
                    </a:lnTo>
                    <a:lnTo>
                      <a:pt x="20087" y="14479"/>
                    </a:lnTo>
                    <a:lnTo>
                      <a:pt x="20045" y="14103"/>
                    </a:lnTo>
                    <a:lnTo>
                      <a:pt x="20003" y="14082"/>
                    </a:lnTo>
                    <a:lnTo>
                      <a:pt x="20066" y="13872"/>
                    </a:lnTo>
                    <a:lnTo>
                      <a:pt x="20129" y="13789"/>
                    </a:lnTo>
                    <a:lnTo>
                      <a:pt x="20129" y="13726"/>
                    </a:lnTo>
                    <a:lnTo>
                      <a:pt x="20317" y="13580"/>
                    </a:lnTo>
                    <a:lnTo>
                      <a:pt x="20338" y="13496"/>
                    </a:lnTo>
                    <a:lnTo>
                      <a:pt x="20275" y="13287"/>
                    </a:lnTo>
                    <a:lnTo>
                      <a:pt x="20359" y="13036"/>
                    </a:lnTo>
                    <a:lnTo>
                      <a:pt x="20338" y="12826"/>
                    </a:lnTo>
                    <a:lnTo>
                      <a:pt x="20359" y="12659"/>
                    </a:lnTo>
                    <a:lnTo>
                      <a:pt x="20359" y="12596"/>
                    </a:lnTo>
                    <a:lnTo>
                      <a:pt x="20422" y="12387"/>
                    </a:lnTo>
                    <a:lnTo>
                      <a:pt x="20359" y="11592"/>
                    </a:lnTo>
                    <a:lnTo>
                      <a:pt x="20359" y="11445"/>
                    </a:lnTo>
                    <a:lnTo>
                      <a:pt x="20422" y="11341"/>
                    </a:lnTo>
                    <a:lnTo>
                      <a:pt x="20422" y="11236"/>
                    </a:lnTo>
                    <a:lnTo>
                      <a:pt x="20359" y="11278"/>
                    </a:lnTo>
                    <a:lnTo>
                      <a:pt x="20275" y="11194"/>
                    </a:lnTo>
                    <a:lnTo>
                      <a:pt x="20275" y="11131"/>
                    </a:lnTo>
                    <a:lnTo>
                      <a:pt x="20359" y="10985"/>
                    </a:lnTo>
                    <a:lnTo>
                      <a:pt x="20338" y="10859"/>
                    </a:lnTo>
                    <a:lnTo>
                      <a:pt x="20359" y="10776"/>
                    </a:lnTo>
                    <a:lnTo>
                      <a:pt x="20443" y="10755"/>
                    </a:lnTo>
                    <a:lnTo>
                      <a:pt x="20464" y="10629"/>
                    </a:lnTo>
                    <a:lnTo>
                      <a:pt x="20380" y="10504"/>
                    </a:lnTo>
                    <a:lnTo>
                      <a:pt x="20234" y="10420"/>
                    </a:lnTo>
                    <a:lnTo>
                      <a:pt x="20275" y="10399"/>
                    </a:lnTo>
                    <a:lnTo>
                      <a:pt x="20317" y="10336"/>
                    </a:lnTo>
                    <a:lnTo>
                      <a:pt x="20338" y="10399"/>
                    </a:lnTo>
                    <a:lnTo>
                      <a:pt x="20422" y="10441"/>
                    </a:lnTo>
                    <a:lnTo>
                      <a:pt x="20485" y="10462"/>
                    </a:lnTo>
                    <a:lnTo>
                      <a:pt x="20526" y="10336"/>
                    </a:lnTo>
                    <a:lnTo>
                      <a:pt x="20589" y="10336"/>
                    </a:lnTo>
                    <a:lnTo>
                      <a:pt x="20631" y="10420"/>
                    </a:lnTo>
                    <a:lnTo>
                      <a:pt x="20673" y="10441"/>
                    </a:lnTo>
                    <a:lnTo>
                      <a:pt x="20631" y="10525"/>
                    </a:lnTo>
                    <a:lnTo>
                      <a:pt x="20547" y="10567"/>
                    </a:lnTo>
                    <a:lnTo>
                      <a:pt x="20526" y="10650"/>
                    </a:lnTo>
                    <a:lnTo>
                      <a:pt x="20568" y="10650"/>
                    </a:lnTo>
                    <a:lnTo>
                      <a:pt x="20673" y="10546"/>
                    </a:lnTo>
                    <a:lnTo>
                      <a:pt x="20840" y="10462"/>
                    </a:lnTo>
                    <a:lnTo>
                      <a:pt x="21008" y="10190"/>
                    </a:lnTo>
                    <a:lnTo>
                      <a:pt x="21091" y="9981"/>
                    </a:lnTo>
                    <a:lnTo>
                      <a:pt x="21112" y="9834"/>
                    </a:lnTo>
                    <a:lnTo>
                      <a:pt x="21196" y="9771"/>
                    </a:lnTo>
                    <a:lnTo>
                      <a:pt x="21280" y="9562"/>
                    </a:lnTo>
                    <a:lnTo>
                      <a:pt x="21363" y="9374"/>
                    </a:lnTo>
                    <a:lnTo>
                      <a:pt x="21677" y="9165"/>
                    </a:lnTo>
                    <a:lnTo>
                      <a:pt x="21698" y="9060"/>
                    </a:lnTo>
                    <a:lnTo>
                      <a:pt x="21803" y="9039"/>
                    </a:lnTo>
                    <a:lnTo>
                      <a:pt x="21887" y="8934"/>
                    </a:lnTo>
                    <a:lnTo>
                      <a:pt x="22138" y="8683"/>
                    </a:lnTo>
                    <a:lnTo>
                      <a:pt x="22368" y="8370"/>
                    </a:lnTo>
                    <a:lnTo>
                      <a:pt x="22431" y="8307"/>
                    </a:lnTo>
                    <a:lnTo>
                      <a:pt x="22556" y="7993"/>
                    </a:lnTo>
                    <a:lnTo>
                      <a:pt x="22577" y="7846"/>
                    </a:lnTo>
                    <a:lnTo>
                      <a:pt x="22661" y="7742"/>
                    </a:lnTo>
                    <a:lnTo>
                      <a:pt x="22661" y="7637"/>
                    </a:lnTo>
                    <a:lnTo>
                      <a:pt x="22577" y="7533"/>
                    </a:lnTo>
                    <a:lnTo>
                      <a:pt x="22619" y="7449"/>
                    </a:lnTo>
                    <a:lnTo>
                      <a:pt x="22682" y="7449"/>
                    </a:lnTo>
                    <a:lnTo>
                      <a:pt x="22661" y="7156"/>
                    </a:lnTo>
                    <a:lnTo>
                      <a:pt x="22577" y="7093"/>
                    </a:lnTo>
                    <a:lnTo>
                      <a:pt x="22556" y="6968"/>
                    </a:lnTo>
                    <a:lnTo>
                      <a:pt x="22347" y="6528"/>
                    </a:lnTo>
                    <a:lnTo>
                      <a:pt x="22347" y="6361"/>
                    </a:lnTo>
                    <a:lnTo>
                      <a:pt x="22326" y="6193"/>
                    </a:lnTo>
                    <a:lnTo>
                      <a:pt x="21949" y="6026"/>
                    </a:lnTo>
                    <a:lnTo>
                      <a:pt x="21740" y="6026"/>
                    </a:lnTo>
                    <a:lnTo>
                      <a:pt x="21594" y="6110"/>
                    </a:lnTo>
                    <a:lnTo>
                      <a:pt x="21489" y="5942"/>
                    </a:lnTo>
                    <a:lnTo>
                      <a:pt x="21342" y="5921"/>
                    </a:lnTo>
                    <a:lnTo>
                      <a:pt x="21217" y="5796"/>
                    </a:lnTo>
                    <a:lnTo>
                      <a:pt x="21070" y="5712"/>
                    </a:lnTo>
                    <a:lnTo>
                      <a:pt x="20966" y="5691"/>
                    </a:lnTo>
                    <a:lnTo>
                      <a:pt x="20694" y="5398"/>
                    </a:lnTo>
                    <a:lnTo>
                      <a:pt x="20485" y="5105"/>
                    </a:lnTo>
                    <a:lnTo>
                      <a:pt x="20380" y="5085"/>
                    </a:lnTo>
                    <a:lnTo>
                      <a:pt x="20254" y="4959"/>
                    </a:lnTo>
                    <a:lnTo>
                      <a:pt x="20129" y="4959"/>
                    </a:lnTo>
                    <a:lnTo>
                      <a:pt x="19773" y="4687"/>
                    </a:lnTo>
                    <a:lnTo>
                      <a:pt x="19627" y="4687"/>
                    </a:lnTo>
                    <a:lnTo>
                      <a:pt x="19438" y="4603"/>
                    </a:lnTo>
                    <a:lnTo>
                      <a:pt x="19334" y="4666"/>
                    </a:lnTo>
                    <a:lnTo>
                      <a:pt x="19187" y="4666"/>
                    </a:lnTo>
                    <a:lnTo>
                      <a:pt x="19083" y="4603"/>
                    </a:lnTo>
                    <a:lnTo>
                      <a:pt x="18978" y="4666"/>
                    </a:lnTo>
                    <a:lnTo>
                      <a:pt x="18915" y="4750"/>
                    </a:lnTo>
                    <a:lnTo>
                      <a:pt x="18832" y="4666"/>
                    </a:lnTo>
                    <a:lnTo>
                      <a:pt x="18685" y="4561"/>
                    </a:lnTo>
                    <a:lnTo>
                      <a:pt x="18685" y="4666"/>
                    </a:lnTo>
                    <a:lnTo>
                      <a:pt x="18602" y="4624"/>
                    </a:lnTo>
                    <a:lnTo>
                      <a:pt x="18581" y="4687"/>
                    </a:lnTo>
                    <a:lnTo>
                      <a:pt x="18581" y="4750"/>
                    </a:lnTo>
                    <a:lnTo>
                      <a:pt x="18476" y="4666"/>
                    </a:lnTo>
                    <a:lnTo>
                      <a:pt x="18455" y="4624"/>
                    </a:lnTo>
                    <a:lnTo>
                      <a:pt x="18371" y="4582"/>
                    </a:lnTo>
                    <a:lnTo>
                      <a:pt x="18371" y="4582"/>
                    </a:lnTo>
                    <a:lnTo>
                      <a:pt x="18392" y="4645"/>
                    </a:lnTo>
                    <a:lnTo>
                      <a:pt x="18371" y="4666"/>
                    </a:lnTo>
                    <a:lnTo>
                      <a:pt x="18183" y="4582"/>
                    </a:lnTo>
                    <a:lnTo>
                      <a:pt x="18141" y="4582"/>
                    </a:lnTo>
                    <a:lnTo>
                      <a:pt x="17995" y="4561"/>
                    </a:lnTo>
                    <a:lnTo>
                      <a:pt x="17702" y="4394"/>
                    </a:lnTo>
                    <a:lnTo>
                      <a:pt x="17555" y="4394"/>
                    </a:lnTo>
                    <a:lnTo>
                      <a:pt x="17555" y="4436"/>
                    </a:lnTo>
                    <a:lnTo>
                      <a:pt x="17597" y="4478"/>
                    </a:lnTo>
                    <a:lnTo>
                      <a:pt x="17555" y="4520"/>
                    </a:lnTo>
                    <a:lnTo>
                      <a:pt x="17472" y="4478"/>
                    </a:lnTo>
                    <a:lnTo>
                      <a:pt x="17451" y="4520"/>
                    </a:lnTo>
                    <a:lnTo>
                      <a:pt x="17430" y="4561"/>
                    </a:lnTo>
                    <a:lnTo>
                      <a:pt x="17325" y="4603"/>
                    </a:lnTo>
                    <a:lnTo>
                      <a:pt x="17262" y="4666"/>
                    </a:lnTo>
                    <a:lnTo>
                      <a:pt x="17241" y="4792"/>
                    </a:lnTo>
                    <a:lnTo>
                      <a:pt x="17200" y="4687"/>
                    </a:lnTo>
                    <a:lnTo>
                      <a:pt x="17158" y="4603"/>
                    </a:lnTo>
                    <a:lnTo>
                      <a:pt x="17116" y="4645"/>
                    </a:lnTo>
                    <a:lnTo>
                      <a:pt x="17116" y="4750"/>
                    </a:lnTo>
                    <a:lnTo>
                      <a:pt x="17011" y="4917"/>
                    </a:lnTo>
                    <a:lnTo>
                      <a:pt x="17011" y="5085"/>
                    </a:lnTo>
                    <a:lnTo>
                      <a:pt x="16990" y="4917"/>
                    </a:lnTo>
                    <a:lnTo>
                      <a:pt x="17011" y="4771"/>
                    </a:lnTo>
                    <a:lnTo>
                      <a:pt x="16990" y="4645"/>
                    </a:lnTo>
                    <a:lnTo>
                      <a:pt x="17032" y="4457"/>
                    </a:lnTo>
                    <a:lnTo>
                      <a:pt x="17095" y="4394"/>
                    </a:lnTo>
                    <a:lnTo>
                      <a:pt x="17032" y="4373"/>
                    </a:lnTo>
                    <a:lnTo>
                      <a:pt x="16928" y="4373"/>
                    </a:lnTo>
                    <a:lnTo>
                      <a:pt x="17053" y="4248"/>
                    </a:lnTo>
                    <a:lnTo>
                      <a:pt x="16907" y="4059"/>
                    </a:lnTo>
                    <a:lnTo>
                      <a:pt x="16823" y="3913"/>
                    </a:lnTo>
                    <a:lnTo>
                      <a:pt x="16739" y="3913"/>
                    </a:lnTo>
                    <a:lnTo>
                      <a:pt x="16614" y="3871"/>
                    </a:lnTo>
                    <a:lnTo>
                      <a:pt x="16530" y="3976"/>
                    </a:lnTo>
                    <a:lnTo>
                      <a:pt x="16467" y="4017"/>
                    </a:lnTo>
                    <a:lnTo>
                      <a:pt x="16425" y="3934"/>
                    </a:lnTo>
                    <a:lnTo>
                      <a:pt x="16384" y="3913"/>
                    </a:lnTo>
                    <a:lnTo>
                      <a:pt x="16363" y="3829"/>
                    </a:lnTo>
                    <a:lnTo>
                      <a:pt x="16279" y="3766"/>
                    </a:lnTo>
                    <a:lnTo>
                      <a:pt x="16195" y="3766"/>
                    </a:lnTo>
                    <a:lnTo>
                      <a:pt x="16153" y="3724"/>
                    </a:lnTo>
                    <a:lnTo>
                      <a:pt x="16070" y="3704"/>
                    </a:lnTo>
                    <a:lnTo>
                      <a:pt x="16007" y="3745"/>
                    </a:lnTo>
                    <a:lnTo>
                      <a:pt x="16007" y="3704"/>
                    </a:lnTo>
                    <a:lnTo>
                      <a:pt x="15965" y="3662"/>
                    </a:lnTo>
                    <a:lnTo>
                      <a:pt x="15902" y="3599"/>
                    </a:lnTo>
                    <a:lnTo>
                      <a:pt x="15840" y="3620"/>
                    </a:lnTo>
                    <a:lnTo>
                      <a:pt x="15693" y="3599"/>
                    </a:lnTo>
                    <a:lnTo>
                      <a:pt x="15526" y="3494"/>
                    </a:lnTo>
                    <a:lnTo>
                      <a:pt x="15463" y="3494"/>
                    </a:lnTo>
                    <a:lnTo>
                      <a:pt x="15442" y="3536"/>
                    </a:lnTo>
                    <a:lnTo>
                      <a:pt x="15337" y="3452"/>
                    </a:lnTo>
                    <a:lnTo>
                      <a:pt x="15254" y="3452"/>
                    </a:lnTo>
                    <a:lnTo>
                      <a:pt x="15233" y="3536"/>
                    </a:lnTo>
                    <a:lnTo>
                      <a:pt x="15170" y="3536"/>
                    </a:lnTo>
                    <a:lnTo>
                      <a:pt x="15149" y="3452"/>
                    </a:lnTo>
                    <a:lnTo>
                      <a:pt x="15024" y="3452"/>
                    </a:lnTo>
                    <a:lnTo>
                      <a:pt x="14919" y="3515"/>
                    </a:lnTo>
                    <a:lnTo>
                      <a:pt x="14856" y="3620"/>
                    </a:lnTo>
                    <a:lnTo>
                      <a:pt x="14856" y="3704"/>
                    </a:lnTo>
                    <a:lnTo>
                      <a:pt x="14731" y="3829"/>
                    </a:lnTo>
                    <a:lnTo>
                      <a:pt x="14584" y="3934"/>
                    </a:lnTo>
                    <a:lnTo>
                      <a:pt x="14375" y="4059"/>
                    </a:lnTo>
                    <a:lnTo>
                      <a:pt x="14270" y="4185"/>
                    </a:lnTo>
                    <a:lnTo>
                      <a:pt x="14208" y="4352"/>
                    </a:lnTo>
                    <a:lnTo>
                      <a:pt x="14187" y="4499"/>
                    </a:lnTo>
                    <a:lnTo>
                      <a:pt x="14124" y="4582"/>
                    </a:lnTo>
                    <a:lnTo>
                      <a:pt x="14019" y="4687"/>
                    </a:lnTo>
                    <a:lnTo>
                      <a:pt x="14019" y="4771"/>
                    </a:lnTo>
                    <a:lnTo>
                      <a:pt x="14061" y="4896"/>
                    </a:lnTo>
                    <a:lnTo>
                      <a:pt x="14019" y="5105"/>
                    </a:lnTo>
                    <a:lnTo>
                      <a:pt x="13998" y="4980"/>
                    </a:lnTo>
                    <a:lnTo>
                      <a:pt x="13915" y="4854"/>
                    </a:lnTo>
                    <a:lnTo>
                      <a:pt x="13915" y="4750"/>
                    </a:lnTo>
                    <a:lnTo>
                      <a:pt x="13998" y="4645"/>
                    </a:lnTo>
                    <a:lnTo>
                      <a:pt x="14103" y="4561"/>
                    </a:lnTo>
                    <a:lnTo>
                      <a:pt x="14082" y="4394"/>
                    </a:lnTo>
                    <a:lnTo>
                      <a:pt x="14124" y="4269"/>
                    </a:lnTo>
                    <a:lnTo>
                      <a:pt x="14124" y="4185"/>
                    </a:lnTo>
                    <a:lnTo>
                      <a:pt x="14061" y="4185"/>
                    </a:lnTo>
                    <a:lnTo>
                      <a:pt x="13915" y="4248"/>
                    </a:lnTo>
                    <a:lnTo>
                      <a:pt x="13768" y="4185"/>
                    </a:lnTo>
                    <a:lnTo>
                      <a:pt x="13643" y="4185"/>
                    </a:lnTo>
                    <a:lnTo>
                      <a:pt x="13538" y="4227"/>
                    </a:lnTo>
                    <a:lnTo>
                      <a:pt x="13454" y="4164"/>
                    </a:lnTo>
                    <a:lnTo>
                      <a:pt x="13538" y="4164"/>
                    </a:lnTo>
                    <a:lnTo>
                      <a:pt x="13643" y="4080"/>
                    </a:lnTo>
                    <a:lnTo>
                      <a:pt x="13747" y="4059"/>
                    </a:lnTo>
                    <a:lnTo>
                      <a:pt x="13915" y="4080"/>
                    </a:lnTo>
                    <a:lnTo>
                      <a:pt x="14019" y="4059"/>
                    </a:lnTo>
                    <a:lnTo>
                      <a:pt x="14103" y="3955"/>
                    </a:lnTo>
                    <a:lnTo>
                      <a:pt x="14166" y="3955"/>
                    </a:lnTo>
                    <a:lnTo>
                      <a:pt x="14208" y="4017"/>
                    </a:lnTo>
                    <a:lnTo>
                      <a:pt x="14270" y="3976"/>
                    </a:lnTo>
                    <a:lnTo>
                      <a:pt x="14375" y="3934"/>
                    </a:lnTo>
                    <a:lnTo>
                      <a:pt x="14521" y="3871"/>
                    </a:lnTo>
                    <a:lnTo>
                      <a:pt x="14521" y="3745"/>
                    </a:lnTo>
                    <a:lnTo>
                      <a:pt x="14689" y="3557"/>
                    </a:lnTo>
                    <a:lnTo>
                      <a:pt x="14689" y="3432"/>
                    </a:lnTo>
                    <a:lnTo>
                      <a:pt x="14731" y="3348"/>
                    </a:lnTo>
                    <a:lnTo>
                      <a:pt x="14731" y="3243"/>
                    </a:lnTo>
                    <a:lnTo>
                      <a:pt x="14584" y="3222"/>
                    </a:lnTo>
                    <a:lnTo>
                      <a:pt x="14438" y="3118"/>
                    </a:lnTo>
                    <a:lnTo>
                      <a:pt x="14333" y="3118"/>
                    </a:lnTo>
                    <a:lnTo>
                      <a:pt x="14187" y="3222"/>
                    </a:lnTo>
                    <a:lnTo>
                      <a:pt x="14061" y="3222"/>
                    </a:lnTo>
                    <a:lnTo>
                      <a:pt x="13852" y="3139"/>
                    </a:lnTo>
                    <a:lnTo>
                      <a:pt x="13643" y="3118"/>
                    </a:lnTo>
                    <a:lnTo>
                      <a:pt x="13475" y="3285"/>
                    </a:lnTo>
                    <a:lnTo>
                      <a:pt x="13475" y="3348"/>
                    </a:lnTo>
                    <a:lnTo>
                      <a:pt x="13538" y="3390"/>
                    </a:lnTo>
                    <a:lnTo>
                      <a:pt x="13559" y="3432"/>
                    </a:lnTo>
                    <a:lnTo>
                      <a:pt x="13475" y="3432"/>
                    </a:lnTo>
                    <a:lnTo>
                      <a:pt x="13433" y="3452"/>
                    </a:lnTo>
                    <a:lnTo>
                      <a:pt x="13371" y="3557"/>
                    </a:lnTo>
                    <a:lnTo>
                      <a:pt x="13350" y="3494"/>
                    </a:lnTo>
                    <a:lnTo>
                      <a:pt x="13287" y="3452"/>
                    </a:lnTo>
                    <a:lnTo>
                      <a:pt x="13161" y="3515"/>
                    </a:lnTo>
                    <a:lnTo>
                      <a:pt x="13036" y="3704"/>
                    </a:lnTo>
                    <a:lnTo>
                      <a:pt x="12848" y="3913"/>
                    </a:lnTo>
                    <a:lnTo>
                      <a:pt x="12973" y="3724"/>
                    </a:lnTo>
                    <a:lnTo>
                      <a:pt x="12973" y="3599"/>
                    </a:lnTo>
                    <a:lnTo>
                      <a:pt x="13015" y="3515"/>
                    </a:lnTo>
                    <a:lnTo>
                      <a:pt x="13015" y="3432"/>
                    </a:lnTo>
                    <a:lnTo>
                      <a:pt x="12952" y="3432"/>
                    </a:lnTo>
                    <a:lnTo>
                      <a:pt x="12848" y="3536"/>
                    </a:lnTo>
                    <a:lnTo>
                      <a:pt x="12806" y="3662"/>
                    </a:lnTo>
                    <a:lnTo>
                      <a:pt x="12743" y="3829"/>
                    </a:lnTo>
                    <a:lnTo>
                      <a:pt x="12638" y="3871"/>
                    </a:lnTo>
                    <a:lnTo>
                      <a:pt x="12722" y="3704"/>
                    </a:lnTo>
                    <a:lnTo>
                      <a:pt x="12743" y="3557"/>
                    </a:lnTo>
                    <a:lnTo>
                      <a:pt x="12952" y="3306"/>
                    </a:lnTo>
                    <a:lnTo>
                      <a:pt x="13015" y="3118"/>
                    </a:lnTo>
                    <a:lnTo>
                      <a:pt x="13078" y="3013"/>
                    </a:lnTo>
                    <a:lnTo>
                      <a:pt x="13182" y="2971"/>
                    </a:lnTo>
                    <a:lnTo>
                      <a:pt x="13329" y="2888"/>
                    </a:lnTo>
                    <a:lnTo>
                      <a:pt x="13392" y="2867"/>
                    </a:lnTo>
                    <a:lnTo>
                      <a:pt x="13496" y="2699"/>
                    </a:lnTo>
                    <a:lnTo>
                      <a:pt x="13768" y="2448"/>
                    </a:lnTo>
                    <a:lnTo>
                      <a:pt x="13789" y="2364"/>
                    </a:lnTo>
                    <a:lnTo>
                      <a:pt x="13852" y="2302"/>
                    </a:lnTo>
                    <a:lnTo>
                      <a:pt x="13789" y="2239"/>
                    </a:lnTo>
                    <a:lnTo>
                      <a:pt x="13810" y="2155"/>
                    </a:lnTo>
                    <a:lnTo>
                      <a:pt x="13852" y="2134"/>
                    </a:lnTo>
                    <a:lnTo>
                      <a:pt x="13852" y="2030"/>
                    </a:lnTo>
                    <a:lnTo>
                      <a:pt x="13747" y="1946"/>
                    </a:lnTo>
                    <a:lnTo>
                      <a:pt x="13601" y="1946"/>
                    </a:lnTo>
                    <a:lnTo>
                      <a:pt x="13580" y="1988"/>
                    </a:lnTo>
                    <a:lnTo>
                      <a:pt x="13538" y="1883"/>
                    </a:lnTo>
                    <a:lnTo>
                      <a:pt x="13454" y="1674"/>
                    </a:lnTo>
                    <a:lnTo>
                      <a:pt x="13329" y="1360"/>
                    </a:lnTo>
                    <a:lnTo>
                      <a:pt x="13224" y="1214"/>
                    </a:lnTo>
                    <a:lnTo>
                      <a:pt x="13140" y="1004"/>
                    </a:lnTo>
                    <a:lnTo>
                      <a:pt x="13140" y="879"/>
                    </a:lnTo>
                    <a:lnTo>
                      <a:pt x="13120" y="732"/>
                    </a:lnTo>
                    <a:lnTo>
                      <a:pt x="13057" y="691"/>
                    </a:lnTo>
                    <a:lnTo>
                      <a:pt x="13036" y="586"/>
                    </a:lnTo>
                    <a:lnTo>
                      <a:pt x="12952" y="460"/>
                    </a:lnTo>
                    <a:lnTo>
                      <a:pt x="12931" y="481"/>
                    </a:lnTo>
                    <a:lnTo>
                      <a:pt x="12931" y="565"/>
                    </a:lnTo>
                    <a:lnTo>
                      <a:pt x="12868" y="628"/>
                    </a:lnTo>
                    <a:lnTo>
                      <a:pt x="12743" y="711"/>
                    </a:lnTo>
                    <a:lnTo>
                      <a:pt x="12701" y="795"/>
                    </a:lnTo>
                    <a:lnTo>
                      <a:pt x="12555" y="984"/>
                    </a:lnTo>
                    <a:lnTo>
                      <a:pt x="12408" y="1151"/>
                    </a:lnTo>
                    <a:lnTo>
                      <a:pt x="12408" y="1256"/>
                    </a:lnTo>
                    <a:lnTo>
                      <a:pt x="12303" y="1507"/>
                    </a:lnTo>
                    <a:lnTo>
                      <a:pt x="12199" y="1653"/>
                    </a:lnTo>
                    <a:lnTo>
                      <a:pt x="12115" y="1779"/>
                    </a:lnTo>
                    <a:lnTo>
                      <a:pt x="12011" y="1820"/>
                    </a:lnTo>
                    <a:lnTo>
                      <a:pt x="11969" y="1862"/>
                    </a:lnTo>
                    <a:lnTo>
                      <a:pt x="11927" y="1967"/>
                    </a:lnTo>
                    <a:lnTo>
                      <a:pt x="11822" y="2051"/>
                    </a:lnTo>
                    <a:lnTo>
                      <a:pt x="11759" y="2030"/>
                    </a:lnTo>
                    <a:lnTo>
                      <a:pt x="11759" y="1862"/>
                    </a:lnTo>
                    <a:lnTo>
                      <a:pt x="11697" y="1841"/>
                    </a:lnTo>
                    <a:lnTo>
                      <a:pt x="11676" y="1779"/>
                    </a:lnTo>
                    <a:lnTo>
                      <a:pt x="11613" y="1779"/>
                    </a:lnTo>
                    <a:lnTo>
                      <a:pt x="11550" y="1820"/>
                    </a:lnTo>
                    <a:lnTo>
                      <a:pt x="11487" y="1883"/>
                    </a:lnTo>
                    <a:lnTo>
                      <a:pt x="11383" y="1862"/>
                    </a:lnTo>
                    <a:lnTo>
                      <a:pt x="11299" y="1779"/>
                    </a:lnTo>
                    <a:lnTo>
                      <a:pt x="11299" y="1737"/>
                    </a:lnTo>
                    <a:lnTo>
                      <a:pt x="11278" y="1716"/>
                    </a:lnTo>
                    <a:lnTo>
                      <a:pt x="11257" y="1611"/>
                    </a:lnTo>
                    <a:lnTo>
                      <a:pt x="11236" y="1548"/>
                    </a:lnTo>
                    <a:lnTo>
                      <a:pt x="11153" y="1528"/>
                    </a:lnTo>
                    <a:lnTo>
                      <a:pt x="11048" y="1423"/>
                    </a:lnTo>
                    <a:lnTo>
                      <a:pt x="10881" y="1423"/>
                    </a:lnTo>
                    <a:lnTo>
                      <a:pt x="10776" y="1465"/>
                    </a:lnTo>
                    <a:lnTo>
                      <a:pt x="10546" y="1465"/>
                    </a:lnTo>
                    <a:lnTo>
                      <a:pt x="10420" y="1444"/>
                    </a:lnTo>
                    <a:lnTo>
                      <a:pt x="10316" y="1528"/>
                    </a:lnTo>
                    <a:lnTo>
                      <a:pt x="10295" y="1632"/>
                    </a:lnTo>
                    <a:lnTo>
                      <a:pt x="10399" y="1737"/>
                    </a:lnTo>
                    <a:lnTo>
                      <a:pt x="10420" y="1820"/>
                    </a:lnTo>
                    <a:lnTo>
                      <a:pt x="10462" y="1946"/>
                    </a:lnTo>
                    <a:lnTo>
                      <a:pt x="10441" y="1988"/>
                    </a:lnTo>
                    <a:lnTo>
                      <a:pt x="10337" y="1988"/>
                    </a:lnTo>
                    <a:lnTo>
                      <a:pt x="10190" y="1946"/>
                    </a:lnTo>
                    <a:lnTo>
                      <a:pt x="10148" y="1925"/>
                    </a:lnTo>
                    <a:lnTo>
                      <a:pt x="9918" y="1925"/>
                    </a:lnTo>
                    <a:lnTo>
                      <a:pt x="9814" y="1946"/>
                    </a:lnTo>
                    <a:lnTo>
                      <a:pt x="9772" y="1883"/>
                    </a:lnTo>
                    <a:lnTo>
                      <a:pt x="9604" y="1883"/>
                    </a:lnTo>
                    <a:lnTo>
                      <a:pt x="9479" y="1946"/>
                    </a:lnTo>
                    <a:lnTo>
                      <a:pt x="9395" y="2134"/>
                    </a:lnTo>
                    <a:lnTo>
                      <a:pt x="9165" y="2134"/>
                    </a:lnTo>
                    <a:lnTo>
                      <a:pt x="9039" y="2155"/>
                    </a:lnTo>
                    <a:lnTo>
                      <a:pt x="8998" y="2197"/>
                    </a:lnTo>
                    <a:lnTo>
                      <a:pt x="8935" y="2302"/>
                    </a:lnTo>
                    <a:lnTo>
                      <a:pt x="8788" y="2302"/>
                    </a:lnTo>
                    <a:lnTo>
                      <a:pt x="8767" y="2281"/>
                    </a:lnTo>
                    <a:lnTo>
                      <a:pt x="8684" y="2302"/>
                    </a:lnTo>
                    <a:lnTo>
                      <a:pt x="8621" y="2385"/>
                    </a:lnTo>
                    <a:lnTo>
                      <a:pt x="8537" y="2364"/>
                    </a:lnTo>
                    <a:lnTo>
                      <a:pt x="8307" y="2176"/>
                    </a:lnTo>
                    <a:lnTo>
                      <a:pt x="8223" y="2072"/>
                    </a:lnTo>
                    <a:lnTo>
                      <a:pt x="8223" y="1988"/>
                    </a:lnTo>
                    <a:lnTo>
                      <a:pt x="8098" y="1862"/>
                    </a:lnTo>
                    <a:lnTo>
                      <a:pt x="7993" y="1758"/>
                    </a:lnTo>
                    <a:lnTo>
                      <a:pt x="7993" y="1653"/>
                    </a:lnTo>
                    <a:lnTo>
                      <a:pt x="8014" y="1569"/>
                    </a:lnTo>
                    <a:lnTo>
                      <a:pt x="7993" y="1528"/>
                    </a:lnTo>
                    <a:lnTo>
                      <a:pt x="8014" y="1423"/>
                    </a:lnTo>
                    <a:lnTo>
                      <a:pt x="8056" y="1339"/>
                    </a:lnTo>
                    <a:lnTo>
                      <a:pt x="8056" y="1214"/>
                    </a:lnTo>
                    <a:lnTo>
                      <a:pt x="8161" y="1025"/>
                    </a:lnTo>
                    <a:lnTo>
                      <a:pt x="8202" y="879"/>
                    </a:lnTo>
                    <a:lnTo>
                      <a:pt x="8307" y="732"/>
                    </a:lnTo>
                    <a:lnTo>
                      <a:pt x="8307" y="691"/>
                    </a:lnTo>
                    <a:lnTo>
                      <a:pt x="8202" y="691"/>
                    </a:lnTo>
                    <a:lnTo>
                      <a:pt x="8140" y="607"/>
                    </a:lnTo>
                    <a:lnTo>
                      <a:pt x="8119" y="523"/>
                    </a:lnTo>
                    <a:lnTo>
                      <a:pt x="7993" y="523"/>
                    </a:lnTo>
                    <a:lnTo>
                      <a:pt x="7889" y="481"/>
                    </a:lnTo>
                    <a:lnTo>
                      <a:pt x="7930" y="398"/>
                    </a:lnTo>
                    <a:lnTo>
                      <a:pt x="8014" y="293"/>
                    </a:lnTo>
                    <a:lnTo>
                      <a:pt x="8014" y="147"/>
                    </a:lnTo>
                    <a:lnTo>
                      <a:pt x="7910" y="0"/>
                    </a:lnTo>
                    <a:lnTo>
                      <a:pt x="7784" y="0"/>
                    </a:lnTo>
                    <a:lnTo>
                      <a:pt x="7721" y="63"/>
                    </a:lnTo>
                    <a:lnTo>
                      <a:pt x="767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6B65"/>
                  </a:solidFill>
                </a:endParaRPr>
              </a:p>
            </p:txBody>
          </p:sp>
        </p:grpSp>
        <p:grpSp>
          <p:nvGrpSpPr>
            <p:cNvPr id="464" name="Google Shape;464;p45"/>
            <p:cNvGrpSpPr/>
            <p:nvPr/>
          </p:nvGrpSpPr>
          <p:grpSpPr>
            <a:xfrm>
              <a:off x="3265985" y="3226989"/>
              <a:ext cx="87151" cy="346202"/>
              <a:chOff x="2680375" y="3423800"/>
              <a:chExt cx="182975" cy="761050"/>
            </a:xfrm>
          </p:grpSpPr>
          <p:sp>
            <p:nvSpPr>
              <p:cNvPr id="465" name="Google Shape;465;p45"/>
              <p:cNvSpPr/>
              <p:nvPr/>
            </p:nvSpPr>
            <p:spPr>
              <a:xfrm>
                <a:off x="2698650" y="3423800"/>
                <a:ext cx="164700" cy="703875"/>
              </a:xfrm>
              <a:custGeom>
                <a:avLst/>
                <a:gdLst/>
                <a:ahLst/>
                <a:cxnLst/>
                <a:rect l="l" t="t" r="r" b="b"/>
                <a:pathLst>
                  <a:path w="6588" h="28155" extrusionOk="0">
                    <a:moveTo>
                      <a:pt x="319" y="4568"/>
                    </a:moveTo>
                    <a:lnTo>
                      <a:pt x="107" y="1274"/>
                    </a:lnTo>
                    <a:lnTo>
                      <a:pt x="319" y="0"/>
                    </a:lnTo>
                    <a:lnTo>
                      <a:pt x="6588" y="4356"/>
                    </a:lnTo>
                    <a:lnTo>
                      <a:pt x="4994" y="7331"/>
                    </a:lnTo>
                    <a:lnTo>
                      <a:pt x="1913" y="16149"/>
                    </a:lnTo>
                    <a:lnTo>
                      <a:pt x="2656" y="24330"/>
                    </a:lnTo>
                    <a:lnTo>
                      <a:pt x="4144" y="28155"/>
                    </a:lnTo>
                    <a:lnTo>
                      <a:pt x="1700" y="27836"/>
                    </a:lnTo>
                    <a:lnTo>
                      <a:pt x="532" y="25605"/>
                    </a:lnTo>
                    <a:lnTo>
                      <a:pt x="1063" y="22736"/>
                    </a:lnTo>
                    <a:lnTo>
                      <a:pt x="0" y="17530"/>
                    </a:lnTo>
                    <a:lnTo>
                      <a:pt x="638" y="14024"/>
                    </a:lnTo>
                    <a:lnTo>
                      <a:pt x="213" y="11793"/>
                    </a:lnTo>
                    <a:lnTo>
                      <a:pt x="744" y="7756"/>
                    </a:lnTo>
                    <a:close/>
                  </a:path>
                </a:pathLst>
              </a:custGeom>
              <a:solidFill>
                <a:srgbClr val="DED6D4"/>
              </a:solidFill>
              <a:ln>
                <a:noFill/>
              </a:ln>
            </p:spPr>
          </p:sp>
          <p:sp>
            <p:nvSpPr>
              <p:cNvPr id="466" name="Google Shape;466;p45"/>
              <p:cNvSpPr/>
              <p:nvPr/>
            </p:nvSpPr>
            <p:spPr>
              <a:xfrm>
                <a:off x="2680375" y="3510050"/>
                <a:ext cx="137075" cy="674800"/>
              </a:xfrm>
              <a:custGeom>
                <a:avLst/>
                <a:gdLst/>
                <a:ahLst/>
                <a:cxnLst/>
                <a:rect l="l" t="t" r="r" b="b"/>
                <a:pathLst>
                  <a:path w="5483" h="26992" extrusionOk="0">
                    <a:moveTo>
                      <a:pt x="984" y="23016"/>
                    </a:moveTo>
                    <a:lnTo>
                      <a:pt x="984" y="23121"/>
                    </a:lnTo>
                    <a:lnTo>
                      <a:pt x="1026" y="23058"/>
                    </a:lnTo>
                    <a:lnTo>
                      <a:pt x="1088" y="23016"/>
                    </a:lnTo>
                    <a:close/>
                    <a:moveTo>
                      <a:pt x="1047" y="0"/>
                    </a:moveTo>
                    <a:lnTo>
                      <a:pt x="984" y="105"/>
                    </a:lnTo>
                    <a:lnTo>
                      <a:pt x="963" y="209"/>
                    </a:lnTo>
                    <a:lnTo>
                      <a:pt x="1068" y="314"/>
                    </a:lnTo>
                    <a:lnTo>
                      <a:pt x="1005" y="419"/>
                    </a:lnTo>
                    <a:lnTo>
                      <a:pt x="900" y="502"/>
                    </a:lnTo>
                    <a:lnTo>
                      <a:pt x="837" y="461"/>
                    </a:lnTo>
                    <a:lnTo>
                      <a:pt x="691" y="544"/>
                    </a:lnTo>
                    <a:lnTo>
                      <a:pt x="565" y="628"/>
                    </a:lnTo>
                    <a:lnTo>
                      <a:pt x="628" y="670"/>
                    </a:lnTo>
                    <a:lnTo>
                      <a:pt x="628" y="837"/>
                    </a:lnTo>
                    <a:lnTo>
                      <a:pt x="586" y="963"/>
                    </a:lnTo>
                    <a:lnTo>
                      <a:pt x="628" y="1130"/>
                    </a:lnTo>
                    <a:lnTo>
                      <a:pt x="733" y="1549"/>
                    </a:lnTo>
                    <a:lnTo>
                      <a:pt x="733" y="1695"/>
                    </a:lnTo>
                    <a:lnTo>
                      <a:pt x="691" y="1800"/>
                    </a:lnTo>
                    <a:lnTo>
                      <a:pt x="649" y="1883"/>
                    </a:lnTo>
                    <a:lnTo>
                      <a:pt x="691" y="2093"/>
                    </a:lnTo>
                    <a:lnTo>
                      <a:pt x="775" y="2302"/>
                    </a:lnTo>
                    <a:lnTo>
                      <a:pt x="858" y="2490"/>
                    </a:lnTo>
                    <a:lnTo>
                      <a:pt x="858" y="2762"/>
                    </a:lnTo>
                    <a:lnTo>
                      <a:pt x="837" y="2846"/>
                    </a:lnTo>
                    <a:lnTo>
                      <a:pt x="796" y="2909"/>
                    </a:lnTo>
                    <a:lnTo>
                      <a:pt x="837" y="3327"/>
                    </a:lnTo>
                    <a:lnTo>
                      <a:pt x="837" y="3432"/>
                    </a:lnTo>
                    <a:lnTo>
                      <a:pt x="754" y="3474"/>
                    </a:lnTo>
                    <a:lnTo>
                      <a:pt x="670" y="3536"/>
                    </a:lnTo>
                    <a:lnTo>
                      <a:pt x="670" y="3766"/>
                    </a:lnTo>
                    <a:lnTo>
                      <a:pt x="691" y="3829"/>
                    </a:lnTo>
                    <a:lnTo>
                      <a:pt x="775" y="3766"/>
                    </a:lnTo>
                    <a:lnTo>
                      <a:pt x="837" y="3829"/>
                    </a:lnTo>
                    <a:lnTo>
                      <a:pt x="754" y="3892"/>
                    </a:lnTo>
                    <a:lnTo>
                      <a:pt x="754" y="4499"/>
                    </a:lnTo>
                    <a:lnTo>
                      <a:pt x="837" y="4729"/>
                    </a:lnTo>
                    <a:lnTo>
                      <a:pt x="858" y="4917"/>
                    </a:lnTo>
                    <a:lnTo>
                      <a:pt x="837" y="5064"/>
                    </a:lnTo>
                    <a:lnTo>
                      <a:pt x="733" y="5231"/>
                    </a:lnTo>
                    <a:lnTo>
                      <a:pt x="733" y="5399"/>
                    </a:lnTo>
                    <a:lnTo>
                      <a:pt x="837" y="5566"/>
                    </a:lnTo>
                    <a:lnTo>
                      <a:pt x="796" y="5712"/>
                    </a:lnTo>
                    <a:lnTo>
                      <a:pt x="796" y="5984"/>
                    </a:lnTo>
                    <a:lnTo>
                      <a:pt x="754" y="6089"/>
                    </a:lnTo>
                    <a:lnTo>
                      <a:pt x="754" y="6256"/>
                    </a:lnTo>
                    <a:lnTo>
                      <a:pt x="775" y="6340"/>
                    </a:lnTo>
                    <a:lnTo>
                      <a:pt x="775" y="6403"/>
                    </a:lnTo>
                    <a:lnTo>
                      <a:pt x="670" y="6570"/>
                    </a:lnTo>
                    <a:lnTo>
                      <a:pt x="670" y="6717"/>
                    </a:lnTo>
                    <a:lnTo>
                      <a:pt x="628" y="6821"/>
                    </a:lnTo>
                    <a:lnTo>
                      <a:pt x="649" y="7010"/>
                    </a:lnTo>
                    <a:lnTo>
                      <a:pt x="628" y="7093"/>
                    </a:lnTo>
                    <a:lnTo>
                      <a:pt x="524" y="7303"/>
                    </a:lnTo>
                    <a:lnTo>
                      <a:pt x="524" y="7407"/>
                    </a:lnTo>
                    <a:lnTo>
                      <a:pt x="628" y="7554"/>
                    </a:lnTo>
                    <a:lnTo>
                      <a:pt x="649" y="7721"/>
                    </a:lnTo>
                    <a:lnTo>
                      <a:pt x="733" y="7826"/>
                    </a:lnTo>
                    <a:lnTo>
                      <a:pt x="649" y="7867"/>
                    </a:lnTo>
                    <a:lnTo>
                      <a:pt x="586" y="8014"/>
                    </a:lnTo>
                    <a:lnTo>
                      <a:pt x="670" y="8119"/>
                    </a:lnTo>
                    <a:lnTo>
                      <a:pt x="586" y="8202"/>
                    </a:lnTo>
                    <a:lnTo>
                      <a:pt x="524" y="8244"/>
                    </a:lnTo>
                    <a:lnTo>
                      <a:pt x="524" y="8391"/>
                    </a:lnTo>
                    <a:lnTo>
                      <a:pt x="544" y="8537"/>
                    </a:lnTo>
                    <a:lnTo>
                      <a:pt x="544" y="8663"/>
                    </a:lnTo>
                    <a:lnTo>
                      <a:pt x="670" y="8997"/>
                    </a:lnTo>
                    <a:lnTo>
                      <a:pt x="670" y="9186"/>
                    </a:lnTo>
                    <a:lnTo>
                      <a:pt x="628" y="9228"/>
                    </a:lnTo>
                    <a:lnTo>
                      <a:pt x="628" y="9332"/>
                    </a:lnTo>
                    <a:lnTo>
                      <a:pt x="754" y="9520"/>
                    </a:lnTo>
                    <a:lnTo>
                      <a:pt x="754" y="9730"/>
                    </a:lnTo>
                    <a:lnTo>
                      <a:pt x="733" y="9855"/>
                    </a:lnTo>
                    <a:lnTo>
                      <a:pt x="733" y="9918"/>
                    </a:lnTo>
                    <a:lnTo>
                      <a:pt x="754" y="10023"/>
                    </a:lnTo>
                    <a:lnTo>
                      <a:pt x="733" y="10106"/>
                    </a:lnTo>
                    <a:lnTo>
                      <a:pt x="691" y="10211"/>
                    </a:lnTo>
                    <a:lnTo>
                      <a:pt x="733" y="10253"/>
                    </a:lnTo>
                    <a:lnTo>
                      <a:pt x="858" y="10441"/>
                    </a:lnTo>
                    <a:lnTo>
                      <a:pt x="879" y="10546"/>
                    </a:lnTo>
                    <a:lnTo>
                      <a:pt x="837" y="10650"/>
                    </a:lnTo>
                    <a:lnTo>
                      <a:pt x="754" y="10692"/>
                    </a:lnTo>
                    <a:lnTo>
                      <a:pt x="670" y="10860"/>
                    </a:lnTo>
                    <a:lnTo>
                      <a:pt x="670" y="10901"/>
                    </a:lnTo>
                    <a:lnTo>
                      <a:pt x="733" y="10964"/>
                    </a:lnTo>
                    <a:lnTo>
                      <a:pt x="670" y="11090"/>
                    </a:lnTo>
                    <a:lnTo>
                      <a:pt x="586" y="11173"/>
                    </a:lnTo>
                    <a:lnTo>
                      <a:pt x="586" y="11278"/>
                    </a:lnTo>
                    <a:lnTo>
                      <a:pt x="565" y="11466"/>
                    </a:lnTo>
                    <a:lnTo>
                      <a:pt x="524" y="11571"/>
                    </a:lnTo>
                    <a:lnTo>
                      <a:pt x="524" y="11676"/>
                    </a:lnTo>
                    <a:lnTo>
                      <a:pt x="482" y="11717"/>
                    </a:lnTo>
                    <a:lnTo>
                      <a:pt x="482" y="11843"/>
                    </a:lnTo>
                    <a:lnTo>
                      <a:pt x="419" y="11927"/>
                    </a:lnTo>
                    <a:lnTo>
                      <a:pt x="419" y="11989"/>
                    </a:lnTo>
                    <a:lnTo>
                      <a:pt x="461" y="12052"/>
                    </a:lnTo>
                    <a:lnTo>
                      <a:pt x="377" y="12157"/>
                    </a:lnTo>
                    <a:lnTo>
                      <a:pt x="377" y="12324"/>
                    </a:lnTo>
                    <a:lnTo>
                      <a:pt x="377" y="12429"/>
                    </a:lnTo>
                    <a:lnTo>
                      <a:pt x="314" y="12471"/>
                    </a:lnTo>
                    <a:lnTo>
                      <a:pt x="314" y="12575"/>
                    </a:lnTo>
                    <a:lnTo>
                      <a:pt x="272" y="12659"/>
                    </a:lnTo>
                    <a:lnTo>
                      <a:pt x="272" y="12743"/>
                    </a:lnTo>
                    <a:lnTo>
                      <a:pt x="314" y="12847"/>
                    </a:lnTo>
                    <a:lnTo>
                      <a:pt x="314" y="12952"/>
                    </a:lnTo>
                    <a:lnTo>
                      <a:pt x="231" y="13057"/>
                    </a:lnTo>
                    <a:lnTo>
                      <a:pt x="147" y="13057"/>
                    </a:lnTo>
                    <a:lnTo>
                      <a:pt x="63" y="12994"/>
                    </a:lnTo>
                    <a:lnTo>
                      <a:pt x="0" y="13015"/>
                    </a:lnTo>
                    <a:lnTo>
                      <a:pt x="0" y="13098"/>
                    </a:lnTo>
                    <a:lnTo>
                      <a:pt x="21" y="13224"/>
                    </a:lnTo>
                    <a:lnTo>
                      <a:pt x="21" y="13412"/>
                    </a:lnTo>
                    <a:lnTo>
                      <a:pt x="105" y="13517"/>
                    </a:lnTo>
                    <a:lnTo>
                      <a:pt x="231" y="13621"/>
                    </a:lnTo>
                    <a:lnTo>
                      <a:pt x="252" y="13747"/>
                    </a:lnTo>
                    <a:lnTo>
                      <a:pt x="231" y="13914"/>
                    </a:lnTo>
                    <a:lnTo>
                      <a:pt x="398" y="14228"/>
                    </a:lnTo>
                    <a:lnTo>
                      <a:pt x="440" y="14312"/>
                    </a:lnTo>
                    <a:lnTo>
                      <a:pt x="524" y="14375"/>
                    </a:lnTo>
                    <a:lnTo>
                      <a:pt x="524" y="14563"/>
                    </a:lnTo>
                    <a:lnTo>
                      <a:pt x="461" y="14835"/>
                    </a:lnTo>
                    <a:lnTo>
                      <a:pt x="419" y="14856"/>
                    </a:lnTo>
                    <a:lnTo>
                      <a:pt x="440" y="14940"/>
                    </a:lnTo>
                    <a:lnTo>
                      <a:pt x="419" y="15002"/>
                    </a:lnTo>
                    <a:lnTo>
                      <a:pt x="356" y="14982"/>
                    </a:lnTo>
                    <a:lnTo>
                      <a:pt x="314" y="14982"/>
                    </a:lnTo>
                    <a:lnTo>
                      <a:pt x="272" y="15086"/>
                    </a:lnTo>
                    <a:lnTo>
                      <a:pt x="314" y="15191"/>
                    </a:lnTo>
                    <a:lnTo>
                      <a:pt x="377" y="15254"/>
                    </a:lnTo>
                    <a:lnTo>
                      <a:pt x="335" y="15484"/>
                    </a:lnTo>
                    <a:lnTo>
                      <a:pt x="356" y="15588"/>
                    </a:lnTo>
                    <a:lnTo>
                      <a:pt x="314" y="15672"/>
                    </a:lnTo>
                    <a:lnTo>
                      <a:pt x="356" y="15714"/>
                    </a:lnTo>
                    <a:lnTo>
                      <a:pt x="335" y="15798"/>
                    </a:lnTo>
                    <a:lnTo>
                      <a:pt x="314" y="15818"/>
                    </a:lnTo>
                    <a:lnTo>
                      <a:pt x="335" y="15881"/>
                    </a:lnTo>
                    <a:lnTo>
                      <a:pt x="524" y="16153"/>
                    </a:lnTo>
                    <a:lnTo>
                      <a:pt x="565" y="16216"/>
                    </a:lnTo>
                    <a:lnTo>
                      <a:pt x="565" y="16362"/>
                    </a:lnTo>
                    <a:lnTo>
                      <a:pt x="524" y="16342"/>
                    </a:lnTo>
                    <a:lnTo>
                      <a:pt x="377" y="16342"/>
                    </a:lnTo>
                    <a:lnTo>
                      <a:pt x="314" y="16425"/>
                    </a:lnTo>
                    <a:lnTo>
                      <a:pt x="314" y="16467"/>
                    </a:lnTo>
                    <a:lnTo>
                      <a:pt x="356" y="16530"/>
                    </a:lnTo>
                    <a:lnTo>
                      <a:pt x="356" y="16614"/>
                    </a:lnTo>
                    <a:lnTo>
                      <a:pt x="314" y="16655"/>
                    </a:lnTo>
                    <a:lnTo>
                      <a:pt x="272" y="16739"/>
                    </a:lnTo>
                    <a:lnTo>
                      <a:pt x="314" y="16823"/>
                    </a:lnTo>
                    <a:lnTo>
                      <a:pt x="335" y="16844"/>
                    </a:lnTo>
                    <a:lnTo>
                      <a:pt x="377" y="16969"/>
                    </a:lnTo>
                    <a:lnTo>
                      <a:pt x="419" y="17304"/>
                    </a:lnTo>
                    <a:lnTo>
                      <a:pt x="356" y="17451"/>
                    </a:lnTo>
                    <a:lnTo>
                      <a:pt x="482" y="17492"/>
                    </a:lnTo>
                    <a:lnTo>
                      <a:pt x="670" y="17471"/>
                    </a:lnTo>
                    <a:lnTo>
                      <a:pt x="670" y="17409"/>
                    </a:lnTo>
                    <a:lnTo>
                      <a:pt x="670" y="17283"/>
                    </a:lnTo>
                    <a:lnTo>
                      <a:pt x="733" y="17199"/>
                    </a:lnTo>
                    <a:lnTo>
                      <a:pt x="837" y="17241"/>
                    </a:lnTo>
                    <a:lnTo>
                      <a:pt x="858" y="17199"/>
                    </a:lnTo>
                    <a:lnTo>
                      <a:pt x="733" y="17095"/>
                    </a:lnTo>
                    <a:lnTo>
                      <a:pt x="775" y="17053"/>
                    </a:lnTo>
                    <a:lnTo>
                      <a:pt x="649" y="16927"/>
                    </a:lnTo>
                    <a:lnTo>
                      <a:pt x="649" y="16844"/>
                    </a:lnTo>
                    <a:lnTo>
                      <a:pt x="733" y="16844"/>
                    </a:lnTo>
                    <a:lnTo>
                      <a:pt x="837" y="16886"/>
                    </a:lnTo>
                    <a:lnTo>
                      <a:pt x="837" y="16865"/>
                    </a:lnTo>
                    <a:lnTo>
                      <a:pt x="775" y="16823"/>
                    </a:lnTo>
                    <a:lnTo>
                      <a:pt x="649" y="16718"/>
                    </a:lnTo>
                    <a:lnTo>
                      <a:pt x="775" y="16739"/>
                    </a:lnTo>
                    <a:lnTo>
                      <a:pt x="775" y="16634"/>
                    </a:lnTo>
                    <a:lnTo>
                      <a:pt x="754" y="16572"/>
                    </a:lnTo>
                    <a:lnTo>
                      <a:pt x="754" y="16425"/>
                    </a:lnTo>
                    <a:lnTo>
                      <a:pt x="733" y="16362"/>
                    </a:lnTo>
                    <a:cubicBezTo>
                      <a:pt x="733" y="16321"/>
                      <a:pt x="754" y="16258"/>
                      <a:pt x="775" y="16237"/>
                    </a:cubicBezTo>
                    <a:lnTo>
                      <a:pt x="837" y="16258"/>
                    </a:lnTo>
                    <a:lnTo>
                      <a:pt x="879" y="16237"/>
                    </a:lnTo>
                    <a:cubicBezTo>
                      <a:pt x="879" y="16342"/>
                      <a:pt x="900" y="16467"/>
                      <a:pt x="900" y="16572"/>
                    </a:cubicBezTo>
                    <a:lnTo>
                      <a:pt x="1068" y="17764"/>
                    </a:lnTo>
                    <a:lnTo>
                      <a:pt x="1047" y="17785"/>
                    </a:lnTo>
                    <a:lnTo>
                      <a:pt x="1068" y="17869"/>
                    </a:lnTo>
                    <a:lnTo>
                      <a:pt x="1068" y="18036"/>
                    </a:lnTo>
                    <a:lnTo>
                      <a:pt x="1005" y="18078"/>
                    </a:lnTo>
                    <a:lnTo>
                      <a:pt x="1047" y="18120"/>
                    </a:lnTo>
                    <a:lnTo>
                      <a:pt x="1047" y="18287"/>
                    </a:lnTo>
                    <a:lnTo>
                      <a:pt x="1005" y="18350"/>
                    </a:lnTo>
                    <a:lnTo>
                      <a:pt x="1047" y="18434"/>
                    </a:lnTo>
                    <a:lnTo>
                      <a:pt x="1047" y="18455"/>
                    </a:lnTo>
                    <a:cubicBezTo>
                      <a:pt x="1047" y="18643"/>
                      <a:pt x="1005" y="18852"/>
                      <a:pt x="963" y="19041"/>
                    </a:cubicBezTo>
                    <a:cubicBezTo>
                      <a:pt x="921" y="19187"/>
                      <a:pt x="900" y="19334"/>
                      <a:pt x="858" y="19459"/>
                    </a:cubicBezTo>
                    <a:lnTo>
                      <a:pt x="796" y="19480"/>
                    </a:lnTo>
                    <a:lnTo>
                      <a:pt x="691" y="19564"/>
                    </a:lnTo>
                    <a:lnTo>
                      <a:pt x="649" y="19564"/>
                    </a:lnTo>
                    <a:lnTo>
                      <a:pt x="649" y="19501"/>
                    </a:lnTo>
                    <a:lnTo>
                      <a:pt x="754" y="19480"/>
                    </a:lnTo>
                    <a:lnTo>
                      <a:pt x="837" y="19438"/>
                    </a:lnTo>
                    <a:lnTo>
                      <a:pt x="837" y="19271"/>
                    </a:lnTo>
                    <a:lnTo>
                      <a:pt x="775" y="19250"/>
                    </a:lnTo>
                    <a:lnTo>
                      <a:pt x="670" y="19292"/>
                    </a:lnTo>
                    <a:lnTo>
                      <a:pt x="461" y="19292"/>
                    </a:lnTo>
                    <a:lnTo>
                      <a:pt x="377" y="19271"/>
                    </a:lnTo>
                    <a:lnTo>
                      <a:pt x="293" y="19292"/>
                    </a:lnTo>
                    <a:lnTo>
                      <a:pt x="293" y="19375"/>
                    </a:lnTo>
                    <a:lnTo>
                      <a:pt x="356" y="19501"/>
                    </a:lnTo>
                    <a:lnTo>
                      <a:pt x="398" y="19501"/>
                    </a:lnTo>
                    <a:lnTo>
                      <a:pt x="440" y="19585"/>
                    </a:lnTo>
                    <a:lnTo>
                      <a:pt x="356" y="19585"/>
                    </a:lnTo>
                    <a:lnTo>
                      <a:pt x="335" y="19689"/>
                    </a:lnTo>
                    <a:lnTo>
                      <a:pt x="252" y="19752"/>
                    </a:lnTo>
                    <a:lnTo>
                      <a:pt x="189" y="19857"/>
                    </a:lnTo>
                    <a:lnTo>
                      <a:pt x="42" y="19919"/>
                    </a:lnTo>
                    <a:lnTo>
                      <a:pt x="42" y="20003"/>
                    </a:lnTo>
                    <a:lnTo>
                      <a:pt x="189" y="20192"/>
                    </a:lnTo>
                    <a:lnTo>
                      <a:pt x="272" y="20192"/>
                    </a:lnTo>
                    <a:lnTo>
                      <a:pt x="335" y="20129"/>
                    </a:lnTo>
                    <a:lnTo>
                      <a:pt x="335" y="20066"/>
                    </a:lnTo>
                    <a:lnTo>
                      <a:pt x="231" y="20024"/>
                    </a:lnTo>
                    <a:lnTo>
                      <a:pt x="231" y="19982"/>
                    </a:lnTo>
                    <a:lnTo>
                      <a:pt x="272" y="19878"/>
                    </a:lnTo>
                    <a:lnTo>
                      <a:pt x="440" y="19878"/>
                    </a:lnTo>
                    <a:lnTo>
                      <a:pt x="461" y="19857"/>
                    </a:lnTo>
                    <a:lnTo>
                      <a:pt x="482" y="19982"/>
                    </a:lnTo>
                    <a:lnTo>
                      <a:pt x="586" y="20066"/>
                    </a:lnTo>
                    <a:lnTo>
                      <a:pt x="712" y="20066"/>
                    </a:lnTo>
                    <a:lnTo>
                      <a:pt x="754" y="20003"/>
                    </a:lnTo>
                    <a:lnTo>
                      <a:pt x="754" y="20003"/>
                    </a:lnTo>
                    <a:cubicBezTo>
                      <a:pt x="670" y="20317"/>
                      <a:pt x="649" y="20631"/>
                      <a:pt x="649" y="20924"/>
                    </a:cubicBezTo>
                    <a:lnTo>
                      <a:pt x="586" y="20966"/>
                    </a:lnTo>
                    <a:lnTo>
                      <a:pt x="649" y="21008"/>
                    </a:lnTo>
                    <a:lnTo>
                      <a:pt x="649" y="21154"/>
                    </a:lnTo>
                    <a:lnTo>
                      <a:pt x="565" y="21028"/>
                    </a:lnTo>
                    <a:lnTo>
                      <a:pt x="461" y="21008"/>
                    </a:lnTo>
                    <a:lnTo>
                      <a:pt x="440" y="21049"/>
                    </a:lnTo>
                    <a:lnTo>
                      <a:pt x="440" y="21133"/>
                    </a:lnTo>
                    <a:lnTo>
                      <a:pt x="461" y="21259"/>
                    </a:lnTo>
                    <a:lnTo>
                      <a:pt x="565" y="21280"/>
                    </a:lnTo>
                    <a:lnTo>
                      <a:pt x="649" y="21342"/>
                    </a:lnTo>
                    <a:lnTo>
                      <a:pt x="649" y="21384"/>
                    </a:lnTo>
                    <a:lnTo>
                      <a:pt x="691" y="21552"/>
                    </a:lnTo>
                    <a:lnTo>
                      <a:pt x="754" y="21572"/>
                    </a:lnTo>
                    <a:cubicBezTo>
                      <a:pt x="754" y="21635"/>
                      <a:pt x="775" y="21656"/>
                      <a:pt x="796" y="21698"/>
                    </a:cubicBezTo>
                    <a:lnTo>
                      <a:pt x="670" y="21656"/>
                    </a:lnTo>
                    <a:lnTo>
                      <a:pt x="649" y="21635"/>
                    </a:lnTo>
                    <a:lnTo>
                      <a:pt x="586" y="21677"/>
                    </a:lnTo>
                    <a:lnTo>
                      <a:pt x="649" y="21865"/>
                    </a:lnTo>
                    <a:lnTo>
                      <a:pt x="649" y="21949"/>
                    </a:lnTo>
                    <a:lnTo>
                      <a:pt x="691" y="21970"/>
                    </a:lnTo>
                    <a:lnTo>
                      <a:pt x="796" y="21803"/>
                    </a:lnTo>
                    <a:lnTo>
                      <a:pt x="858" y="21782"/>
                    </a:lnTo>
                    <a:cubicBezTo>
                      <a:pt x="879" y="21844"/>
                      <a:pt x="900" y="21886"/>
                      <a:pt x="921" y="21970"/>
                    </a:cubicBezTo>
                    <a:lnTo>
                      <a:pt x="921" y="22012"/>
                    </a:lnTo>
                    <a:lnTo>
                      <a:pt x="816" y="22054"/>
                    </a:lnTo>
                    <a:lnTo>
                      <a:pt x="921" y="22284"/>
                    </a:lnTo>
                    <a:lnTo>
                      <a:pt x="963" y="22409"/>
                    </a:lnTo>
                    <a:cubicBezTo>
                      <a:pt x="963" y="22493"/>
                      <a:pt x="984" y="22577"/>
                      <a:pt x="1005" y="22640"/>
                    </a:cubicBezTo>
                    <a:lnTo>
                      <a:pt x="984" y="22681"/>
                    </a:lnTo>
                    <a:lnTo>
                      <a:pt x="984" y="22744"/>
                    </a:lnTo>
                    <a:lnTo>
                      <a:pt x="921" y="22807"/>
                    </a:lnTo>
                    <a:lnTo>
                      <a:pt x="1005" y="22849"/>
                    </a:lnTo>
                    <a:lnTo>
                      <a:pt x="1026" y="22932"/>
                    </a:lnTo>
                    <a:lnTo>
                      <a:pt x="1068" y="22932"/>
                    </a:lnTo>
                    <a:cubicBezTo>
                      <a:pt x="1068" y="22953"/>
                      <a:pt x="1068" y="22995"/>
                      <a:pt x="1088" y="23016"/>
                    </a:cubicBezTo>
                    <a:cubicBezTo>
                      <a:pt x="1130" y="23163"/>
                      <a:pt x="1193" y="23330"/>
                      <a:pt x="1235" y="23456"/>
                    </a:cubicBezTo>
                    <a:lnTo>
                      <a:pt x="1277" y="23518"/>
                    </a:lnTo>
                    <a:cubicBezTo>
                      <a:pt x="1277" y="23539"/>
                      <a:pt x="1277" y="23539"/>
                      <a:pt x="1298" y="23560"/>
                    </a:cubicBezTo>
                    <a:lnTo>
                      <a:pt x="1235" y="23665"/>
                    </a:lnTo>
                    <a:lnTo>
                      <a:pt x="1193" y="23728"/>
                    </a:lnTo>
                    <a:lnTo>
                      <a:pt x="1235" y="23749"/>
                    </a:lnTo>
                    <a:lnTo>
                      <a:pt x="1381" y="23728"/>
                    </a:lnTo>
                    <a:lnTo>
                      <a:pt x="1444" y="23874"/>
                    </a:lnTo>
                    <a:lnTo>
                      <a:pt x="1423" y="23874"/>
                    </a:lnTo>
                    <a:lnTo>
                      <a:pt x="1444" y="23937"/>
                    </a:lnTo>
                    <a:lnTo>
                      <a:pt x="1486" y="23958"/>
                    </a:lnTo>
                    <a:lnTo>
                      <a:pt x="1423" y="24000"/>
                    </a:lnTo>
                    <a:lnTo>
                      <a:pt x="1402" y="24062"/>
                    </a:lnTo>
                    <a:lnTo>
                      <a:pt x="1423" y="24146"/>
                    </a:lnTo>
                    <a:lnTo>
                      <a:pt x="1486" y="24167"/>
                    </a:lnTo>
                    <a:lnTo>
                      <a:pt x="1549" y="24188"/>
                    </a:lnTo>
                    <a:lnTo>
                      <a:pt x="1507" y="24104"/>
                    </a:lnTo>
                    <a:lnTo>
                      <a:pt x="1549" y="24083"/>
                    </a:lnTo>
                    <a:cubicBezTo>
                      <a:pt x="1612" y="24167"/>
                      <a:pt x="1653" y="24272"/>
                      <a:pt x="1716" y="24355"/>
                    </a:cubicBezTo>
                    <a:lnTo>
                      <a:pt x="1716" y="24397"/>
                    </a:lnTo>
                    <a:lnTo>
                      <a:pt x="1653" y="24460"/>
                    </a:lnTo>
                    <a:lnTo>
                      <a:pt x="1695" y="24481"/>
                    </a:lnTo>
                    <a:lnTo>
                      <a:pt x="1737" y="24460"/>
                    </a:lnTo>
                    <a:lnTo>
                      <a:pt x="1758" y="24418"/>
                    </a:lnTo>
                    <a:cubicBezTo>
                      <a:pt x="1967" y="24753"/>
                      <a:pt x="2218" y="25004"/>
                      <a:pt x="2469" y="25234"/>
                    </a:cubicBezTo>
                    <a:lnTo>
                      <a:pt x="2449" y="25234"/>
                    </a:lnTo>
                    <a:lnTo>
                      <a:pt x="2365" y="25192"/>
                    </a:lnTo>
                    <a:lnTo>
                      <a:pt x="2260" y="25150"/>
                    </a:lnTo>
                    <a:lnTo>
                      <a:pt x="2156" y="25150"/>
                    </a:lnTo>
                    <a:lnTo>
                      <a:pt x="2072" y="25109"/>
                    </a:lnTo>
                    <a:lnTo>
                      <a:pt x="1946" y="24983"/>
                    </a:lnTo>
                    <a:lnTo>
                      <a:pt x="1863" y="24920"/>
                    </a:lnTo>
                    <a:lnTo>
                      <a:pt x="1842" y="24983"/>
                    </a:lnTo>
                    <a:lnTo>
                      <a:pt x="1863" y="25088"/>
                    </a:lnTo>
                    <a:lnTo>
                      <a:pt x="1946" y="25213"/>
                    </a:lnTo>
                    <a:lnTo>
                      <a:pt x="2072" y="25234"/>
                    </a:lnTo>
                    <a:lnTo>
                      <a:pt x="2239" y="25318"/>
                    </a:lnTo>
                    <a:lnTo>
                      <a:pt x="2281" y="25401"/>
                    </a:lnTo>
                    <a:lnTo>
                      <a:pt x="2365" y="25401"/>
                    </a:lnTo>
                    <a:lnTo>
                      <a:pt x="2428" y="25360"/>
                    </a:lnTo>
                    <a:lnTo>
                      <a:pt x="2574" y="25422"/>
                    </a:lnTo>
                    <a:lnTo>
                      <a:pt x="2679" y="25464"/>
                    </a:lnTo>
                    <a:lnTo>
                      <a:pt x="2783" y="25464"/>
                    </a:lnTo>
                    <a:cubicBezTo>
                      <a:pt x="2804" y="25464"/>
                      <a:pt x="2846" y="25506"/>
                      <a:pt x="2846" y="25527"/>
                    </a:cubicBezTo>
                    <a:lnTo>
                      <a:pt x="2804" y="25527"/>
                    </a:lnTo>
                    <a:lnTo>
                      <a:pt x="2700" y="25569"/>
                    </a:lnTo>
                    <a:lnTo>
                      <a:pt x="2658" y="25548"/>
                    </a:lnTo>
                    <a:lnTo>
                      <a:pt x="2595" y="25506"/>
                    </a:lnTo>
                    <a:lnTo>
                      <a:pt x="2532" y="25506"/>
                    </a:lnTo>
                    <a:lnTo>
                      <a:pt x="2490" y="25548"/>
                    </a:lnTo>
                    <a:lnTo>
                      <a:pt x="2490" y="25611"/>
                    </a:lnTo>
                    <a:lnTo>
                      <a:pt x="2595" y="25653"/>
                    </a:lnTo>
                    <a:lnTo>
                      <a:pt x="2658" y="25757"/>
                    </a:lnTo>
                    <a:lnTo>
                      <a:pt x="2762" y="25799"/>
                    </a:lnTo>
                    <a:lnTo>
                      <a:pt x="2867" y="25925"/>
                    </a:lnTo>
                    <a:lnTo>
                      <a:pt x="2951" y="25945"/>
                    </a:lnTo>
                    <a:lnTo>
                      <a:pt x="3076" y="25925"/>
                    </a:lnTo>
                    <a:lnTo>
                      <a:pt x="3118" y="25945"/>
                    </a:lnTo>
                    <a:lnTo>
                      <a:pt x="3118" y="26029"/>
                    </a:lnTo>
                    <a:lnTo>
                      <a:pt x="3202" y="26092"/>
                    </a:lnTo>
                    <a:lnTo>
                      <a:pt x="3285" y="26071"/>
                    </a:lnTo>
                    <a:lnTo>
                      <a:pt x="3265" y="26029"/>
                    </a:lnTo>
                    <a:lnTo>
                      <a:pt x="3327" y="25945"/>
                    </a:lnTo>
                    <a:lnTo>
                      <a:pt x="3327" y="25883"/>
                    </a:lnTo>
                    <a:lnTo>
                      <a:pt x="3285" y="25862"/>
                    </a:lnTo>
                    <a:lnTo>
                      <a:pt x="3327" y="25841"/>
                    </a:lnTo>
                    <a:lnTo>
                      <a:pt x="3411" y="25841"/>
                    </a:lnTo>
                    <a:lnTo>
                      <a:pt x="3369" y="25757"/>
                    </a:lnTo>
                    <a:lnTo>
                      <a:pt x="3285" y="25736"/>
                    </a:lnTo>
                    <a:lnTo>
                      <a:pt x="3160" y="25757"/>
                    </a:lnTo>
                    <a:lnTo>
                      <a:pt x="3118" y="25715"/>
                    </a:lnTo>
                    <a:lnTo>
                      <a:pt x="3118" y="25715"/>
                    </a:lnTo>
                    <a:cubicBezTo>
                      <a:pt x="3141" y="25721"/>
                      <a:pt x="3164" y="25724"/>
                      <a:pt x="3189" y="25724"/>
                    </a:cubicBezTo>
                    <a:cubicBezTo>
                      <a:pt x="3256" y="25724"/>
                      <a:pt x="3329" y="25704"/>
                      <a:pt x="3390" y="25673"/>
                    </a:cubicBezTo>
                    <a:lnTo>
                      <a:pt x="3411" y="25715"/>
                    </a:lnTo>
                    <a:lnTo>
                      <a:pt x="3578" y="25736"/>
                    </a:lnTo>
                    <a:lnTo>
                      <a:pt x="3683" y="25778"/>
                    </a:lnTo>
                    <a:lnTo>
                      <a:pt x="3746" y="25778"/>
                    </a:lnTo>
                    <a:lnTo>
                      <a:pt x="3829" y="25841"/>
                    </a:lnTo>
                    <a:lnTo>
                      <a:pt x="3892" y="25778"/>
                    </a:lnTo>
                    <a:lnTo>
                      <a:pt x="3955" y="25653"/>
                    </a:lnTo>
                    <a:lnTo>
                      <a:pt x="3913" y="25464"/>
                    </a:lnTo>
                    <a:lnTo>
                      <a:pt x="3934" y="25401"/>
                    </a:lnTo>
                    <a:lnTo>
                      <a:pt x="3934" y="25318"/>
                    </a:lnTo>
                    <a:lnTo>
                      <a:pt x="3955" y="25150"/>
                    </a:lnTo>
                    <a:lnTo>
                      <a:pt x="3955" y="25109"/>
                    </a:lnTo>
                    <a:cubicBezTo>
                      <a:pt x="4018" y="25213"/>
                      <a:pt x="4060" y="25318"/>
                      <a:pt x="4143" y="25422"/>
                    </a:cubicBezTo>
                    <a:lnTo>
                      <a:pt x="4122" y="25527"/>
                    </a:lnTo>
                    <a:lnTo>
                      <a:pt x="4060" y="25632"/>
                    </a:lnTo>
                    <a:lnTo>
                      <a:pt x="4122" y="25736"/>
                    </a:lnTo>
                    <a:lnTo>
                      <a:pt x="4060" y="25820"/>
                    </a:lnTo>
                    <a:lnTo>
                      <a:pt x="4060" y="25883"/>
                    </a:lnTo>
                    <a:lnTo>
                      <a:pt x="4164" y="25945"/>
                    </a:lnTo>
                    <a:lnTo>
                      <a:pt x="4269" y="25966"/>
                    </a:lnTo>
                    <a:lnTo>
                      <a:pt x="4332" y="25987"/>
                    </a:lnTo>
                    <a:lnTo>
                      <a:pt x="4373" y="25945"/>
                    </a:lnTo>
                    <a:lnTo>
                      <a:pt x="4248" y="25841"/>
                    </a:lnTo>
                    <a:lnTo>
                      <a:pt x="4332" y="25757"/>
                    </a:lnTo>
                    <a:lnTo>
                      <a:pt x="4562" y="26155"/>
                    </a:lnTo>
                    <a:lnTo>
                      <a:pt x="4562" y="26155"/>
                    </a:lnTo>
                    <a:lnTo>
                      <a:pt x="4520" y="26134"/>
                    </a:lnTo>
                    <a:lnTo>
                      <a:pt x="4332" y="26050"/>
                    </a:lnTo>
                    <a:lnTo>
                      <a:pt x="4227" y="25987"/>
                    </a:lnTo>
                    <a:lnTo>
                      <a:pt x="4206" y="26029"/>
                    </a:lnTo>
                    <a:lnTo>
                      <a:pt x="4248" y="26071"/>
                    </a:lnTo>
                    <a:lnTo>
                      <a:pt x="4520" y="26197"/>
                    </a:lnTo>
                    <a:lnTo>
                      <a:pt x="4541" y="26259"/>
                    </a:lnTo>
                    <a:lnTo>
                      <a:pt x="4436" y="26259"/>
                    </a:lnTo>
                    <a:lnTo>
                      <a:pt x="4436" y="26322"/>
                    </a:lnTo>
                    <a:lnTo>
                      <a:pt x="4373" y="26322"/>
                    </a:lnTo>
                    <a:lnTo>
                      <a:pt x="4353" y="26238"/>
                    </a:lnTo>
                    <a:lnTo>
                      <a:pt x="4227" y="26155"/>
                    </a:lnTo>
                    <a:lnTo>
                      <a:pt x="4206" y="26176"/>
                    </a:lnTo>
                    <a:lnTo>
                      <a:pt x="4206" y="26259"/>
                    </a:lnTo>
                    <a:lnTo>
                      <a:pt x="4122" y="26259"/>
                    </a:lnTo>
                    <a:lnTo>
                      <a:pt x="3934" y="26280"/>
                    </a:lnTo>
                    <a:lnTo>
                      <a:pt x="3892" y="26322"/>
                    </a:lnTo>
                    <a:lnTo>
                      <a:pt x="3934" y="26364"/>
                    </a:lnTo>
                    <a:lnTo>
                      <a:pt x="3913" y="26385"/>
                    </a:lnTo>
                    <a:lnTo>
                      <a:pt x="3809" y="26364"/>
                    </a:lnTo>
                    <a:lnTo>
                      <a:pt x="3704" y="26385"/>
                    </a:lnTo>
                    <a:lnTo>
                      <a:pt x="3725" y="26448"/>
                    </a:lnTo>
                    <a:lnTo>
                      <a:pt x="3850" y="26469"/>
                    </a:lnTo>
                    <a:lnTo>
                      <a:pt x="3955" y="26469"/>
                    </a:lnTo>
                    <a:lnTo>
                      <a:pt x="3997" y="26427"/>
                    </a:lnTo>
                    <a:lnTo>
                      <a:pt x="4018" y="26385"/>
                    </a:lnTo>
                    <a:lnTo>
                      <a:pt x="4101" y="26427"/>
                    </a:lnTo>
                    <a:lnTo>
                      <a:pt x="4206" y="26490"/>
                    </a:lnTo>
                    <a:lnTo>
                      <a:pt x="4248" y="26469"/>
                    </a:lnTo>
                    <a:lnTo>
                      <a:pt x="4269" y="26531"/>
                    </a:lnTo>
                    <a:lnTo>
                      <a:pt x="4269" y="26573"/>
                    </a:lnTo>
                    <a:lnTo>
                      <a:pt x="4353" y="26636"/>
                    </a:lnTo>
                    <a:lnTo>
                      <a:pt x="4269" y="26678"/>
                    </a:lnTo>
                    <a:lnTo>
                      <a:pt x="4227" y="26782"/>
                    </a:lnTo>
                    <a:lnTo>
                      <a:pt x="4269" y="26866"/>
                    </a:lnTo>
                    <a:lnTo>
                      <a:pt x="4353" y="26866"/>
                    </a:lnTo>
                    <a:lnTo>
                      <a:pt x="4436" y="26887"/>
                    </a:lnTo>
                    <a:lnTo>
                      <a:pt x="4541" y="26992"/>
                    </a:lnTo>
                    <a:lnTo>
                      <a:pt x="4625" y="26992"/>
                    </a:lnTo>
                    <a:lnTo>
                      <a:pt x="4646" y="26971"/>
                    </a:lnTo>
                    <a:lnTo>
                      <a:pt x="4562" y="26908"/>
                    </a:lnTo>
                    <a:lnTo>
                      <a:pt x="4457" y="26845"/>
                    </a:lnTo>
                    <a:lnTo>
                      <a:pt x="4436" y="26782"/>
                    </a:lnTo>
                    <a:lnTo>
                      <a:pt x="4457" y="26782"/>
                    </a:lnTo>
                    <a:lnTo>
                      <a:pt x="4541" y="26803"/>
                    </a:lnTo>
                    <a:lnTo>
                      <a:pt x="4625" y="26762"/>
                    </a:lnTo>
                    <a:lnTo>
                      <a:pt x="4646" y="26699"/>
                    </a:lnTo>
                    <a:lnTo>
                      <a:pt x="4562" y="26678"/>
                    </a:lnTo>
                    <a:lnTo>
                      <a:pt x="4520" y="26636"/>
                    </a:lnTo>
                    <a:lnTo>
                      <a:pt x="4750" y="26531"/>
                    </a:lnTo>
                    <a:lnTo>
                      <a:pt x="4855" y="26469"/>
                    </a:lnTo>
                    <a:lnTo>
                      <a:pt x="4938" y="26490"/>
                    </a:lnTo>
                    <a:cubicBezTo>
                      <a:pt x="4959" y="26531"/>
                      <a:pt x="4959" y="26552"/>
                      <a:pt x="4980" y="26552"/>
                    </a:cubicBezTo>
                    <a:lnTo>
                      <a:pt x="5001" y="26552"/>
                    </a:lnTo>
                    <a:lnTo>
                      <a:pt x="5001" y="26531"/>
                    </a:lnTo>
                    <a:lnTo>
                      <a:pt x="5294" y="26594"/>
                    </a:lnTo>
                    <a:lnTo>
                      <a:pt x="5357" y="26573"/>
                    </a:lnTo>
                    <a:lnTo>
                      <a:pt x="5357" y="26510"/>
                    </a:lnTo>
                    <a:lnTo>
                      <a:pt x="5482" y="26510"/>
                    </a:lnTo>
                    <a:lnTo>
                      <a:pt x="5420" y="26322"/>
                    </a:lnTo>
                    <a:lnTo>
                      <a:pt x="5357" y="26322"/>
                    </a:lnTo>
                    <a:lnTo>
                      <a:pt x="5252" y="26238"/>
                    </a:lnTo>
                    <a:lnTo>
                      <a:pt x="5106" y="26176"/>
                    </a:lnTo>
                    <a:lnTo>
                      <a:pt x="5106" y="26113"/>
                    </a:lnTo>
                    <a:lnTo>
                      <a:pt x="5273" y="26218"/>
                    </a:lnTo>
                    <a:lnTo>
                      <a:pt x="5399" y="26238"/>
                    </a:lnTo>
                    <a:lnTo>
                      <a:pt x="5148" y="25171"/>
                    </a:lnTo>
                    <a:lnTo>
                      <a:pt x="5106" y="25171"/>
                    </a:lnTo>
                    <a:lnTo>
                      <a:pt x="5106" y="25129"/>
                    </a:lnTo>
                    <a:lnTo>
                      <a:pt x="4959" y="24481"/>
                    </a:lnTo>
                    <a:lnTo>
                      <a:pt x="4792" y="24544"/>
                    </a:lnTo>
                    <a:lnTo>
                      <a:pt x="4750" y="24585"/>
                    </a:lnTo>
                    <a:lnTo>
                      <a:pt x="4666" y="24502"/>
                    </a:lnTo>
                    <a:lnTo>
                      <a:pt x="4583" y="24481"/>
                    </a:lnTo>
                    <a:lnTo>
                      <a:pt x="4562" y="24544"/>
                    </a:lnTo>
                    <a:cubicBezTo>
                      <a:pt x="4562" y="24502"/>
                      <a:pt x="4541" y="24502"/>
                      <a:pt x="4541" y="24481"/>
                    </a:cubicBezTo>
                    <a:lnTo>
                      <a:pt x="4541" y="24334"/>
                    </a:lnTo>
                    <a:lnTo>
                      <a:pt x="4625" y="24272"/>
                    </a:lnTo>
                    <a:lnTo>
                      <a:pt x="4750" y="24251"/>
                    </a:lnTo>
                    <a:lnTo>
                      <a:pt x="4897" y="24334"/>
                    </a:lnTo>
                    <a:lnTo>
                      <a:pt x="4980" y="24272"/>
                    </a:lnTo>
                    <a:lnTo>
                      <a:pt x="5001" y="24272"/>
                    </a:lnTo>
                    <a:lnTo>
                      <a:pt x="4855" y="24146"/>
                    </a:lnTo>
                    <a:lnTo>
                      <a:pt x="4520" y="23937"/>
                    </a:lnTo>
                    <a:lnTo>
                      <a:pt x="4457" y="23874"/>
                    </a:lnTo>
                    <a:lnTo>
                      <a:pt x="3725" y="23874"/>
                    </a:lnTo>
                    <a:lnTo>
                      <a:pt x="3306" y="23958"/>
                    </a:lnTo>
                    <a:lnTo>
                      <a:pt x="3202" y="23895"/>
                    </a:lnTo>
                    <a:lnTo>
                      <a:pt x="2930" y="23874"/>
                    </a:lnTo>
                    <a:lnTo>
                      <a:pt x="2846" y="23644"/>
                    </a:lnTo>
                    <a:lnTo>
                      <a:pt x="2783" y="23435"/>
                    </a:lnTo>
                    <a:lnTo>
                      <a:pt x="2658" y="23330"/>
                    </a:lnTo>
                    <a:lnTo>
                      <a:pt x="2637" y="22995"/>
                    </a:lnTo>
                    <a:lnTo>
                      <a:pt x="2637" y="22828"/>
                    </a:lnTo>
                    <a:lnTo>
                      <a:pt x="2511" y="22828"/>
                    </a:lnTo>
                    <a:lnTo>
                      <a:pt x="2323" y="22912"/>
                    </a:lnTo>
                    <a:lnTo>
                      <a:pt x="2218" y="23016"/>
                    </a:lnTo>
                    <a:lnTo>
                      <a:pt x="2093" y="23016"/>
                    </a:lnTo>
                    <a:lnTo>
                      <a:pt x="1842" y="22577"/>
                    </a:lnTo>
                    <a:cubicBezTo>
                      <a:pt x="1821" y="22493"/>
                      <a:pt x="1800" y="22409"/>
                      <a:pt x="1800" y="22326"/>
                    </a:cubicBezTo>
                    <a:lnTo>
                      <a:pt x="1884" y="21844"/>
                    </a:lnTo>
                    <a:lnTo>
                      <a:pt x="2009" y="21656"/>
                    </a:lnTo>
                    <a:lnTo>
                      <a:pt x="2218" y="21447"/>
                    </a:lnTo>
                    <a:lnTo>
                      <a:pt x="2260" y="21154"/>
                    </a:lnTo>
                    <a:lnTo>
                      <a:pt x="2218" y="20840"/>
                    </a:lnTo>
                    <a:lnTo>
                      <a:pt x="2135" y="20610"/>
                    </a:lnTo>
                    <a:lnTo>
                      <a:pt x="2197" y="20338"/>
                    </a:lnTo>
                    <a:lnTo>
                      <a:pt x="2302" y="20212"/>
                    </a:lnTo>
                    <a:lnTo>
                      <a:pt x="2197" y="19961"/>
                    </a:lnTo>
                    <a:lnTo>
                      <a:pt x="2218" y="19815"/>
                    </a:lnTo>
                    <a:lnTo>
                      <a:pt x="2323" y="19710"/>
                    </a:lnTo>
                    <a:lnTo>
                      <a:pt x="2239" y="19480"/>
                    </a:lnTo>
                    <a:lnTo>
                      <a:pt x="2197" y="19166"/>
                    </a:lnTo>
                    <a:lnTo>
                      <a:pt x="2114" y="19020"/>
                    </a:lnTo>
                    <a:lnTo>
                      <a:pt x="2114" y="18915"/>
                    </a:lnTo>
                    <a:lnTo>
                      <a:pt x="2260" y="18769"/>
                    </a:lnTo>
                    <a:lnTo>
                      <a:pt x="2260" y="18643"/>
                    </a:lnTo>
                    <a:lnTo>
                      <a:pt x="2135" y="18434"/>
                    </a:lnTo>
                    <a:lnTo>
                      <a:pt x="1946" y="18308"/>
                    </a:lnTo>
                    <a:lnTo>
                      <a:pt x="1821" y="18308"/>
                    </a:lnTo>
                    <a:lnTo>
                      <a:pt x="1800" y="18329"/>
                    </a:lnTo>
                    <a:lnTo>
                      <a:pt x="1716" y="18246"/>
                    </a:lnTo>
                    <a:lnTo>
                      <a:pt x="1779" y="18141"/>
                    </a:lnTo>
                    <a:lnTo>
                      <a:pt x="2030" y="18141"/>
                    </a:lnTo>
                    <a:lnTo>
                      <a:pt x="2156" y="17995"/>
                    </a:lnTo>
                    <a:lnTo>
                      <a:pt x="2156" y="17869"/>
                    </a:lnTo>
                    <a:lnTo>
                      <a:pt x="2093" y="17827"/>
                    </a:lnTo>
                    <a:lnTo>
                      <a:pt x="2009" y="17890"/>
                    </a:lnTo>
                    <a:lnTo>
                      <a:pt x="1905" y="17869"/>
                    </a:lnTo>
                    <a:lnTo>
                      <a:pt x="1842" y="17597"/>
                    </a:lnTo>
                    <a:lnTo>
                      <a:pt x="1737" y="17367"/>
                    </a:lnTo>
                    <a:lnTo>
                      <a:pt x="1737" y="17199"/>
                    </a:lnTo>
                    <a:lnTo>
                      <a:pt x="1737" y="17032"/>
                    </a:lnTo>
                    <a:lnTo>
                      <a:pt x="1570" y="16969"/>
                    </a:lnTo>
                    <a:lnTo>
                      <a:pt x="1570" y="16948"/>
                    </a:lnTo>
                    <a:cubicBezTo>
                      <a:pt x="1528" y="16865"/>
                      <a:pt x="1528" y="16760"/>
                      <a:pt x="1507" y="16676"/>
                    </a:cubicBezTo>
                    <a:lnTo>
                      <a:pt x="1486" y="16362"/>
                    </a:lnTo>
                    <a:lnTo>
                      <a:pt x="1612" y="16300"/>
                    </a:lnTo>
                    <a:lnTo>
                      <a:pt x="1633" y="16132"/>
                    </a:lnTo>
                    <a:lnTo>
                      <a:pt x="1591" y="16028"/>
                    </a:lnTo>
                    <a:lnTo>
                      <a:pt x="1486" y="15986"/>
                    </a:lnTo>
                    <a:lnTo>
                      <a:pt x="1423" y="15714"/>
                    </a:lnTo>
                    <a:lnTo>
                      <a:pt x="1402" y="15358"/>
                    </a:lnTo>
                    <a:lnTo>
                      <a:pt x="1423" y="14940"/>
                    </a:lnTo>
                    <a:lnTo>
                      <a:pt x="1319" y="14751"/>
                    </a:lnTo>
                    <a:lnTo>
                      <a:pt x="1298" y="14542"/>
                    </a:lnTo>
                    <a:lnTo>
                      <a:pt x="1507" y="14249"/>
                    </a:lnTo>
                    <a:lnTo>
                      <a:pt x="1528" y="13935"/>
                    </a:lnTo>
                    <a:lnTo>
                      <a:pt x="1695" y="13852"/>
                    </a:lnTo>
                    <a:lnTo>
                      <a:pt x="1779" y="13747"/>
                    </a:lnTo>
                    <a:lnTo>
                      <a:pt x="1423" y="13077"/>
                    </a:lnTo>
                    <a:lnTo>
                      <a:pt x="1486" y="12847"/>
                    </a:lnTo>
                    <a:lnTo>
                      <a:pt x="1486" y="12680"/>
                    </a:lnTo>
                    <a:lnTo>
                      <a:pt x="1486" y="12282"/>
                    </a:lnTo>
                    <a:lnTo>
                      <a:pt x="1612" y="12052"/>
                    </a:lnTo>
                    <a:lnTo>
                      <a:pt x="1737" y="11927"/>
                    </a:lnTo>
                    <a:lnTo>
                      <a:pt x="1716" y="11717"/>
                    </a:lnTo>
                    <a:lnTo>
                      <a:pt x="1612" y="11529"/>
                    </a:lnTo>
                    <a:lnTo>
                      <a:pt x="1528" y="11445"/>
                    </a:lnTo>
                    <a:lnTo>
                      <a:pt x="1674" y="11278"/>
                    </a:lnTo>
                    <a:lnTo>
                      <a:pt x="1633" y="11027"/>
                    </a:lnTo>
                    <a:lnTo>
                      <a:pt x="1737" y="10797"/>
                    </a:lnTo>
                    <a:lnTo>
                      <a:pt x="1842" y="10776"/>
                    </a:lnTo>
                    <a:lnTo>
                      <a:pt x="1884" y="10504"/>
                    </a:lnTo>
                    <a:lnTo>
                      <a:pt x="1821" y="10064"/>
                    </a:lnTo>
                    <a:lnTo>
                      <a:pt x="1737" y="9981"/>
                    </a:lnTo>
                    <a:lnTo>
                      <a:pt x="1674" y="9646"/>
                    </a:lnTo>
                    <a:lnTo>
                      <a:pt x="1591" y="9458"/>
                    </a:lnTo>
                    <a:lnTo>
                      <a:pt x="1444" y="9248"/>
                    </a:lnTo>
                    <a:lnTo>
                      <a:pt x="1423" y="9144"/>
                    </a:lnTo>
                    <a:lnTo>
                      <a:pt x="1319" y="9018"/>
                    </a:lnTo>
                    <a:lnTo>
                      <a:pt x="1277" y="8725"/>
                    </a:lnTo>
                    <a:lnTo>
                      <a:pt x="1298" y="8516"/>
                    </a:lnTo>
                    <a:lnTo>
                      <a:pt x="1444" y="8453"/>
                    </a:lnTo>
                    <a:lnTo>
                      <a:pt x="1444" y="8160"/>
                    </a:lnTo>
                    <a:lnTo>
                      <a:pt x="1528" y="8056"/>
                    </a:lnTo>
                    <a:lnTo>
                      <a:pt x="1528" y="7784"/>
                    </a:lnTo>
                    <a:lnTo>
                      <a:pt x="1423" y="7616"/>
                    </a:lnTo>
                    <a:lnTo>
                      <a:pt x="1402" y="7240"/>
                    </a:lnTo>
                    <a:lnTo>
                      <a:pt x="1486" y="7156"/>
                    </a:lnTo>
                    <a:lnTo>
                      <a:pt x="1528" y="6738"/>
                    </a:lnTo>
                    <a:lnTo>
                      <a:pt x="1633" y="6591"/>
                    </a:lnTo>
                    <a:lnTo>
                      <a:pt x="1800" y="6194"/>
                    </a:lnTo>
                    <a:lnTo>
                      <a:pt x="1946" y="6047"/>
                    </a:lnTo>
                    <a:lnTo>
                      <a:pt x="2051" y="5984"/>
                    </a:lnTo>
                    <a:lnTo>
                      <a:pt x="2135" y="5880"/>
                    </a:lnTo>
                    <a:lnTo>
                      <a:pt x="2093" y="5838"/>
                    </a:lnTo>
                    <a:lnTo>
                      <a:pt x="2093" y="5671"/>
                    </a:lnTo>
                    <a:lnTo>
                      <a:pt x="2030" y="5587"/>
                    </a:lnTo>
                    <a:lnTo>
                      <a:pt x="1946" y="5545"/>
                    </a:lnTo>
                    <a:lnTo>
                      <a:pt x="1988" y="5440"/>
                    </a:lnTo>
                    <a:lnTo>
                      <a:pt x="2093" y="5357"/>
                    </a:lnTo>
                    <a:lnTo>
                      <a:pt x="2093" y="5210"/>
                    </a:lnTo>
                    <a:lnTo>
                      <a:pt x="1946" y="5043"/>
                    </a:lnTo>
                    <a:lnTo>
                      <a:pt x="1925" y="4854"/>
                    </a:lnTo>
                    <a:lnTo>
                      <a:pt x="2009" y="4729"/>
                    </a:lnTo>
                    <a:lnTo>
                      <a:pt x="1988" y="4624"/>
                    </a:lnTo>
                    <a:lnTo>
                      <a:pt x="1842" y="4520"/>
                    </a:lnTo>
                    <a:lnTo>
                      <a:pt x="1905" y="4373"/>
                    </a:lnTo>
                    <a:lnTo>
                      <a:pt x="2574" y="3997"/>
                    </a:lnTo>
                    <a:lnTo>
                      <a:pt x="2741" y="3348"/>
                    </a:lnTo>
                    <a:lnTo>
                      <a:pt x="2658" y="3181"/>
                    </a:lnTo>
                    <a:lnTo>
                      <a:pt x="2553" y="3222"/>
                    </a:lnTo>
                    <a:lnTo>
                      <a:pt x="2511" y="3285"/>
                    </a:lnTo>
                    <a:lnTo>
                      <a:pt x="2344" y="3285"/>
                    </a:lnTo>
                    <a:lnTo>
                      <a:pt x="1925" y="2134"/>
                    </a:lnTo>
                    <a:lnTo>
                      <a:pt x="1633" y="1883"/>
                    </a:lnTo>
                    <a:lnTo>
                      <a:pt x="1570" y="1779"/>
                    </a:lnTo>
                    <a:lnTo>
                      <a:pt x="1695" y="1465"/>
                    </a:lnTo>
                    <a:lnTo>
                      <a:pt x="1633" y="1360"/>
                    </a:lnTo>
                    <a:lnTo>
                      <a:pt x="1716" y="1193"/>
                    </a:lnTo>
                    <a:lnTo>
                      <a:pt x="1695" y="1130"/>
                    </a:lnTo>
                    <a:lnTo>
                      <a:pt x="1423" y="921"/>
                    </a:lnTo>
                    <a:lnTo>
                      <a:pt x="1360" y="774"/>
                    </a:lnTo>
                    <a:lnTo>
                      <a:pt x="1319" y="607"/>
                    </a:lnTo>
                    <a:lnTo>
                      <a:pt x="1298" y="544"/>
                    </a:lnTo>
                    <a:lnTo>
                      <a:pt x="1319" y="440"/>
                    </a:lnTo>
                    <a:lnTo>
                      <a:pt x="1298" y="335"/>
                    </a:lnTo>
                    <a:lnTo>
                      <a:pt x="1256" y="293"/>
                    </a:lnTo>
                    <a:lnTo>
                      <a:pt x="1151" y="189"/>
                    </a:lnTo>
                    <a:lnTo>
                      <a:pt x="1151" y="21"/>
                    </a:lnTo>
                    <a:lnTo>
                      <a:pt x="1109" y="21"/>
                    </a:lnTo>
                    <a:lnTo>
                      <a:pt x="1047"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67" name="Google Shape;467;p45"/>
            <p:cNvGrpSpPr/>
            <p:nvPr/>
          </p:nvGrpSpPr>
          <p:grpSpPr>
            <a:xfrm>
              <a:off x="3855466" y="3289811"/>
              <a:ext cx="112514" cy="94210"/>
              <a:chOff x="3918000" y="3561900"/>
              <a:chExt cx="236225" cy="207100"/>
            </a:xfrm>
          </p:grpSpPr>
          <p:sp>
            <p:nvSpPr>
              <p:cNvPr id="468" name="Google Shape;468;p45"/>
              <p:cNvSpPr/>
              <p:nvPr/>
            </p:nvSpPr>
            <p:spPr>
              <a:xfrm>
                <a:off x="3925800" y="3561900"/>
                <a:ext cx="228425" cy="170000"/>
              </a:xfrm>
              <a:custGeom>
                <a:avLst/>
                <a:gdLst/>
                <a:ahLst/>
                <a:cxnLst/>
                <a:rect l="l" t="t" r="r" b="b"/>
                <a:pathLst>
                  <a:path w="9137" h="6800" extrusionOk="0">
                    <a:moveTo>
                      <a:pt x="0" y="4356"/>
                    </a:moveTo>
                    <a:lnTo>
                      <a:pt x="1381" y="1594"/>
                    </a:lnTo>
                    <a:lnTo>
                      <a:pt x="7012" y="0"/>
                    </a:lnTo>
                    <a:lnTo>
                      <a:pt x="9137" y="532"/>
                    </a:lnTo>
                    <a:lnTo>
                      <a:pt x="8500" y="2444"/>
                    </a:lnTo>
                    <a:lnTo>
                      <a:pt x="6906" y="5206"/>
                    </a:lnTo>
                    <a:lnTo>
                      <a:pt x="3719" y="6800"/>
                    </a:lnTo>
                    <a:close/>
                  </a:path>
                </a:pathLst>
              </a:custGeom>
              <a:solidFill>
                <a:srgbClr val="DED6D4"/>
              </a:solidFill>
              <a:ln>
                <a:noFill/>
              </a:ln>
            </p:spPr>
          </p:sp>
          <p:sp>
            <p:nvSpPr>
              <p:cNvPr id="469" name="Google Shape;469;p45"/>
              <p:cNvSpPr/>
              <p:nvPr/>
            </p:nvSpPr>
            <p:spPr>
              <a:xfrm>
                <a:off x="3918000" y="3569675"/>
                <a:ext cx="229150" cy="199325"/>
              </a:xfrm>
              <a:custGeom>
                <a:avLst/>
                <a:gdLst/>
                <a:ahLst/>
                <a:cxnLst/>
                <a:rect l="l" t="t" r="r" b="b"/>
                <a:pathLst>
                  <a:path w="9166" h="7973" extrusionOk="0">
                    <a:moveTo>
                      <a:pt x="6696" y="3976"/>
                    </a:moveTo>
                    <a:lnTo>
                      <a:pt x="6738" y="4018"/>
                    </a:lnTo>
                    <a:lnTo>
                      <a:pt x="6780" y="3997"/>
                    </a:lnTo>
                    <a:lnTo>
                      <a:pt x="6843" y="4039"/>
                    </a:lnTo>
                    <a:lnTo>
                      <a:pt x="6926" y="4018"/>
                    </a:lnTo>
                    <a:lnTo>
                      <a:pt x="7052" y="4122"/>
                    </a:lnTo>
                    <a:lnTo>
                      <a:pt x="7136" y="4353"/>
                    </a:lnTo>
                    <a:lnTo>
                      <a:pt x="7136" y="4499"/>
                    </a:lnTo>
                    <a:lnTo>
                      <a:pt x="7094" y="4583"/>
                    </a:lnTo>
                    <a:lnTo>
                      <a:pt x="6989" y="4625"/>
                    </a:lnTo>
                    <a:lnTo>
                      <a:pt x="6989" y="4708"/>
                    </a:lnTo>
                    <a:lnTo>
                      <a:pt x="7031" y="4750"/>
                    </a:lnTo>
                    <a:lnTo>
                      <a:pt x="7031" y="4834"/>
                    </a:lnTo>
                    <a:lnTo>
                      <a:pt x="6926" y="4918"/>
                    </a:lnTo>
                    <a:lnTo>
                      <a:pt x="6843" y="4876"/>
                    </a:lnTo>
                    <a:lnTo>
                      <a:pt x="6738" y="4918"/>
                    </a:lnTo>
                    <a:lnTo>
                      <a:pt x="6675" y="4959"/>
                    </a:lnTo>
                    <a:lnTo>
                      <a:pt x="6571" y="5001"/>
                    </a:lnTo>
                    <a:lnTo>
                      <a:pt x="6508" y="5127"/>
                    </a:lnTo>
                    <a:lnTo>
                      <a:pt x="6466" y="5169"/>
                    </a:lnTo>
                    <a:lnTo>
                      <a:pt x="6424" y="5231"/>
                    </a:lnTo>
                    <a:lnTo>
                      <a:pt x="6320" y="5231"/>
                    </a:lnTo>
                    <a:lnTo>
                      <a:pt x="6194" y="5169"/>
                    </a:lnTo>
                    <a:lnTo>
                      <a:pt x="6152" y="5106"/>
                    </a:lnTo>
                    <a:lnTo>
                      <a:pt x="6069" y="5022"/>
                    </a:lnTo>
                    <a:lnTo>
                      <a:pt x="6069" y="4918"/>
                    </a:lnTo>
                    <a:lnTo>
                      <a:pt x="5985" y="4834"/>
                    </a:lnTo>
                    <a:lnTo>
                      <a:pt x="5964" y="4771"/>
                    </a:lnTo>
                    <a:lnTo>
                      <a:pt x="5880" y="4708"/>
                    </a:lnTo>
                    <a:lnTo>
                      <a:pt x="5838" y="4604"/>
                    </a:lnTo>
                    <a:lnTo>
                      <a:pt x="5901" y="4541"/>
                    </a:lnTo>
                    <a:lnTo>
                      <a:pt x="6069" y="4415"/>
                    </a:lnTo>
                    <a:lnTo>
                      <a:pt x="6110" y="4248"/>
                    </a:lnTo>
                    <a:lnTo>
                      <a:pt x="6257" y="4164"/>
                    </a:lnTo>
                    <a:lnTo>
                      <a:pt x="6466" y="4122"/>
                    </a:lnTo>
                    <a:lnTo>
                      <a:pt x="6508" y="4081"/>
                    </a:lnTo>
                    <a:lnTo>
                      <a:pt x="6592" y="4018"/>
                    </a:lnTo>
                    <a:lnTo>
                      <a:pt x="6613" y="3976"/>
                    </a:lnTo>
                    <a:close/>
                    <a:moveTo>
                      <a:pt x="7659" y="1"/>
                    </a:moveTo>
                    <a:lnTo>
                      <a:pt x="7470" y="21"/>
                    </a:lnTo>
                    <a:lnTo>
                      <a:pt x="7387" y="21"/>
                    </a:lnTo>
                    <a:lnTo>
                      <a:pt x="7345" y="63"/>
                    </a:lnTo>
                    <a:lnTo>
                      <a:pt x="7240" y="63"/>
                    </a:lnTo>
                    <a:lnTo>
                      <a:pt x="7178" y="126"/>
                    </a:lnTo>
                    <a:lnTo>
                      <a:pt x="7178" y="168"/>
                    </a:lnTo>
                    <a:lnTo>
                      <a:pt x="7157" y="252"/>
                    </a:lnTo>
                    <a:lnTo>
                      <a:pt x="7073" y="273"/>
                    </a:lnTo>
                    <a:lnTo>
                      <a:pt x="7010" y="356"/>
                    </a:lnTo>
                    <a:lnTo>
                      <a:pt x="6843" y="356"/>
                    </a:lnTo>
                    <a:lnTo>
                      <a:pt x="6822" y="335"/>
                    </a:lnTo>
                    <a:lnTo>
                      <a:pt x="6717" y="356"/>
                    </a:lnTo>
                    <a:lnTo>
                      <a:pt x="6592" y="461"/>
                    </a:lnTo>
                    <a:lnTo>
                      <a:pt x="6529" y="524"/>
                    </a:lnTo>
                    <a:lnTo>
                      <a:pt x="6445" y="565"/>
                    </a:lnTo>
                    <a:lnTo>
                      <a:pt x="6424" y="628"/>
                    </a:lnTo>
                    <a:lnTo>
                      <a:pt x="6341" y="649"/>
                    </a:lnTo>
                    <a:lnTo>
                      <a:pt x="6299" y="691"/>
                    </a:lnTo>
                    <a:lnTo>
                      <a:pt x="6236" y="733"/>
                    </a:lnTo>
                    <a:lnTo>
                      <a:pt x="6173" y="754"/>
                    </a:lnTo>
                    <a:lnTo>
                      <a:pt x="6006" y="963"/>
                    </a:lnTo>
                    <a:lnTo>
                      <a:pt x="5985" y="1089"/>
                    </a:lnTo>
                    <a:lnTo>
                      <a:pt x="6006" y="1151"/>
                    </a:lnTo>
                    <a:lnTo>
                      <a:pt x="6006" y="1214"/>
                    </a:lnTo>
                    <a:lnTo>
                      <a:pt x="5922" y="1256"/>
                    </a:lnTo>
                    <a:lnTo>
                      <a:pt x="5901" y="1298"/>
                    </a:lnTo>
                    <a:lnTo>
                      <a:pt x="5859" y="1319"/>
                    </a:lnTo>
                    <a:lnTo>
                      <a:pt x="5776" y="1402"/>
                    </a:lnTo>
                    <a:lnTo>
                      <a:pt x="5755" y="1486"/>
                    </a:lnTo>
                    <a:lnTo>
                      <a:pt x="5713" y="1507"/>
                    </a:lnTo>
                    <a:lnTo>
                      <a:pt x="5692" y="1570"/>
                    </a:lnTo>
                    <a:lnTo>
                      <a:pt x="5608" y="1570"/>
                    </a:lnTo>
                    <a:lnTo>
                      <a:pt x="5545" y="1612"/>
                    </a:lnTo>
                    <a:lnTo>
                      <a:pt x="5399" y="1633"/>
                    </a:lnTo>
                    <a:lnTo>
                      <a:pt x="5357" y="1737"/>
                    </a:lnTo>
                    <a:lnTo>
                      <a:pt x="5357" y="1905"/>
                    </a:lnTo>
                    <a:lnTo>
                      <a:pt x="5294" y="1967"/>
                    </a:lnTo>
                    <a:lnTo>
                      <a:pt x="5294" y="2030"/>
                    </a:lnTo>
                    <a:lnTo>
                      <a:pt x="5273" y="2135"/>
                    </a:lnTo>
                    <a:lnTo>
                      <a:pt x="5294" y="2197"/>
                    </a:lnTo>
                    <a:lnTo>
                      <a:pt x="5169" y="2260"/>
                    </a:lnTo>
                    <a:lnTo>
                      <a:pt x="5085" y="2239"/>
                    </a:lnTo>
                    <a:lnTo>
                      <a:pt x="5043" y="2197"/>
                    </a:lnTo>
                    <a:lnTo>
                      <a:pt x="4834" y="2197"/>
                    </a:lnTo>
                    <a:lnTo>
                      <a:pt x="4709" y="2218"/>
                    </a:lnTo>
                    <a:lnTo>
                      <a:pt x="4604" y="2197"/>
                    </a:lnTo>
                    <a:lnTo>
                      <a:pt x="4520" y="2218"/>
                    </a:lnTo>
                    <a:lnTo>
                      <a:pt x="4311" y="2093"/>
                    </a:lnTo>
                    <a:lnTo>
                      <a:pt x="4227" y="2093"/>
                    </a:lnTo>
                    <a:lnTo>
                      <a:pt x="4185" y="2009"/>
                    </a:lnTo>
                    <a:lnTo>
                      <a:pt x="3997" y="1988"/>
                    </a:lnTo>
                    <a:lnTo>
                      <a:pt x="3872" y="2009"/>
                    </a:lnTo>
                    <a:lnTo>
                      <a:pt x="3704" y="2135"/>
                    </a:lnTo>
                    <a:lnTo>
                      <a:pt x="3621" y="2365"/>
                    </a:lnTo>
                    <a:lnTo>
                      <a:pt x="3516" y="2469"/>
                    </a:lnTo>
                    <a:lnTo>
                      <a:pt x="3349" y="2553"/>
                    </a:lnTo>
                    <a:lnTo>
                      <a:pt x="3286" y="2637"/>
                    </a:lnTo>
                    <a:lnTo>
                      <a:pt x="3181" y="2721"/>
                    </a:lnTo>
                    <a:lnTo>
                      <a:pt x="3056" y="2742"/>
                    </a:lnTo>
                    <a:lnTo>
                      <a:pt x="2972" y="2783"/>
                    </a:lnTo>
                    <a:lnTo>
                      <a:pt x="2846" y="2762"/>
                    </a:lnTo>
                    <a:lnTo>
                      <a:pt x="2763" y="2825"/>
                    </a:lnTo>
                    <a:lnTo>
                      <a:pt x="2616" y="2783"/>
                    </a:lnTo>
                    <a:lnTo>
                      <a:pt x="2449" y="2825"/>
                    </a:lnTo>
                    <a:lnTo>
                      <a:pt x="2449" y="2721"/>
                    </a:lnTo>
                    <a:lnTo>
                      <a:pt x="2532" y="2532"/>
                    </a:lnTo>
                    <a:lnTo>
                      <a:pt x="2532" y="2365"/>
                    </a:lnTo>
                    <a:lnTo>
                      <a:pt x="2365" y="2051"/>
                    </a:lnTo>
                    <a:lnTo>
                      <a:pt x="2323" y="1905"/>
                    </a:lnTo>
                    <a:lnTo>
                      <a:pt x="2135" y="1779"/>
                    </a:lnTo>
                    <a:lnTo>
                      <a:pt x="2051" y="3871"/>
                    </a:lnTo>
                    <a:lnTo>
                      <a:pt x="1821" y="3871"/>
                    </a:lnTo>
                    <a:lnTo>
                      <a:pt x="1675" y="3934"/>
                    </a:lnTo>
                    <a:lnTo>
                      <a:pt x="1612" y="4039"/>
                    </a:lnTo>
                    <a:lnTo>
                      <a:pt x="1528" y="4081"/>
                    </a:lnTo>
                    <a:lnTo>
                      <a:pt x="1486" y="4122"/>
                    </a:lnTo>
                    <a:lnTo>
                      <a:pt x="1486" y="4248"/>
                    </a:lnTo>
                    <a:lnTo>
                      <a:pt x="1403" y="4227"/>
                    </a:lnTo>
                    <a:lnTo>
                      <a:pt x="1319" y="4227"/>
                    </a:lnTo>
                    <a:lnTo>
                      <a:pt x="1277" y="4143"/>
                    </a:lnTo>
                    <a:lnTo>
                      <a:pt x="1193" y="4143"/>
                    </a:lnTo>
                    <a:lnTo>
                      <a:pt x="1152" y="4206"/>
                    </a:lnTo>
                    <a:lnTo>
                      <a:pt x="1047" y="4185"/>
                    </a:lnTo>
                    <a:lnTo>
                      <a:pt x="984" y="4143"/>
                    </a:lnTo>
                    <a:lnTo>
                      <a:pt x="880" y="4185"/>
                    </a:lnTo>
                    <a:lnTo>
                      <a:pt x="754" y="4102"/>
                    </a:lnTo>
                    <a:lnTo>
                      <a:pt x="566" y="4039"/>
                    </a:lnTo>
                    <a:lnTo>
                      <a:pt x="482" y="3871"/>
                    </a:lnTo>
                    <a:lnTo>
                      <a:pt x="545" y="3725"/>
                    </a:lnTo>
                    <a:lnTo>
                      <a:pt x="440" y="3725"/>
                    </a:lnTo>
                    <a:lnTo>
                      <a:pt x="356" y="3599"/>
                    </a:lnTo>
                    <a:lnTo>
                      <a:pt x="231" y="3662"/>
                    </a:lnTo>
                    <a:lnTo>
                      <a:pt x="168" y="3767"/>
                    </a:lnTo>
                    <a:lnTo>
                      <a:pt x="210" y="3788"/>
                    </a:lnTo>
                    <a:lnTo>
                      <a:pt x="210" y="3871"/>
                    </a:lnTo>
                    <a:lnTo>
                      <a:pt x="64" y="3892"/>
                    </a:lnTo>
                    <a:lnTo>
                      <a:pt x="1" y="3934"/>
                    </a:lnTo>
                    <a:lnTo>
                      <a:pt x="22" y="4122"/>
                    </a:lnTo>
                    <a:lnTo>
                      <a:pt x="210" y="4248"/>
                    </a:lnTo>
                    <a:lnTo>
                      <a:pt x="336" y="4625"/>
                    </a:lnTo>
                    <a:lnTo>
                      <a:pt x="336" y="4771"/>
                    </a:lnTo>
                    <a:lnTo>
                      <a:pt x="461" y="5085"/>
                    </a:lnTo>
                    <a:lnTo>
                      <a:pt x="545" y="5441"/>
                    </a:lnTo>
                    <a:lnTo>
                      <a:pt x="691" y="5650"/>
                    </a:lnTo>
                    <a:lnTo>
                      <a:pt x="691" y="5775"/>
                    </a:lnTo>
                    <a:lnTo>
                      <a:pt x="859" y="6027"/>
                    </a:lnTo>
                    <a:lnTo>
                      <a:pt x="859" y="6110"/>
                    </a:lnTo>
                    <a:lnTo>
                      <a:pt x="900" y="6299"/>
                    </a:lnTo>
                    <a:lnTo>
                      <a:pt x="880" y="6487"/>
                    </a:lnTo>
                    <a:lnTo>
                      <a:pt x="796" y="6550"/>
                    </a:lnTo>
                    <a:lnTo>
                      <a:pt x="754" y="6550"/>
                    </a:lnTo>
                    <a:lnTo>
                      <a:pt x="691" y="6508"/>
                    </a:lnTo>
                    <a:lnTo>
                      <a:pt x="649" y="6550"/>
                    </a:lnTo>
                    <a:lnTo>
                      <a:pt x="649" y="6717"/>
                    </a:lnTo>
                    <a:lnTo>
                      <a:pt x="733" y="6863"/>
                    </a:lnTo>
                    <a:lnTo>
                      <a:pt x="838" y="6968"/>
                    </a:lnTo>
                    <a:lnTo>
                      <a:pt x="942" y="7156"/>
                    </a:lnTo>
                    <a:lnTo>
                      <a:pt x="859" y="7282"/>
                    </a:lnTo>
                    <a:lnTo>
                      <a:pt x="880" y="7449"/>
                    </a:lnTo>
                    <a:lnTo>
                      <a:pt x="838" y="7554"/>
                    </a:lnTo>
                    <a:lnTo>
                      <a:pt x="838" y="7659"/>
                    </a:lnTo>
                    <a:lnTo>
                      <a:pt x="900" y="7700"/>
                    </a:lnTo>
                    <a:lnTo>
                      <a:pt x="900" y="7596"/>
                    </a:lnTo>
                    <a:lnTo>
                      <a:pt x="1005" y="7533"/>
                    </a:lnTo>
                    <a:lnTo>
                      <a:pt x="1152" y="7554"/>
                    </a:lnTo>
                    <a:lnTo>
                      <a:pt x="1172" y="7679"/>
                    </a:lnTo>
                    <a:lnTo>
                      <a:pt x="1110" y="7721"/>
                    </a:lnTo>
                    <a:lnTo>
                      <a:pt x="1172" y="7742"/>
                    </a:lnTo>
                    <a:lnTo>
                      <a:pt x="1256" y="7679"/>
                    </a:lnTo>
                    <a:lnTo>
                      <a:pt x="1361" y="7742"/>
                    </a:lnTo>
                    <a:lnTo>
                      <a:pt x="1361" y="7868"/>
                    </a:lnTo>
                    <a:lnTo>
                      <a:pt x="1403" y="7847"/>
                    </a:lnTo>
                    <a:lnTo>
                      <a:pt x="1696" y="7972"/>
                    </a:lnTo>
                    <a:lnTo>
                      <a:pt x="1737" y="7951"/>
                    </a:lnTo>
                    <a:lnTo>
                      <a:pt x="1800" y="7972"/>
                    </a:lnTo>
                    <a:lnTo>
                      <a:pt x="1821" y="7889"/>
                    </a:lnTo>
                    <a:lnTo>
                      <a:pt x="1926" y="7868"/>
                    </a:lnTo>
                    <a:lnTo>
                      <a:pt x="2051" y="7742"/>
                    </a:lnTo>
                    <a:lnTo>
                      <a:pt x="2198" y="7763"/>
                    </a:lnTo>
                    <a:lnTo>
                      <a:pt x="2219" y="7721"/>
                    </a:lnTo>
                    <a:lnTo>
                      <a:pt x="2344" y="7721"/>
                    </a:lnTo>
                    <a:lnTo>
                      <a:pt x="2512" y="7763"/>
                    </a:lnTo>
                    <a:lnTo>
                      <a:pt x="2574" y="7742"/>
                    </a:lnTo>
                    <a:lnTo>
                      <a:pt x="2721" y="7742"/>
                    </a:lnTo>
                    <a:lnTo>
                      <a:pt x="2742" y="7679"/>
                    </a:lnTo>
                    <a:lnTo>
                      <a:pt x="2784" y="7638"/>
                    </a:lnTo>
                    <a:lnTo>
                      <a:pt x="2867" y="7596"/>
                    </a:lnTo>
                    <a:lnTo>
                      <a:pt x="2930" y="7638"/>
                    </a:lnTo>
                    <a:lnTo>
                      <a:pt x="2951" y="7533"/>
                    </a:lnTo>
                    <a:lnTo>
                      <a:pt x="3035" y="7470"/>
                    </a:lnTo>
                    <a:lnTo>
                      <a:pt x="3349" y="7470"/>
                    </a:lnTo>
                    <a:lnTo>
                      <a:pt x="3474" y="7554"/>
                    </a:lnTo>
                    <a:lnTo>
                      <a:pt x="3558" y="7533"/>
                    </a:lnTo>
                    <a:lnTo>
                      <a:pt x="3558" y="7470"/>
                    </a:lnTo>
                    <a:lnTo>
                      <a:pt x="3725" y="7449"/>
                    </a:lnTo>
                    <a:lnTo>
                      <a:pt x="3997" y="7533"/>
                    </a:lnTo>
                    <a:lnTo>
                      <a:pt x="4081" y="7575"/>
                    </a:lnTo>
                    <a:lnTo>
                      <a:pt x="4353" y="7638"/>
                    </a:lnTo>
                    <a:lnTo>
                      <a:pt x="4395" y="7596"/>
                    </a:lnTo>
                    <a:lnTo>
                      <a:pt x="4353" y="7533"/>
                    </a:lnTo>
                    <a:lnTo>
                      <a:pt x="4437" y="7449"/>
                    </a:lnTo>
                    <a:lnTo>
                      <a:pt x="4541" y="7449"/>
                    </a:lnTo>
                    <a:lnTo>
                      <a:pt x="4667" y="7491"/>
                    </a:lnTo>
                    <a:lnTo>
                      <a:pt x="4876" y="7491"/>
                    </a:lnTo>
                    <a:lnTo>
                      <a:pt x="4876" y="7470"/>
                    </a:lnTo>
                    <a:lnTo>
                      <a:pt x="4813" y="7387"/>
                    </a:lnTo>
                    <a:lnTo>
                      <a:pt x="4855" y="7303"/>
                    </a:lnTo>
                    <a:lnTo>
                      <a:pt x="5022" y="7240"/>
                    </a:lnTo>
                    <a:lnTo>
                      <a:pt x="5190" y="7240"/>
                    </a:lnTo>
                    <a:lnTo>
                      <a:pt x="5253" y="7303"/>
                    </a:lnTo>
                    <a:lnTo>
                      <a:pt x="5378" y="7303"/>
                    </a:lnTo>
                    <a:lnTo>
                      <a:pt x="5504" y="7219"/>
                    </a:lnTo>
                    <a:lnTo>
                      <a:pt x="5713" y="7156"/>
                    </a:lnTo>
                    <a:lnTo>
                      <a:pt x="5713" y="7135"/>
                    </a:lnTo>
                    <a:lnTo>
                      <a:pt x="5859" y="7073"/>
                    </a:lnTo>
                    <a:lnTo>
                      <a:pt x="5922" y="6968"/>
                    </a:lnTo>
                    <a:lnTo>
                      <a:pt x="6320" y="6717"/>
                    </a:lnTo>
                    <a:lnTo>
                      <a:pt x="6424" y="6612"/>
                    </a:lnTo>
                    <a:lnTo>
                      <a:pt x="6424" y="6591"/>
                    </a:lnTo>
                    <a:lnTo>
                      <a:pt x="6508" y="6591"/>
                    </a:lnTo>
                    <a:lnTo>
                      <a:pt x="7115" y="5985"/>
                    </a:lnTo>
                    <a:lnTo>
                      <a:pt x="7136" y="5922"/>
                    </a:lnTo>
                    <a:lnTo>
                      <a:pt x="7198" y="5922"/>
                    </a:lnTo>
                    <a:lnTo>
                      <a:pt x="7282" y="5796"/>
                    </a:lnTo>
                    <a:lnTo>
                      <a:pt x="7387" y="5755"/>
                    </a:lnTo>
                    <a:lnTo>
                      <a:pt x="7429" y="5587"/>
                    </a:lnTo>
                    <a:lnTo>
                      <a:pt x="7596" y="5399"/>
                    </a:lnTo>
                    <a:lnTo>
                      <a:pt x="7847" y="5022"/>
                    </a:lnTo>
                    <a:lnTo>
                      <a:pt x="7910" y="4834"/>
                    </a:lnTo>
                    <a:lnTo>
                      <a:pt x="8014" y="4834"/>
                    </a:lnTo>
                    <a:lnTo>
                      <a:pt x="8077" y="4708"/>
                    </a:lnTo>
                    <a:lnTo>
                      <a:pt x="8077" y="4646"/>
                    </a:lnTo>
                    <a:lnTo>
                      <a:pt x="8182" y="4520"/>
                    </a:lnTo>
                    <a:lnTo>
                      <a:pt x="8266" y="4394"/>
                    </a:lnTo>
                    <a:lnTo>
                      <a:pt x="8391" y="4311"/>
                    </a:lnTo>
                    <a:lnTo>
                      <a:pt x="8433" y="4227"/>
                    </a:lnTo>
                    <a:lnTo>
                      <a:pt x="8538" y="4185"/>
                    </a:lnTo>
                    <a:lnTo>
                      <a:pt x="8579" y="4122"/>
                    </a:lnTo>
                    <a:lnTo>
                      <a:pt x="8621" y="4122"/>
                    </a:lnTo>
                    <a:lnTo>
                      <a:pt x="8789" y="3934"/>
                    </a:lnTo>
                    <a:lnTo>
                      <a:pt x="8810" y="3830"/>
                    </a:lnTo>
                    <a:lnTo>
                      <a:pt x="8893" y="3725"/>
                    </a:lnTo>
                    <a:lnTo>
                      <a:pt x="8935" y="3516"/>
                    </a:lnTo>
                    <a:lnTo>
                      <a:pt x="9019" y="3348"/>
                    </a:lnTo>
                    <a:lnTo>
                      <a:pt x="9040" y="3160"/>
                    </a:lnTo>
                    <a:lnTo>
                      <a:pt x="9123" y="2951"/>
                    </a:lnTo>
                    <a:lnTo>
                      <a:pt x="9103" y="2951"/>
                    </a:lnTo>
                    <a:lnTo>
                      <a:pt x="9165" y="2846"/>
                    </a:lnTo>
                    <a:lnTo>
                      <a:pt x="9165" y="2825"/>
                    </a:lnTo>
                    <a:lnTo>
                      <a:pt x="9061" y="2825"/>
                    </a:lnTo>
                    <a:lnTo>
                      <a:pt x="8935" y="2762"/>
                    </a:lnTo>
                    <a:lnTo>
                      <a:pt x="8830" y="2762"/>
                    </a:lnTo>
                    <a:lnTo>
                      <a:pt x="8768" y="2825"/>
                    </a:lnTo>
                    <a:lnTo>
                      <a:pt x="8768" y="2909"/>
                    </a:lnTo>
                    <a:lnTo>
                      <a:pt x="8726" y="3014"/>
                    </a:lnTo>
                    <a:lnTo>
                      <a:pt x="8663" y="3034"/>
                    </a:lnTo>
                    <a:lnTo>
                      <a:pt x="8454" y="3034"/>
                    </a:lnTo>
                    <a:lnTo>
                      <a:pt x="8266" y="2930"/>
                    </a:lnTo>
                    <a:lnTo>
                      <a:pt x="8182" y="2804"/>
                    </a:lnTo>
                    <a:lnTo>
                      <a:pt x="8140" y="2742"/>
                    </a:lnTo>
                    <a:lnTo>
                      <a:pt x="8098" y="2658"/>
                    </a:lnTo>
                    <a:lnTo>
                      <a:pt x="8161" y="2532"/>
                    </a:lnTo>
                    <a:lnTo>
                      <a:pt x="8286" y="2281"/>
                    </a:lnTo>
                    <a:lnTo>
                      <a:pt x="8307" y="2177"/>
                    </a:lnTo>
                    <a:lnTo>
                      <a:pt x="8412" y="2114"/>
                    </a:lnTo>
                    <a:lnTo>
                      <a:pt x="8579" y="2197"/>
                    </a:lnTo>
                    <a:lnTo>
                      <a:pt x="8663" y="2260"/>
                    </a:lnTo>
                    <a:lnTo>
                      <a:pt x="8768" y="2323"/>
                    </a:lnTo>
                    <a:lnTo>
                      <a:pt x="8768" y="2135"/>
                    </a:lnTo>
                    <a:lnTo>
                      <a:pt x="8768" y="1988"/>
                    </a:lnTo>
                    <a:lnTo>
                      <a:pt x="8810" y="1800"/>
                    </a:lnTo>
                    <a:lnTo>
                      <a:pt x="8810" y="1361"/>
                    </a:lnTo>
                    <a:lnTo>
                      <a:pt x="8789" y="1214"/>
                    </a:lnTo>
                    <a:lnTo>
                      <a:pt x="8747" y="1109"/>
                    </a:lnTo>
                    <a:lnTo>
                      <a:pt x="8747" y="1005"/>
                    </a:lnTo>
                    <a:lnTo>
                      <a:pt x="8747" y="984"/>
                    </a:lnTo>
                    <a:lnTo>
                      <a:pt x="8747" y="733"/>
                    </a:lnTo>
                    <a:lnTo>
                      <a:pt x="8684" y="586"/>
                    </a:lnTo>
                    <a:lnTo>
                      <a:pt x="8642" y="440"/>
                    </a:lnTo>
                    <a:lnTo>
                      <a:pt x="8621" y="273"/>
                    </a:lnTo>
                    <a:lnTo>
                      <a:pt x="8517" y="168"/>
                    </a:lnTo>
                    <a:lnTo>
                      <a:pt x="8328" y="126"/>
                    </a:lnTo>
                    <a:lnTo>
                      <a:pt x="8182" y="147"/>
                    </a:lnTo>
                    <a:lnTo>
                      <a:pt x="8098" y="168"/>
                    </a:lnTo>
                    <a:lnTo>
                      <a:pt x="8056" y="147"/>
                    </a:lnTo>
                    <a:lnTo>
                      <a:pt x="7910" y="105"/>
                    </a:lnTo>
                    <a:lnTo>
                      <a:pt x="7847" y="105"/>
                    </a:lnTo>
                    <a:lnTo>
                      <a:pt x="7784" y="21"/>
                    </a:lnTo>
                    <a:lnTo>
                      <a:pt x="7659"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70" name="Google Shape;470;p45"/>
            <p:cNvSpPr/>
            <p:nvPr/>
          </p:nvSpPr>
          <p:spPr>
            <a:xfrm>
              <a:off x="3292646" y="3020419"/>
              <a:ext cx="18695" cy="5482"/>
            </a:xfrm>
            <a:custGeom>
              <a:avLst/>
              <a:gdLst/>
              <a:ahLst/>
              <a:cxnLst/>
              <a:rect l="l" t="t" r="r" b="b"/>
              <a:pathLst>
                <a:path w="1570" h="482" extrusionOk="0">
                  <a:moveTo>
                    <a:pt x="189" y="0"/>
                  </a:moveTo>
                  <a:lnTo>
                    <a:pt x="126" y="84"/>
                  </a:lnTo>
                  <a:lnTo>
                    <a:pt x="21" y="147"/>
                  </a:lnTo>
                  <a:lnTo>
                    <a:pt x="21" y="209"/>
                  </a:lnTo>
                  <a:lnTo>
                    <a:pt x="0" y="272"/>
                  </a:lnTo>
                  <a:lnTo>
                    <a:pt x="42" y="377"/>
                  </a:lnTo>
                  <a:lnTo>
                    <a:pt x="314" y="377"/>
                  </a:lnTo>
                  <a:lnTo>
                    <a:pt x="398" y="398"/>
                  </a:lnTo>
                  <a:lnTo>
                    <a:pt x="607" y="356"/>
                  </a:lnTo>
                  <a:lnTo>
                    <a:pt x="691" y="377"/>
                  </a:lnTo>
                  <a:lnTo>
                    <a:pt x="837" y="293"/>
                  </a:lnTo>
                  <a:cubicBezTo>
                    <a:pt x="1026" y="398"/>
                    <a:pt x="1235" y="356"/>
                    <a:pt x="1423" y="481"/>
                  </a:cubicBezTo>
                  <a:lnTo>
                    <a:pt x="1570" y="460"/>
                  </a:lnTo>
                  <a:lnTo>
                    <a:pt x="1528" y="398"/>
                  </a:lnTo>
                  <a:lnTo>
                    <a:pt x="1444" y="460"/>
                  </a:lnTo>
                  <a:lnTo>
                    <a:pt x="1444" y="440"/>
                  </a:lnTo>
                  <a:cubicBezTo>
                    <a:pt x="1360" y="377"/>
                    <a:pt x="1318" y="356"/>
                    <a:pt x="1235" y="335"/>
                  </a:cubicBezTo>
                  <a:lnTo>
                    <a:pt x="1277" y="293"/>
                  </a:lnTo>
                  <a:lnTo>
                    <a:pt x="1130" y="251"/>
                  </a:lnTo>
                  <a:lnTo>
                    <a:pt x="1046" y="335"/>
                  </a:lnTo>
                  <a:cubicBezTo>
                    <a:pt x="1005" y="335"/>
                    <a:pt x="942" y="335"/>
                    <a:pt x="921" y="293"/>
                  </a:cubicBezTo>
                  <a:lnTo>
                    <a:pt x="921" y="272"/>
                  </a:lnTo>
                  <a:lnTo>
                    <a:pt x="1046" y="147"/>
                  </a:lnTo>
                  <a:lnTo>
                    <a:pt x="942" y="105"/>
                  </a:lnTo>
                  <a:lnTo>
                    <a:pt x="921" y="42"/>
                  </a:lnTo>
                  <a:lnTo>
                    <a:pt x="837" y="0"/>
                  </a:lnTo>
                  <a:lnTo>
                    <a:pt x="607" y="42"/>
                  </a:lnTo>
                  <a:lnTo>
                    <a:pt x="189"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1" name="Google Shape;471;p45"/>
            <p:cNvSpPr/>
            <p:nvPr/>
          </p:nvSpPr>
          <p:spPr>
            <a:xfrm>
              <a:off x="3260258" y="3010662"/>
              <a:ext cx="26423" cy="16661"/>
            </a:xfrm>
            <a:custGeom>
              <a:avLst/>
              <a:gdLst/>
              <a:ahLst/>
              <a:cxnLst/>
              <a:rect l="l" t="t" r="r" b="b"/>
              <a:pathLst>
                <a:path w="2219" h="1465" extrusionOk="0">
                  <a:moveTo>
                    <a:pt x="481" y="0"/>
                  </a:moveTo>
                  <a:lnTo>
                    <a:pt x="293" y="42"/>
                  </a:lnTo>
                  <a:lnTo>
                    <a:pt x="230" y="147"/>
                  </a:lnTo>
                  <a:lnTo>
                    <a:pt x="230" y="209"/>
                  </a:lnTo>
                  <a:lnTo>
                    <a:pt x="189" y="314"/>
                  </a:lnTo>
                  <a:lnTo>
                    <a:pt x="230" y="398"/>
                  </a:lnTo>
                  <a:lnTo>
                    <a:pt x="189" y="523"/>
                  </a:lnTo>
                  <a:lnTo>
                    <a:pt x="105" y="586"/>
                  </a:lnTo>
                  <a:lnTo>
                    <a:pt x="84" y="607"/>
                  </a:lnTo>
                  <a:lnTo>
                    <a:pt x="126" y="733"/>
                  </a:lnTo>
                  <a:lnTo>
                    <a:pt x="126" y="837"/>
                  </a:lnTo>
                  <a:lnTo>
                    <a:pt x="126" y="900"/>
                  </a:lnTo>
                  <a:lnTo>
                    <a:pt x="0" y="1046"/>
                  </a:lnTo>
                  <a:lnTo>
                    <a:pt x="0" y="1109"/>
                  </a:lnTo>
                  <a:lnTo>
                    <a:pt x="63" y="1130"/>
                  </a:lnTo>
                  <a:lnTo>
                    <a:pt x="126" y="1256"/>
                  </a:lnTo>
                  <a:lnTo>
                    <a:pt x="84" y="1339"/>
                  </a:lnTo>
                  <a:lnTo>
                    <a:pt x="189" y="1402"/>
                  </a:lnTo>
                  <a:lnTo>
                    <a:pt x="230" y="1444"/>
                  </a:lnTo>
                  <a:lnTo>
                    <a:pt x="293" y="1465"/>
                  </a:lnTo>
                  <a:lnTo>
                    <a:pt x="377" y="1318"/>
                  </a:lnTo>
                  <a:lnTo>
                    <a:pt x="502" y="1130"/>
                  </a:lnTo>
                  <a:lnTo>
                    <a:pt x="502" y="1088"/>
                  </a:lnTo>
                  <a:lnTo>
                    <a:pt x="544" y="984"/>
                  </a:lnTo>
                  <a:lnTo>
                    <a:pt x="607" y="1046"/>
                  </a:lnTo>
                  <a:lnTo>
                    <a:pt x="691" y="1046"/>
                  </a:lnTo>
                  <a:lnTo>
                    <a:pt x="753" y="921"/>
                  </a:lnTo>
                  <a:lnTo>
                    <a:pt x="837" y="984"/>
                  </a:lnTo>
                  <a:lnTo>
                    <a:pt x="837" y="1088"/>
                  </a:lnTo>
                  <a:lnTo>
                    <a:pt x="921" y="1130"/>
                  </a:lnTo>
                  <a:lnTo>
                    <a:pt x="1067" y="1088"/>
                  </a:lnTo>
                  <a:lnTo>
                    <a:pt x="1235" y="942"/>
                  </a:lnTo>
                  <a:lnTo>
                    <a:pt x="1381" y="900"/>
                  </a:lnTo>
                  <a:lnTo>
                    <a:pt x="1569" y="921"/>
                  </a:lnTo>
                  <a:lnTo>
                    <a:pt x="1674" y="900"/>
                  </a:lnTo>
                  <a:lnTo>
                    <a:pt x="1758" y="942"/>
                  </a:lnTo>
                  <a:lnTo>
                    <a:pt x="1883" y="984"/>
                  </a:lnTo>
                  <a:lnTo>
                    <a:pt x="2072" y="1005"/>
                  </a:lnTo>
                  <a:lnTo>
                    <a:pt x="2093" y="921"/>
                  </a:lnTo>
                  <a:lnTo>
                    <a:pt x="2176" y="921"/>
                  </a:lnTo>
                  <a:lnTo>
                    <a:pt x="2218" y="816"/>
                  </a:lnTo>
                  <a:lnTo>
                    <a:pt x="2176" y="733"/>
                  </a:lnTo>
                  <a:lnTo>
                    <a:pt x="1946" y="607"/>
                  </a:lnTo>
                  <a:lnTo>
                    <a:pt x="1862" y="607"/>
                  </a:lnTo>
                  <a:lnTo>
                    <a:pt x="1695" y="565"/>
                  </a:lnTo>
                  <a:lnTo>
                    <a:pt x="1632" y="565"/>
                  </a:lnTo>
                  <a:lnTo>
                    <a:pt x="1465" y="502"/>
                  </a:lnTo>
                  <a:lnTo>
                    <a:pt x="1277" y="398"/>
                  </a:lnTo>
                  <a:lnTo>
                    <a:pt x="1172" y="398"/>
                  </a:lnTo>
                  <a:lnTo>
                    <a:pt x="1256" y="377"/>
                  </a:lnTo>
                  <a:lnTo>
                    <a:pt x="1423" y="419"/>
                  </a:lnTo>
                  <a:lnTo>
                    <a:pt x="1674" y="419"/>
                  </a:lnTo>
                  <a:lnTo>
                    <a:pt x="1779" y="398"/>
                  </a:lnTo>
                  <a:lnTo>
                    <a:pt x="1695" y="356"/>
                  </a:lnTo>
                  <a:lnTo>
                    <a:pt x="1632" y="356"/>
                  </a:lnTo>
                  <a:lnTo>
                    <a:pt x="1444" y="314"/>
                  </a:lnTo>
                  <a:lnTo>
                    <a:pt x="1360" y="147"/>
                  </a:lnTo>
                  <a:lnTo>
                    <a:pt x="1256" y="147"/>
                  </a:lnTo>
                  <a:lnTo>
                    <a:pt x="1214" y="168"/>
                  </a:lnTo>
                  <a:lnTo>
                    <a:pt x="1130" y="105"/>
                  </a:lnTo>
                  <a:lnTo>
                    <a:pt x="649" y="0"/>
                  </a:lnTo>
                  <a:lnTo>
                    <a:pt x="586" y="42"/>
                  </a:lnTo>
                  <a:lnTo>
                    <a:pt x="481"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2" name="Google Shape;472;p45"/>
            <p:cNvSpPr/>
            <p:nvPr/>
          </p:nvSpPr>
          <p:spPr>
            <a:xfrm>
              <a:off x="3408744" y="2329870"/>
              <a:ext cx="289769" cy="354333"/>
            </a:xfrm>
            <a:custGeom>
              <a:avLst/>
              <a:gdLst/>
              <a:ahLst/>
              <a:cxnLst/>
              <a:rect l="l" t="t" r="r" b="b"/>
              <a:pathLst>
                <a:path w="24335" h="31157" extrusionOk="0">
                  <a:moveTo>
                    <a:pt x="19167" y="16300"/>
                  </a:moveTo>
                  <a:lnTo>
                    <a:pt x="19161" y="16311"/>
                  </a:lnTo>
                  <a:lnTo>
                    <a:pt x="19167" y="16321"/>
                  </a:lnTo>
                  <a:lnTo>
                    <a:pt x="19167" y="16300"/>
                  </a:lnTo>
                  <a:close/>
                  <a:moveTo>
                    <a:pt x="16572" y="17849"/>
                  </a:moveTo>
                  <a:lnTo>
                    <a:pt x="16593" y="17870"/>
                  </a:lnTo>
                  <a:lnTo>
                    <a:pt x="16509" y="17870"/>
                  </a:lnTo>
                  <a:lnTo>
                    <a:pt x="16509" y="17849"/>
                  </a:lnTo>
                  <a:close/>
                  <a:moveTo>
                    <a:pt x="4771" y="22933"/>
                  </a:moveTo>
                  <a:lnTo>
                    <a:pt x="4813" y="22996"/>
                  </a:lnTo>
                  <a:lnTo>
                    <a:pt x="4792" y="23038"/>
                  </a:lnTo>
                  <a:lnTo>
                    <a:pt x="4750" y="23038"/>
                  </a:lnTo>
                  <a:lnTo>
                    <a:pt x="4688" y="23059"/>
                  </a:lnTo>
                  <a:lnTo>
                    <a:pt x="4709" y="23142"/>
                  </a:lnTo>
                  <a:lnTo>
                    <a:pt x="4792" y="23205"/>
                  </a:lnTo>
                  <a:lnTo>
                    <a:pt x="4960" y="23205"/>
                  </a:lnTo>
                  <a:lnTo>
                    <a:pt x="4981" y="23163"/>
                  </a:lnTo>
                  <a:lnTo>
                    <a:pt x="4960" y="23121"/>
                  </a:lnTo>
                  <a:lnTo>
                    <a:pt x="4960" y="23059"/>
                  </a:lnTo>
                  <a:lnTo>
                    <a:pt x="5001" y="23038"/>
                  </a:lnTo>
                  <a:lnTo>
                    <a:pt x="5127" y="23059"/>
                  </a:lnTo>
                  <a:lnTo>
                    <a:pt x="5169" y="23121"/>
                  </a:lnTo>
                  <a:lnTo>
                    <a:pt x="5106" y="23163"/>
                  </a:lnTo>
                  <a:lnTo>
                    <a:pt x="4960" y="23226"/>
                  </a:lnTo>
                  <a:lnTo>
                    <a:pt x="4750" y="23226"/>
                  </a:lnTo>
                  <a:lnTo>
                    <a:pt x="4750" y="23268"/>
                  </a:lnTo>
                  <a:lnTo>
                    <a:pt x="4855" y="23435"/>
                  </a:lnTo>
                  <a:lnTo>
                    <a:pt x="4981" y="23519"/>
                  </a:lnTo>
                  <a:lnTo>
                    <a:pt x="5064" y="23540"/>
                  </a:lnTo>
                  <a:lnTo>
                    <a:pt x="5085" y="23519"/>
                  </a:lnTo>
                  <a:lnTo>
                    <a:pt x="5190" y="23477"/>
                  </a:lnTo>
                  <a:lnTo>
                    <a:pt x="5211" y="23540"/>
                  </a:lnTo>
                  <a:lnTo>
                    <a:pt x="5190" y="23561"/>
                  </a:lnTo>
                  <a:lnTo>
                    <a:pt x="5127" y="23561"/>
                  </a:lnTo>
                  <a:lnTo>
                    <a:pt x="5064" y="23582"/>
                  </a:lnTo>
                  <a:lnTo>
                    <a:pt x="4897" y="23540"/>
                  </a:lnTo>
                  <a:lnTo>
                    <a:pt x="4771" y="23477"/>
                  </a:lnTo>
                  <a:lnTo>
                    <a:pt x="4646" y="23352"/>
                  </a:lnTo>
                  <a:lnTo>
                    <a:pt x="4541" y="23310"/>
                  </a:lnTo>
                  <a:lnTo>
                    <a:pt x="4436" y="23310"/>
                  </a:lnTo>
                  <a:lnTo>
                    <a:pt x="4332" y="23205"/>
                  </a:lnTo>
                  <a:lnTo>
                    <a:pt x="4185" y="23142"/>
                  </a:lnTo>
                  <a:lnTo>
                    <a:pt x="4164" y="23121"/>
                  </a:lnTo>
                  <a:lnTo>
                    <a:pt x="4081" y="23121"/>
                  </a:lnTo>
                  <a:lnTo>
                    <a:pt x="4018" y="23142"/>
                  </a:lnTo>
                  <a:lnTo>
                    <a:pt x="3913" y="23142"/>
                  </a:lnTo>
                  <a:lnTo>
                    <a:pt x="3892" y="23132"/>
                  </a:lnTo>
                  <a:lnTo>
                    <a:pt x="3892" y="23132"/>
                  </a:lnTo>
                  <a:lnTo>
                    <a:pt x="3913" y="23121"/>
                  </a:lnTo>
                  <a:lnTo>
                    <a:pt x="3976" y="23121"/>
                  </a:lnTo>
                  <a:lnTo>
                    <a:pt x="4123" y="23100"/>
                  </a:lnTo>
                  <a:lnTo>
                    <a:pt x="4164" y="23038"/>
                  </a:lnTo>
                  <a:lnTo>
                    <a:pt x="4185" y="23038"/>
                  </a:lnTo>
                  <a:lnTo>
                    <a:pt x="4185" y="23100"/>
                  </a:lnTo>
                  <a:lnTo>
                    <a:pt x="4248" y="23121"/>
                  </a:lnTo>
                  <a:lnTo>
                    <a:pt x="4332" y="23121"/>
                  </a:lnTo>
                  <a:lnTo>
                    <a:pt x="4436" y="23247"/>
                  </a:lnTo>
                  <a:lnTo>
                    <a:pt x="4478" y="23268"/>
                  </a:lnTo>
                  <a:lnTo>
                    <a:pt x="4562" y="23226"/>
                  </a:lnTo>
                  <a:lnTo>
                    <a:pt x="4604" y="23142"/>
                  </a:lnTo>
                  <a:lnTo>
                    <a:pt x="4604" y="23059"/>
                  </a:lnTo>
                  <a:lnTo>
                    <a:pt x="4583" y="23017"/>
                  </a:lnTo>
                  <a:lnTo>
                    <a:pt x="4583" y="22954"/>
                  </a:lnTo>
                  <a:lnTo>
                    <a:pt x="4688" y="22954"/>
                  </a:lnTo>
                  <a:lnTo>
                    <a:pt x="4709" y="22933"/>
                  </a:lnTo>
                  <a:close/>
                  <a:moveTo>
                    <a:pt x="4269" y="25193"/>
                  </a:moveTo>
                  <a:lnTo>
                    <a:pt x="4290" y="25277"/>
                  </a:lnTo>
                  <a:lnTo>
                    <a:pt x="4395" y="25297"/>
                  </a:lnTo>
                  <a:lnTo>
                    <a:pt x="4436" y="25339"/>
                  </a:lnTo>
                  <a:lnTo>
                    <a:pt x="4353" y="25339"/>
                  </a:lnTo>
                  <a:lnTo>
                    <a:pt x="4290" y="25318"/>
                  </a:lnTo>
                  <a:lnTo>
                    <a:pt x="4123" y="25318"/>
                  </a:lnTo>
                  <a:lnTo>
                    <a:pt x="4060" y="25381"/>
                  </a:lnTo>
                  <a:lnTo>
                    <a:pt x="4039" y="25318"/>
                  </a:lnTo>
                  <a:lnTo>
                    <a:pt x="3976" y="25339"/>
                  </a:lnTo>
                  <a:lnTo>
                    <a:pt x="3955" y="25444"/>
                  </a:lnTo>
                  <a:lnTo>
                    <a:pt x="3913" y="25486"/>
                  </a:lnTo>
                  <a:lnTo>
                    <a:pt x="3851" y="25528"/>
                  </a:lnTo>
                  <a:lnTo>
                    <a:pt x="3725" y="25549"/>
                  </a:lnTo>
                  <a:lnTo>
                    <a:pt x="3641" y="25611"/>
                  </a:lnTo>
                  <a:lnTo>
                    <a:pt x="3725" y="25528"/>
                  </a:lnTo>
                  <a:lnTo>
                    <a:pt x="3830" y="25507"/>
                  </a:lnTo>
                  <a:lnTo>
                    <a:pt x="3872" y="25444"/>
                  </a:lnTo>
                  <a:lnTo>
                    <a:pt x="3913" y="25381"/>
                  </a:lnTo>
                  <a:lnTo>
                    <a:pt x="3955" y="25318"/>
                  </a:lnTo>
                  <a:lnTo>
                    <a:pt x="4018" y="25318"/>
                  </a:lnTo>
                  <a:lnTo>
                    <a:pt x="4227" y="25193"/>
                  </a:lnTo>
                  <a:close/>
                  <a:moveTo>
                    <a:pt x="16614" y="1"/>
                  </a:moveTo>
                  <a:lnTo>
                    <a:pt x="16530" y="22"/>
                  </a:lnTo>
                  <a:lnTo>
                    <a:pt x="16489" y="84"/>
                  </a:lnTo>
                  <a:lnTo>
                    <a:pt x="16489" y="168"/>
                  </a:lnTo>
                  <a:lnTo>
                    <a:pt x="16509" y="273"/>
                  </a:lnTo>
                  <a:lnTo>
                    <a:pt x="16509" y="336"/>
                  </a:lnTo>
                  <a:lnTo>
                    <a:pt x="16468" y="398"/>
                  </a:lnTo>
                  <a:lnTo>
                    <a:pt x="16405" y="336"/>
                  </a:lnTo>
                  <a:lnTo>
                    <a:pt x="16384" y="210"/>
                  </a:lnTo>
                  <a:lnTo>
                    <a:pt x="16321" y="126"/>
                  </a:lnTo>
                  <a:lnTo>
                    <a:pt x="16279" y="126"/>
                  </a:lnTo>
                  <a:lnTo>
                    <a:pt x="16216" y="84"/>
                  </a:lnTo>
                  <a:lnTo>
                    <a:pt x="16175" y="64"/>
                  </a:lnTo>
                  <a:lnTo>
                    <a:pt x="16154" y="105"/>
                  </a:lnTo>
                  <a:lnTo>
                    <a:pt x="16112" y="210"/>
                  </a:lnTo>
                  <a:lnTo>
                    <a:pt x="16070" y="273"/>
                  </a:lnTo>
                  <a:lnTo>
                    <a:pt x="15986" y="231"/>
                  </a:lnTo>
                  <a:lnTo>
                    <a:pt x="15903" y="273"/>
                  </a:lnTo>
                  <a:lnTo>
                    <a:pt x="15882" y="377"/>
                  </a:lnTo>
                  <a:lnTo>
                    <a:pt x="15924" y="440"/>
                  </a:lnTo>
                  <a:lnTo>
                    <a:pt x="15965" y="503"/>
                  </a:lnTo>
                  <a:lnTo>
                    <a:pt x="15882" y="587"/>
                  </a:lnTo>
                  <a:lnTo>
                    <a:pt x="15777" y="712"/>
                  </a:lnTo>
                  <a:lnTo>
                    <a:pt x="15777" y="754"/>
                  </a:lnTo>
                  <a:lnTo>
                    <a:pt x="15861" y="796"/>
                  </a:lnTo>
                  <a:lnTo>
                    <a:pt x="15882" y="838"/>
                  </a:lnTo>
                  <a:lnTo>
                    <a:pt x="15840" y="901"/>
                  </a:lnTo>
                  <a:lnTo>
                    <a:pt x="15777" y="901"/>
                  </a:lnTo>
                  <a:lnTo>
                    <a:pt x="15631" y="817"/>
                  </a:lnTo>
                  <a:lnTo>
                    <a:pt x="15421" y="817"/>
                  </a:lnTo>
                  <a:lnTo>
                    <a:pt x="15380" y="963"/>
                  </a:lnTo>
                  <a:lnTo>
                    <a:pt x="15421" y="1131"/>
                  </a:lnTo>
                  <a:lnTo>
                    <a:pt x="15484" y="1277"/>
                  </a:lnTo>
                  <a:lnTo>
                    <a:pt x="15631" y="1340"/>
                  </a:lnTo>
                  <a:lnTo>
                    <a:pt x="15672" y="1382"/>
                  </a:lnTo>
                  <a:lnTo>
                    <a:pt x="15672" y="1445"/>
                  </a:lnTo>
                  <a:lnTo>
                    <a:pt x="15547" y="1403"/>
                  </a:lnTo>
                  <a:lnTo>
                    <a:pt x="15421" y="1340"/>
                  </a:lnTo>
                  <a:lnTo>
                    <a:pt x="15317" y="1152"/>
                  </a:lnTo>
                  <a:lnTo>
                    <a:pt x="15128" y="1026"/>
                  </a:lnTo>
                  <a:lnTo>
                    <a:pt x="15045" y="963"/>
                  </a:lnTo>
                  <a:lnTo>
                    <a:pt x="15024" y="1026"/>
                  </a:lnTo>
                  <a:lnTo>
                    <a:pt x="15045" y="1068"/>
                  </a:lnTo>
                  <a:lnTo>
                    <a:pt x="15045" y="1173"/>
                  </a:lnTo>
                  <a:lnTo>
                    <a:pt x="15066" y="1256"/>
                  </a:lnTo>
                  <a:lnTo>
                    <a:pt x="15128" y="1340"/>
                  </a:lnTo>
                  <a:lnTo>
                    <a:pt x="15128" y="1465"/>
                  </a:lnTo>
                  <a:lnTo>
                    <a:pt x="15045" y="1549"/>
                  </a:lnTo>
                  <a:lnTo>
                    <a:pt x="15045" y="1382"/>
                  </a:lnTo>
                  <a:lnTo>
                    <a:pt x="15003" y="1256"/>
                  </a:lnTo>
                  <a:lnTo>
                    <a:pt x="14919" y="1110"/>
                  </a:lnTo>
                  <a:lnTo>
                    <a:pt x="14919" y="1026"/>
                  </a:lnTo>
                  <a:lnTo>
                    <a:pt x="14836" y="921"/>
                  </a:lnTo>
                  <a:lnTo>
                    <a:pt x="14731" y="859"/>
                  </a:lnTo>
                  <a:lnTo>
                    <a:pt x="14647" y="984"/>
                  </a:lnTo>
                  <a:lnTo>
                    <a:pt x="14605" y="1068"/>
                  </a:lnTo>
                  <a:lnTo>
                    <a:pt x="14543" y="984"/>
                  </a:lnTo>
                  <a:lnTo>
                    <a:pt x="14605" y="921"/>
                  </a:lnTo>
                  <a:lnTo>
                    <a:pt x="14605" y="859"/>
                  </a:lnTo>
                  <a:lnTo>
                    <a:pt x="14522" y="817"/>
                  </a:lnTo>
                  <a:lnTo>
                    <a:pt x="14501" y="733"/>
                  </a:lnTo>
                  <a:lnTo>
                    <a:pt x="14480" y="691"/>
                  </a:lnTo>
                  <a:lnTo>
                    <a:pt x="14375" y="691"/>
                  </a:lnTo>
                  <a:lnTo>
                    <a:pt x="14292" y="733"/>
                  </a:lnTo>
                  <a:lnTo>
                    <a:pt x="14271" y="712"/>
                  </a:lnTo>
                  <a:lnTo>
                    <a:pt x="14292" y="628"/>
                  </a:lnTo>
                  <a:lnTo>
                    <a:pt x="14375" y="545"/>
                  </a:lnTo>
                  <a:lnTo>
                    <a:pt x="14271" y="566"/>
                  </a:lnTo>
                  <a:lnTo>
                    <a:pt x="14166" y="670"/>
                  </a:lnTo>
                  <a:lnTo>
                    <a:pt x="14124" y="754"/>
                  </a:lnTo>
                  <a:lnTo>
                    <a:pt x="14020" y="817"/>
                  </a:lnTo>
                  <a:lnTo>
                    <a:pt x="13957" y="838"/>
                  </a:lnTo>
                  <a:lnTo>
                    <a:pt x="13852" y="984"/>
                  </a:lnTo>
                  <a:lnTo>
                    <a:pt x="13810" y="984"/>
                  </a:lnTo>
                  <a:lnTo>
                    <a:pt x="13768" y="880"/>
                  </a:lnTo>
                  <a:lnTo>
                    <a:pt x="13685" y="817"/>
                  </a:lnTo>
                  <a:lnTo>
                    <a:pt x="13643" y="817"/>
                  </a:lnTo>
                  <a:lnTo>
                    <a:pt x="13601" y="880"/>
                  </a:lnTo>
                  <a:lnTo>
                    <a:pt x="13580" y="963"/>
                  </a:lnTo>
                  <a:lnTo>
                    <a:pt x="13601" y="1089"/>
                  </a:lnTo>
                  <a:lnTo>
                    <a:pt x="13768" y="1193"/>
                  </a:lnTo>
                  <a:lnTo>
                    <a:pt x="13768" y="1256"/>
                  </a:lnTo>
                  <a:lnTo>
                    <a:pt x="13685" y="1256"/>
                  </a:lnTo>
                  <a:lnTo>
                    <a:pt x="13643" y="1382"/>
                  </a:lnTo>
                  <a:lnTo>
                    <a:pt x="13643" y="1507"/>
                  </a:lnTo>
                  <a:lnTo>
                    <a:pt x="13768" y="1591"/>
                  </a:lnTo>
                  <a:lnTo>
                    <a:pt x="13852" y="1570"/>
                  </a:lnTo>
                  <a:lnTo>
                    <a:pt x="13915" y="1507"/>
                  </a:lnTo>
                  <a:lnTo>
                    <a:pt x="14103" y="1507"/>
                  </a:lnTo>
                  <a:lnTo>
                    <a:pt x="14229" y="1675"/>
                  </a:lnTo>
                  <a:lnTo>
                    <a:pt x="14333" y="1717"/>
                  </a:lnTo>
                  <a:lnTo>
                    <a:pt x="14396" y="1800"/>
                  </a:lnTo>
                  <a:lnTo>
                    <a:pt x="14375" y="1863"/>
                  </a:lnTo>
                  <a:lnTo>
                    <a:pt x="14375" y="1926"/>
                  </a:lnTo>
                  <a:lnTo>
                    <a:pt x="14396" y="2072"/>
                  </a:lnTo>
                  <a:lnTo>
                    <a:pt x="14333" y="2219"/>
                  </a:lnTo>
                  <a:lnTo>
                    <a:pt x="14333" y="2302"/>
                  </a:lnTo>
                  <a:lnTo>
                    <a:pt x="14417" y="2407"/>
                  </a:lnTo>
                  <a:lnTo>
                    <a:pt x="14417" y="2533"/>
                  </a:lnTo>
                  <a:lnTo>
                    <a:pt x="14438" y="2616"/>
                  </a:lnTo>
                  <a:lnTo>
                    <a:pt x="14543" y="2700"/>
                  </a:lnTo>
                  <a:lnTo>
                    <a:pt x="14626" y="2700"/>
                  </a:lnTo>
                  <a:lnTo>
                    <a:pt x="14710" y="2784"/>
                  </a:lnTo>
                  <a:lnTo>
                    <a:pt x="14836" y="2846"/>
                  </a:lnTo>
                  <a:lnTo>
                    <a:pt x="14836" y="2909"/>
                  </a:lnTo>
                  <a:lnTo>
                    <a:pt x="14856" y="2993"/>
                  </a:lnTo>
                  <a:lnTo>
                    <a:pt x="14731" y="2888"/>
                  </a:lnTo>
                  <a:lnTo>
                    <a:pt x="14584" y="2805"/>
                  </a:lnTo>
                  <a:lnTo>
                    <a:pt x="14417" y="2805"/>
                  </a:lnTo>
                  <a:lnTo>
                    <a:pt x="14333" y="2742"/>
                  </a:lnTo>
                  <a:lnTo>
                    <a:pt x="14312" y="2679"/>
                  </a:lnTo>
                  <a:lnTo>
                    <a:pt x="14312" y="2533"/>
                  </a:lnTo>
                  <a:lnTo>
                    <a:pt x="14271" y="2323"/>
                  </a:lnTo>
                  <a:lnTo>
                    <a:pt x="14312" y="2219"/>
                  </a:lnTo>
                  <a:lnTo>
                    <a:pt x="14312" y="2114"/>
                  </a:lnTo>
                  <a:lnTo>
                    <a:pt x="14208" y="2009"/>
                  </a:lnTo>
                  <a:lnTo>
                    <a:pt x="14208" y="1926"/>
                  </a:lnTo>
                  <a:lnTo>
                    <a:pt x="14166" y="1779"/>
                  </a:lnTo>
                  <a:lnTo>
                    <a:pt x="14103" y="1737"/>
                  </a:lnTo>
                  <a:lnTo>
                    <a:pt x="14020" y="1696"/>
                  </a:lnTo>
                  <a:lnTo>
                    <a:pt x="13957" y="1654"/>
                  </a:lnTo>
                  <a:lnTo>
                    <a:pt x="13852" y="1633"/>
                  </a:lnTo>
                  <a:lnTo>
                    <a:pt x="13748" y="1675"/>
                  </a:lnTo>
                  <a:lnTo>
                    <a:pt x="13601" y="1696"/>
                  </a:lnTo>
                  <a:lnTo>
                    <a:pt x="13538" y="1675"/>
                  </a:lnTo>
                  <a:lnTo>
                    <a:pt x="13476" y="1675"/>
                  </a:lnTo>
                  <a:lnTo>
                    <a:pt x="13434" y="1863"/>
                  </a:lnTo>
                  <a:lnTo>
                    <a:pt x="13476" y="1905"/>
                  </a:lnTo>
                  <a:lnTo>
                    <a:pt x="13476" y="2009"/>
                  </a:lnTo>
                  <a:lnTo>
                    <a:pt x="13434" y="2072"/>
                  </a:lnTo>
                  <a:lnTo>
                    <a:pt x="13266" y="1989"/>
                  </a:lnTo>
                  <a:lnTo>
                    <a:pt x="13078" y="1779"/>
                  </a:lnTo>
                  <a:lnTo>
                    <a:pt x="13036" y="1779"/>
                  </a:lnTo>
                  <a:lnTo>
                    <a:pt x="12973" y="1821"/>
                  </a:lnTo>
                  <a:lnTo>
                    <a:pt x="12931" y="1821"/>
                  </a:lnTo>
                  <a:lnTo>
                    <a:pt x="12869" y="1758"/>
                  </a:lnTo>
                  <a:lnTo>
                    <a:pt x="12701" y="1717"/>
                  </a:lnTo>
                  <a:lnTo>
                    <a:pt x="12639" y="1779"/>
                  </a:lnTo>
                  <a:lnTo>
                    <a:pt x="12639" y="1884"/>
                  </a:lnTo>
                  <a:lnTo>
                    <a:pt x="12701" y="2009"/>
                  </a:lnTo>
                  <a:lnTo>
                    <a:pt x="12639" y="2093"/>
                  </a:lnTo>
                  <a:lnTo>
                    <a:pt x="12701" y="2198"/>
                  </a:lnTo>
                  <a:lnTo>
                    <a:pt x="12743" y="2344"/>
                  </a:lnTo>
                  <a:lnTo>
                    <a:pt x="12722" y="2491"/>
                  </a:lnTo>
                  <a:lnTo>
                    <a:pt x="12743" y="2533"/>
                  </a:lnTo>
                  <a:lnTo>
                    <a:pt x="12764" y="2700"/>
                  </a:lnTo>
                  <a:lnTo>
                    <a:pt x="12743" y="2742"/>
                  </a:lnTo>
                  <a:lnTo>
                    <a:pt x="12743" y="2846"/>
                  </a:lnTo>
                  <a:lnTo>
                    <a:pt x="12827" y="3014"/>
                  </a:lnTo>
                  <a:lnTo>
                    <a:pt x="12848" y="3118"/>
                  </a:lnTo>
                  <a:lnTo>
                    <a:pt x="12827" y="3265"/>
                  </a:lnTo>
                  <a:lnTo>
                    <a:pt x="12827" y="3349"/>
                  </a:lnTo>
                  <a:lnTo>
                    <a:pt x="12911" y="3453"/>
                  </a:lnTo>
                  <a:lnTo>
                    <a:pt x="12931" y="3579"/>
                  </a:lnTo>
                  <a:lnTo>
                    <a:pt x="12931" y="3662"/>
                  </a:lnTo>
                  <a:lnTo>
                    <a:pt x="13057" y="3767"/>
                  </a:lnTo>
                  <a:lnTo>
                    <a:pt x="13120" y="3851"/>
                  </a:lnTo>
                  <a:lnTo>
                    <a:pt x="13120" y="3955"/>
                  </a:lnTo>
                  <a:lnTo>
                    <a:pt x="13162" y="3997"/>
                  </a:lnTo>
                  <a:lnTo>
                    <a:pt x="13245" y="3997"/>
                  </a:lnTo>
                  <a:lnTo>
                    <a:pt x="13245" y="4060"/>
                  </a:lnTo>
                  <a:lnTo>
                    <a:pt x="13266" y="4123"/>
                  </a:lnTo>
                  <a:lnTo>
                    <a:pt x="13371" y="4186"/>
                  </a:lnTo>
                  <a:lnTo>
                    <a:pt x="13392" y="4206"/>
                  </a:lnTo>
                  <a:lnTo>
                    <a:pt x="13371" y="4227"/>
                  </a:lnTo>
                  <a:lnTo>
                    <a:pt x="13266" y="4227"/>
                  </a:lnTo>
                  <a:lnTo>
                    <a:pt x="13224" y="4206"/>
                  </a:lnTo>
                  <a:lnTo>
                    <a:pt x="13141" y="4206"/>
                  </a:lnTo>
                  <a:lnTo>
                    <a:pt x="13078" y="4165"/>
                  </a:lnTo>
                  <a:lnTo>
                    <a:pt x="13078" y="4081"/>
                  </a:lnTo>
                  <a:lnTo>
                    <a:pt x="13057" y="4018"/>
                  </a:lnTo>
                  <a:lnTo>
                    <a:pt x="12973" y="3997"/>
                  </a:lnTo>
                  <a:lnTo>
                    <a:pt x="12911" y="4018"/>
                  </a:lnTo>
                  <a:lnTo>
                    <a:pt x="12848" y="4018"/>
                  </a:lnTo>
                  <a:lnTo>
                    <a:pt x="12827" y="3976"/>
                  </a:lnTo>
                  <a:lnTo>
                    <a:pt x="12827" y="3872"/>
                  </a:lnTo>
                  <a:lnTo>
                    <a:pt x="12806" y="3851"/>
                  </a:lnTo>
                  <a:lnTo>
                    <a:pt x="12743" y="3893"/>
                  </a:lnTo>
                  <a:lnTo>
                    <a:pt x="12659" y="4060"/>
                  </a:lnTo>
                  <a:lnTo>
                    <a:pt x="12534" y="4102"/>
                  </a:lnTo>
                  <a:lnTo>
                    <a:pt x="12450" y="4102"/>
                  </a:lnTo>
                  <a:lnTo>
                    <a:pt x="12325" y="3997"/>
                  </a:lnTo>
                  <a:lnTo>
                    <a:pt x="12220" y="3997"/>
                  </a:lnTo>
                  <a:lnTo>
                    <a:pt x="12178" y="3914"/>
                  </a:lnTo>
                  <a:lnTo>
                    <a:pt x="12178" y="3809"/>
                  </a:lnTo>
                  <a:lnTo>
                    <a:pt x="12199" y="3683"/>
                  </a:lnTo>
                  <a:lnTo>
                    <a:pt x="12115" y="3495"/>
                  </a:lnTo>
                  <a:lnTo>
                    <a:pt x="12074" y="3453"/>
                  </a:lnTo>
                  <a:lnTo>
                    <a:pt x="12032" y="3328"/>
                  </a:lnTo>
                  <a:lnTo>
                    <a:pt x="12032" y="3244"/>
                  </a:lnTo>
                  <a:lnTo>
                    <a:pt x="12095" y="3181"/>
                  </a:lnTo>
                  <a:lnTo>
                    <a:pt x="12115" y="3139"/>
                  </a:lnTo>
                  <a:lnTo>
                    <a:pt x="12095" y="2867"/>
                  </a:lnTo>
                  <a:lnTo>
                    <a:pt x="12011" y="2742"/>
                  </a:lnTo>
                  <a:lnTo>
                    <a:pt x="11906" y="2595"/>
                  </a:lnTo>
                  <a:lnTo>
                    <a:pt x="11906" y="2491"/>
                  </a:lnTo>
                  <a:lnTo>
                    <a:pt x="11802" y="2240"/>
                  </a:lnTo>
                  <a:lnTo>
                    <a:pt x="11760" y="2135"/>
                  </a:lnTo>
                  <a:lnTo>
                    <a:pt x="11676" y="2093"/>
                  </a:lnTo>
                  <a:lnTo>
                    <a:pt x="11655" y="2009"/>
                  </a:lnTo>
                  <a:lnTo>
                    <a:pt x="11571" y="1989"/>
                  </a:lnTo>
                  <a:lnTo>
                    <a:pt x="11467" y="1968"/>
                  </a:lnTo>
                  <a:lnTo>
                    <a:pt x="11383" y="1905"/>
                  </a:lnTo>
                  <a:lnTo>
                    <a:pt x="11279" y="1926"/>
                  </a:lnTo>
                  <a:lnTo>
                    <a:pt x="11237" y="1989"/>
                  </a:lnTo>
                  <a:lnTo>
                    <a:pt x="11237" y="2114"/>
                  </a:lnTo>
                  <a:lnTo>
                    <a:pt x="11195" y="2177"/>
                  </a:lnTo>
                  <a:lnTo>
                    <a:pt x="11237" y="2240"/>
                  </a:lnTo>
                  <a:lnTo>
                    <a:pt x="11195" y="2323"/>
                  </a:lnTo>
                  <a:lnTo>
                    <a:pt x="11132" y="2533"/>
                  </a:lnTo>
                  <a:lnTo>
                    <a:pt x="11132" y="2658"/>
                  </a:lnTo>
                  <a:lnTo>
                    <a:pt x="11153" y="2825"/>
                  </a:lnTo>
                  <a:lnTo>
                    <a:pt x="11195" y="2867"/>
                  </a:lnTo>
                  <a:lnTo>
                    <a:pt x="11174" y="3035"/>
                  </a:lnTo>
                  <a:lnTo>
                    <a:pt x="11132" y="3181"/>
                  </a:lnTo>
                  <a:lnTo>
                    <a:pt x="11153" y="3286"/>
                  </a:lnTo>
                  <a:lnTo>
                    <a:pt x="11153" y="3495"/>
                  </a:lnTo>
                  <a:lnTo>
                    <a:pt x="11090" y="3537"/>
                  </a:lnTo>
                  <a:lnTo>
                    <a:pt x="11048" y="3474"/>
                  </a:lnTo>
                  <a:lnTo>
                    <a:pt x="10986" y="3453"/>
                  </a:lnTo>
                  <a:lnTo>
                    <a:pt x="10944" y="3495"/>
                  </a:lnTo>
                  <a:lnTo>
                    <a:pt x="10860" y="3474"/>
                  </a:lnTo>
                  <a:lnTo>
                    <a:pt x="10839" y="3453"/>
                  </a:lnTo>
                  <a:lnTo>
                    <a:pt x="10755" y="3432"/>
                  </a:lnTo>
                  <a:lnTo>
                    <a:pt x="10630" y="3390"/>
                  </a:lnTo>
                  <a:lnTo>
                    <a:pt x="10546" y="3328"/>
                  </a:lnTo>
                  <a:lnTo>
                    <a:pt x="10504" y="3328"/>
                  </a:lnTo>
                  <a:lnTo>
                    <a:pt x="10462" y="3349"/>
                  </a:lnTo>
                  <a:lnTo>
                    <a:pt x="10504" y="3432"/>
                  </a:lnTo>
                  <a:lnTo>
                    <a:pt x="10567" y="3495"/>
                  </a:lnTo>
                  <a:lnTo>
                    <a:pt x="10567" y="3558"/>
                  </a:lnTo>
                  <a:lnTo>
                    <a:pt x="10546" y="3600"/>
                  </a:lnTo>
                  <a:lnTo>
                    <a:pt x="10525" y="3662"/>
                  </a:lnTo>
                  <a:lnTo>
                    <a:pt x="10462" y="3662"/>
                  </a:lnTo>
                  <a:lnTo>
                    <a:pt x="10442" y="3641"/>
                  </a:lnTo>
                  <a:lnTo>
                    <a:pt x="10358" y="3641"/>
                  </a:lnTo>
                  <a:lnTo>
                    <a:pt x="10316" y="3579"/>
                  </a:lnTo>
                  <a:lnTo>
                    <a:pt x="10316" y="3432"/>
                  </a:lnTo>
                  <a:lnTo>
                    <a:pt x="10232" y="3286"/>
                  </a:lnTo>
                  <a:lnTo>
                    <a:pt x="10211" y="3160"/>
                  </a:lnTo>
                  <a:lnTo>
                    <a:pt x="10190" y="3056"/>
                  </a:lnTo>
                  <a:lnTo>
                    <a:pt x="10107" y="2972"/>
                  </a:lnTo>
                  <a:lnTo>
                    <a:pt x="10107" y="2909"/>
                  </a:lnTo>
                  <a:lnTo>
                    <a:pt x="10044" y="2825"/>
                  </a:lnTo>
                  <a:lnTo>
                    <a:pt x="9981" y="2909"/>
                  </a:lnTo>
                  <a:lnTo>
                    <a:pt x="10023" y="2993"/>
                  </a:lnTo>
                  <a:lnTo>
                    <a:pt x="9981" y="3035"/>
                  </a:lnTo>
                  <a:lnTo>
                    <a:pt x="9981" y="3118"/>
                  </a:lnTo>
                  <a:lnTo>
                    <a:pt x="9939" y="3202"/>
                  </a:lnTo>
                  <a:lnTo>
                    <a:pt x="9898" y="3244"/>
                  </a:lnTo>
                  <a:lnTo>
                    <a:pt x="9814" y="3265"/>
                  </a:lnTo>
                  <a:lnTo>
                    <a:pt x="9772" y="3369"/>
                  </a:lnTo>
                  <a:lnTo>
                    <a:pt x="9667" y="3537"/>
                  </a:lnTo>
                  <a:lnTo>
                    <a:pt x="9584" y="3621"/>
                  </a:lnTo>
                  <a:lnTo>
                    <a:pt x="9584" y="3662"/>
                  </a:lnTo>
                  <a:lnTo>
                    <a:pt x="9521" y="3725"/>
                  </a:lnTo>
                  <a:lnTo>
                    <a:pt x="9458" y="3851"/>
                  </a:lnTo>
                  <a:lnTo>
                    <a:pt x="9395" y="3851"/>
                  </a:lnTo>
                  <a:lnTo>
                    <a:pt x="9374" y="3788"/>
                  </a:lnTo>
                  <a:lnTo>
                    <a:pt x="9395" y="3683"/>
                  </a:lnTo>
                  <a:lnTo>
                    <a:pt x="9479" y="3579"/>
                  </a:lnTo>
                  <a:lnTo>
                    <a:pt x="9500" y="3474"/>
                  </a:lnTo>
                  <a:lnTo>
                    <a:pt x="9563" y="3432"/>
                  </a:lnTo>
                  <a:lnTo>
                    <a:pt x="9667" y="3369"/>
                  </a:lnTo>
                  <a:lnTo>
                    <a:pt x="9709" y="3244"/>
                  </a:lnTo>
                  <a:lnTo>
                    <a:pt x="9793" y="3160"/>
                  </a:lnTo>
                  <a:lnTo>
                    <a:pt x="9814" y="3077"/>
                  </a:lnTo>
                  <a:lnTo>
                    <a:pt x="9814" y="3035"/>
                  </a:lnTo>
                  <a:lnTo>
                    <a:pt x="9772" y="2993"/>
                  </a:lnTo>
                  <a:lnTo>
                    <a:pt x="9793" y="2930"/>
                  </a:lnTo>
                  <a:lnTo>
                    <a:pt x="9877" y="2909"/>
                  </a:lnTo>
                  <a:lnTo>
                    <a:pt x="9898" y="2825"/>
                  </a:lnTo>
                  <a:lnTo>
                    <a:pt x="9898" y="2742"/>
                  </a:lnTo>
                  <a:lnTo>
                    <a:pt x="9939" y="2637"/>
                  </a:lnTo>
                  <a:lnTo>
                    <a:pt x="10023" y="2470"/>
                  </a:lnTo>
                  <a:lnTo>
                    <a:pt x="10023" y="2365"/>
                  </a:lnTo>
                  <a:lnTo>
                    <a:pt x="10086" y="2198"/>
                  </a:lnTo>
                  <a:lnTo>
                    <a:pt x="10107" y="1947"/>
                  </a:lnTo>
                  <a:lnTo>
                    <a:pt x="10086" y="1863"/>
                  </a:lnTo>
                  <a:lnTo>
                    <a:pt x="9918" y="1842"/>
                  </a:lnTo>
                  <a:lnTo>
                    <a:pt x="9814" y="1863"/>
                  </a:lnTo>
                  <a:lnTo>
                    <a:pt x="9709" y="1947"/>
                  </a:lnTo>
                  <a:lnTo>
                    <a:pt x="9605" y="1884"/>
                  </a:lnTo>
                  <a:lnTo>
                    <a:pt x="9521" y="1863"/>
                  </a:lnTo>
                  <a:lnTo>
                    <a:pt x="9479" y="1884"/>
                  </a:lnTo>
                  <a:lnTo>
                    <a:pt x="9500" y="1968"/>
                  </a:lnTo>
                  <a:lnTo>
                    <a:pt x="9584" y="2051"/>
                  </a:lnTo>
                  <a:lnTo>
                    <a:pt x="9584" y="2198"/>
                  </a:lnTo>
                  <a:lnTo>
                    <a:pt x="9563" y="2281"/>
                  </a:lnTo>
                  <a:lnTo>
                    <a:pt x="9500" y="2219"/>
                  </a:lnTo>
                  <a:lnTo>
                    <a:pt x="9479" y="2093"/>
                  </a:lnTo>
                  <a:lnTo>
                    <a:pt x="9395" y="2009"/>
                  </a:lnTo>
                  <a:lnTo>
                    <a:pt x="9312" y="1989"/>
                  </a:lnTo>
                  <a:lnTo>
                    <a:pt x="9165" y="2114"/>
                  </a:lnTo>
                  <a:lnTo>
                    <a:pt x="9165" y="2219"/>
                  </a:lnTo>
                  <a:lnTo>
                    <a:pt x="9207" y="2302"/>
                  </a:lnTo>
                  <a:lnTo>
                    <a:pt x="9165" y="2386"/>
                  </a:lnTo>
                  <a:lnTo>
                    <a:pt x="9061" y="2386"/>
                  </a:lnTo>
                  <a:lnTo>
                    <a:pt x="9061" y="2323"/>
                  </a:lnTo>
                  <a:lnTo>
                    <a:pt x="9061" y="2219"/>
                  </a:lnTo>
                  <a:lnTo>
                    <a:pt x="9040" y="2114"/>
                  </a:lnTo>
                  <a:lnTo>
                    <a:pt x="8956" y="2072"/>
                  </a:lnTo>
                  <a:lnTo>
                    <a:pt x="8747" y="2072"/>
                  </a:lnTo>
                  <a:lnTo>
                    <a:pt x="8538" y="2156"/>
                  </a:lnTo>
                  <a:lnTo>
                    <a:pt x="8307" y="2156"/>
                  </a:lnTo>
                  <a:lnTo>
                    <a:pt x="8140" y="2093"/>
                  </a:lnTo>
                  <a:lnTo>
                    <a:pt x="8056" y="2093"/>
                  </a:lnTo>
                  <a:lnTo>
                    <a:pt x="7994" y="2114"/>
                  </a:lnTo>
                  <a:lnTo>
                    <a:pt x="7910" y="2093"/>
                  </a:lnTo>
                  <a:lnTo>
                    <a:pt x="7805" y="2093"/>
                  </a:lnTo>
                  <a:lnTo>
                    <a:pt x="7701" y="2177"/>
                  </a:lnTo>
                  <a:lnTo>
                    <a:pt x="7680" y="2219"/>
                  </a:lnTo>
                  <a:lnTo>
                    <a:pt x="7722" y="2302"/>
                  </a:lnTo>
                  <a:lnTo>
                    <a:pt x="7722" y="2386"/>
                  </a:lnTo>
                  <a:lnTo>
                    <a:pt x="7784" y="2491"/>
                  </a:lnTo>
                  <a:lnTo>
                    <a:pt x="7805" y="2533"/>
                  </a:lnTo>
                  <a:lnTo>
                    <a:pt x="7784" y="2616"/>
                  </a:lnTo>
                  <a:lnTo>
                    <a:pt x="7722" y="2784"/>
                  </a:lnTo>
                  <a:lnTo>
                    <a:pt x="7742" y="2930"/>
                  </a:lnTo>
                  <a:lnTo>
                    <a:pt x="7889" y="3118"/>
                  </a:lnTo>
                  <a:lnTo>
                    <a:pt x="7889" y="3223"/>
                  </a:lnTo>
                  <a:lnTo>
                    <a:pt x="7910" y="3432"/>
                  </a:lnTo>
                  <a:lnTo>
                    <a:pt x="7889" y="3453"/>
                  </a:lnTo>
                  <a:lnTo>
                    <a:pt x="7826" y="3411"/>
                  </a:lnTo>
                  <a:lnTo>
                    <a:pt x="7784" y="3307"/>
                  </a:lnTo>
                  <a:lnTo>
                    <a:pt x="7638" y="3160"/>
                  </a:lnTo>
                  <a:lnTo>
                    <a:pt x="7596" y="3118"/>
                  </a:lnTo>
                  <a:lnTo>
                    <a:pt x="7596" y="2909"/>
                  </a:lnTo>
                  <a:lnTo>
                    <a:pt x="7617" y="2700"/>
                  </a:lnTo>
                  <a:lnTo>
                    <a:pt x="7617" y="2595"/>
                  </a:lnTo>
                  <a:lnTo>
                    <a:pt x="7512" y="2428"/>
                  </a:lnTo>
                  <a:lnTo>
                    <a:pt x="7512" y="2323"/>
                  </a:lnTo>
                  <a:lnTo>
                    <a:pt x="7491" y="2281"/>
                  </a:lnTo>
                  <a:lnTo>
                    <a:pt x="7429" y="2261"/>
                  </a:lnTo>
                  <a:lnTo>
                    <a:pt x="7303" y="2302"/>
                  </a:lnTo>
                  <a:lnTo>
                    <a:pt x="7177" y="2386"/>
                  </a:lnTo>
                  <a:lnTo>
                    <a:pt x="7010" y="2407"/>
                  </a:lnTo>
                  <a:lnTo>
                    <a:pt x="6947" y="2470"/>
                  </a:lnTo>
                  <a:lnTo>
                    <a:pt x="6905" y="2595"/>
                  </a:lnTo>
                  <a:lnTo>
                    <a:pt x="6947" y="2700"/>
                  </a:lnTo>
                  <a:lnTo>
                    <a:pt x="6905" y="2825"/>
                  </a:lnTo>
                  <a:lnTo>
                    <a:pt x="6843" y="2930"/>
                  </a:lnTo>
                  <a:lnTo>
                    <a:pt x="6801" y="2993"/>
                  </a:lnTo>
                  <a:lnTo>
                    <a:pt x="6843" y="3035"/>
                  </a:lnTo>
                  <a:lnTo>
                    <a:pt x="6885" y="3035"/>
                  </a:lnTo>
                  <a:lnTo>
                    <a:pt x="6947" y="3056"/>
                  </a:lnTo>
                  <a:lnTo>
                    <a:pt x="6947" y="3202"/>
                  </a:lnTo>
                  <a:lnTo>
                    <a:pt x="6885" y="3307"/>
                  </a:lnTo>
                  <a:lnTo>
                    <a:pt x="6738" y="3411"/>
                  </a:lnTo>
                  <a:lnTo>
                    <a:pt x="6633" y="3411"/>
                  </a:lnTo>
                  <a:lnTo>
                    <a:pt x="6592" y="3453"/>
                  </a:lnTo>
                  <a:lnTo>
                    <a:pt x="6571" y="3558"/>
                  </a:lnTo>
                  <a:lnTo>
                    <a:pt x="6529" y="3621"/>
                  </a:lnTo>
                  <a:lnTo>
                    <a:pt x="6487" y="3683"/>
                  </a:lnTo>
                  <a:lnTo>
                    <a:pt x="6529" y="3767"/>
                  </a:lnTo>
                  <a:lnTo>
                    <a:pt x="6487" y="3830"/>
                  </a:lnTo>
                  <a:lnTo>
                    <a:pt x="6424" y="3830"/>
                  </a:lnTo>
                  <a:lnTo>
                    <a:pt x="6382" y="3851"/>
                  </a:lnTo>
                  <a:lnTo>
                    <a:pt x="6236" y="3872"/>
                  </a:lnTo>
                  <a:lnTo>
                    <a:pt x="6131" y="3830"/>
                  </a:lnTo>
                  <a:lnTo>
                    <a:pt x="6089" y="3767"/>
                  </a:lnTo>
                  <a:lnTo>
                    <a:pt x="6089" y="3683"/>
                  </a:lnTo>
                  <a:lnTo>
                    <a:pt x="6048" y="3662"/>
                  </a:lnTo>
                  <a:lnTo>
                    <a:pt x="5985" y="3662"/>
                  </a:lnTo>
                  <a:lnTo>
                    <a:pt x="5964" y="3621"/>
                  </a:lnTo>
                  <a:lnTo>
                    <a:pt x="5943" y="3537"/>
                  </a:lnTo>
                  <a:lnTo>
                    <a:pt x="5838" y="3537"/>
                  </a:lnTo>
                  <a:lnTo>
                    <a:pt x="5797" y="3579"/>
                  </a:lnTo>
                  <a:lnTo>
                    <a:pt x="5755" y="3641"/>
                  </a:lnTo>
                  <a:lnTo>
                    <a:pt x="5671" y="3641"/>
                  </a:lnTo>
                  <a:lnTo>
                    <a:pt x="5629" y="3662"/>
                  </a:lnTo>
                  <a:lnTo>
                    <a:pt x="5629" y="3830"/>
                  </a:lnTo>
                  <a:lnTo>
                    <a:pt x="5608" y="3893"/>
                  </a:lnTo>
                  <a:lnTo>
                    <a:pt x="5608" y="3997"/>
                  </a:lnTo>
                  <a:lnTo>
                    <a:pt x="5650" y="4165"/>
                  </a:lnTo>
                  <a:lnTo>
                    <a:pt x="5629" y="4353"/>
                  </a:lnTo>
                  <a:lnTo>
                    <a:pt x="5566" y="4416"/>
                  </a:lnTo>
                  <a:lnTo>
                    <a:pt x="5525" y="4416"/>
                  </a:lnTo>
                  <a:lnTo>
                    <a:pt x="5545" y="4206"/>
                  </a:lnTo>
                  <a:lnTo>
                    <a:pt x="5545" y="4060"/>
                  </a:lnTo>
                  <a:lnTo>
                    <a:pt x="5525" y="3976"/>
                  </a:lnTo>
                  <a:lnTo>
                    <a:pt x="5525" y="3767"/>
                  </a:lnTo>
                  <a:lnTo>
                    <a:pt x="5504" y="3662"/>
                  </a:lnTo>
                  <a:lnTo>
                    <a:pt x="5462" y="3641"/>
                  </a:lnTo>
                  <a:lnTo>
                    <a:pt x="5420" y="3662"/>
                  </a:lnTo>
                  <a:lnTo>
                    <a:pt x="5336" y="3662"/>
                  </a:lnTo>
                  <a:lnTo>
                    <a:pt x="5253" y="3767"/>
                  </a:lnTo>
                  <a:lnTo>
                    <a:pt x="5190" y="3788"/>
                  </a:lnTo>
                  <a:lnTo>
                    <a:pt x="5085" y="3872"/>
                  </a:lnTo>
                  <a:lnTo>
                    <a:pt x="5043" y="3955"/>
                  </a:lnTo>
                  <a:lnTo>
                    <a:pt x="5043" y="4039"/>
                  </a:lnTo>
                  <a:lnTo>
                    <a:pt x="4918" y="4186"/>
                  </a:lnTo>
                  <a:lnTo>
                    <a:pt x="4876" y="4206"/>
                  </a:lnTo>
                  <a:lnTo>
                    <a:pt x="4834" y="4165"/>
                  </a:lnTo>
                  <a:lnTo>
                    <a:pt x="4729" y="4165"/>
                  </a:lnTo>
                  <a:lnTo>
                    <a:pt x="4688" y="4186"/>
                  </a:lnTo>
                  <a:lnTo>
                    <a:pt x="4688" y="4248"/>
                  </a:lnTo>
                  <a:lnTo>
                    <a:pt x="4771" y="4269"/>
                  </a:lnTo>
                  <a:lnTo>
                    <a:pt x="4792" y="4290"/>
                  </a:lnTo>
                  <a:lnTo>
                    <a:pt x="4709" y="4311"/>
                  </a:lnTo>
                  <a:lnTo>
                    <a:pt x="4562" y="4311"/>
                  </a:lnTo>
                  <a:lnTo>
                    <a:pt x="4478" y="4353"/>
                  </a:lnTo>
                  <a:lnTo>
                    <a:pt x="4416" y="4416"/>
                  </a:lnTo>
                  <a:lnTo>
                    <a:pt x="4248" y="4478"/>
                  </a:lnTo>
                  <a:lnTo>
                    <a:pt x="4248" y="4520"/>
                  </a:lnTo>
                  <a:lnTo>
                    <a:pt x="4185" y="4583"/>
                  </a:lnTo>
                  <a:lnTo>
                    <a:pt x="4081" y="4625"/>
                  </a:lnTo>
                  <a:lnTo>
                    <a:pt x="3997" y="4625"/>
                  </a:lnTo>
                  <a:lnTo>
                    <a:pt x="3976" y="4688"/>
                  </a:lnTo>
                  <a:lnTo>
                    <a:pt x="3976" y="4771"/>
                  </a:lnTo>
                  <a:lnTo>
                    <a:pt x="4039" y="4813"/>
                  </a:lnTo>
                  <a:lnTo>
                    <a:pt x="3997" y="4876"/>
                  </a:lnTo>
                  <a:lnTo>
                    <a:pt x="3955" y="4897"/>
                  </a:lnTo>
                  <a:lnTo>
                    <a:pt x="3892" y="4939"/>
                  </a:lnTo>
                  <a:lnTo>
                    <a:pt x="3851" y="5022"/>
                  </a:lnTo>
                  <a:lnTo>
                    <a:pt x="3767" y="5043"/>
                  </a:lnTo>
                  <a:lnTo>
                    <a:pt x="3746" y="5127"/>
                  </a:lnTo>
                  <a:lnTo>
                    <a:pt x="3746" y="5169"/>
                  </a:lnTo>
                  <a:lnTo>
                    <a:pt x="3767" y="5211"/>
                  </a:lnTo>
                  <a:lnTo>
                    <a:pt x="3767" y="5294"/>
                  </a:lnTo>
                  <a:lnTo>
                    <a:pt x="3767" y="5336"/>
                  </a:lnTo>
                  <a:lnTo>
                    <a:pt x="3830" y="5357"/>
                  </a:lnTo>
                  <a:lnTo>
                    <a:pt x="3892" y="5357"/>
                  </a:lnTo>
                  <a:lnTo>
                    <a:pt x="3976" y="5420"/>
                  </a:lnTo>
                  <a:lnTo>
                    <a:pt x="4039" y="5420"/>
                  </a:lnTo>
                  <a:lnTo>
                    <a:pt x="4081" y="5357"/>
                  </a:lnTo>
                  <a:lnTo>
                    <a:pt x="4144" y="5357"/>
                  </a:lnTo>
                  <a:lnTo>
                    <a:pt x="4248" y="5441"/>
                  </a:lnTo>
                  <a:lnTo>
                    <a:pt x="4269" y="5525"/>
                  </a:lnTo>
                  <a:lnTo>
                    <a:pt x="4353" y="5525"/>
                  </a:lnTo>
                  <a:lnTo>
                    <a:pt x="4457" y="5441"/>
                  </a:lnTo>
                  <a:lnTo>
                    <a:pt x="4499" y="5441"/>
                  </a:lnTo>
                  <a:lnTo>
                    <a:pt x="4604" y="5462"/>
                  </a:lnTo>
                  <a:lnTo>
                    <a:pt x="4792" y="5462"/>
                  </a:lnTo>
                  <a:lnTo>
                    <a:pt x="4834" y="5441"/>
                  </a:lnTo>
                  <a:lnTo>
                    <a:pt x="4834" y="5336"/>
                  </a:lnTo>
                  <a:lnTo>
                    <a:pt x="4918" y="5253"/>
                  </a:lnTo>
                  <a:lnTo>
                    <a:pt x="4939" y="5253"/>
                  </a:lnTo>
                  <a:lnTo>
                    <a:pt x="4939" y="5357"/>
                  </a:lnTo>
                  <a:lnTo>
                    <a:pt x="4981" y="5378"/>
                  </a:lnTo>
                  <a:lnTo>
                    <a:pt x="4939" y="5441"/>
                  </a:lnTo>
                  <a:lnTo>
                    <a:pt x="4813" y="5483"/>
                  </a:lnTo>
                  <a:lnTo>
                    <a:pt x="4709" y="5566"/>
                  </a:lnTo>
                  <a:lnTo>
                    <a:pt x="4562" y="5546"/>
                  </a:lnTo>
                  <a:lnTo>
                    <a:pt x="4457" y="5566"/>
                  </a:lnTo>
                  <a:lnTo>
                    <a:pt x="4416" y="5629"/>
                  </a:lnTo>
                  <a:lnTo>
                    <a:pt x="4416" y="5671"/>
                  </a:lnTo>
                  <a:lnTo>
                    <a:pt x="4520" y="5755"/>
                  </a:lnTo>
                  <a:lnTo>
                    <a:pt x="4667" y="5755"/>
                  </a:lnTo>
                  <a:lnTo>
                    <a:pt x="4688" y="5776"/>
                  </a:lnTo>
                  <a:lnTo>
                    <a:pt x="4667" y="5859"/>
                  </a:lnTo>
                  <a:lnTo>
                    <a:pt x="4520" y="5943"/>
                  </a:lnTo>
                  <a:lnTo>
                    <a:pt x="4290" y="5943"/>
                  </a:lnTo>
                  <a:lnTo>
                    <a:pt x="4206" y="6048"/>
                  </a:lnTo>
                  <a:lnTo>
                    <a:pt x="4206" y="6152"/>
                  </a:lnTo>
                  <a:lnTo>
                    <a:pt x="4290" y="6194"/>
                  </a:lnTo>
                  <a:lnTo>
                    <a:pt x="4269" y="6299"/>
                  </a:lnTo>
                  <a:lnTo>
                    <a:pt x="4185" y="6320"/>
                  </a:lnTo>
                  <a:lnTo>
                    <a:pt x="4081" y="6487"/>
                  </a:lnTo>
                  <a:lnTo>
                    <a:pt x="4039" y="6571"/>
                  </a:lnTo>
                  <a:lnTo>
                    <a:pt x="3892" y="6613"/>
                  </a:lnTo>
                  <a:lnTo>
                    <a:pt x="3788" y="6738"/>
                  </a:lnTo>
                  <a:lnTo>
                    <a:pt x="3725" y="6843"/>
                  </a:lnTo>
                  <a:lnTo>
                    <a:pt x="3620" y="6947"/>
                  </a:lnTo>
                  <a:lnTo>
                    <a:pt x="3620" y="7010"/>
                  </a:lnTo>
                  <a:lnTo>
                    <a:pt x="3537" y="7031"/>
                  </a:lnTo>
                  <a:lnTo>
                    <a:pt x="3453" y="7031"/>
                  </a:lnTo>
                  <a:lnTo>
                    <a:pt x="3348" y="6947"/>
                  </a:lnTo>
                  <a:lnTo>
                    <a:pt x="3307" y="6906"/>
                  </a:lnTo>
                  <a:lnTo>
                    <a:pt x="3202" y="6885"/>
                  </a:lnTo>
                  <a:lnTo>
                    <a:pt x="3139" y="6822"/>
                  </a:lnTo>
                  <a:lnTo>
                    <a:pt x="3014" y="6801"/>
                  </a:lnTo>
                  <a:lnTo>
                    <a:pt x="2888" y="6822"/>
                  </a:lnTo>
                  <a:lnTo>
                    <a:pt x="2784" y="6885"/>
                  </a:lnTo>
                  <a:lnTo>
                    <a:pt x="2679" y="6843"/>
                  </a:lnTo>
                  <a:lnTo>
                    <a:pt x="2616" y="6822"/>
                  </a:lnTo>
                  <a:lnTo>
                    <a:pt x="2512" y="6843"/>
                  </a:lnTo>
                  <a:lnTo>
                    <a:pt x="2344" y="6843"/>
                  </a:lnTo>
                  <a:lnTo>
                    <a:pt x="2177" y="6927"/>
                  </a:lnTo>
                  <a:lnTo>
                    <a:pt x="2156" y="7010"/>
                  </a:lnTo>
                  <a:lnTo>
                    <a:pt x="2198" y="7052"/>
                  </a:lnTo>
                  <a:lnTo>
                    <a:pt x="2177" y="7115"/>
                  </a:lnTo>
                  <a:lnTo>
                    <a:pt x="2156" y="7052"/>
                  </a:lnTo>
                  <a:lnTo>
                    <a:pt x="2072" y="7052"/>
                  </a:lnTo>
                  <a:lnTo>
                    <a:pt x="1654" y="7157"/>
                  </a:lnTo>
                  <a:lnTo>
                    <a:pt x="1549" y="7157"/>
                  </a:lnTo>
                  <a:lnTo>
                    <a:pt x="1486" y="7199"/>
                  </a:lnTo>
                  <a:lnTo>
                    <a:pt x="1465" y="7199"/>
                  </a:lnTo>
                  <a:lnTo>
                    <a:pt x="1382" y="7157"/>
                  </a:lnTo>
                  <a:lnTo>
                    <a:pt x="1319" y="7219"/>
                  </a:lnTo>
                  <a:lnTo>
                    <a:pt x="1277" y="7261"/>
                  </a:lnTo>
                  <a:lnTo>
                    <a:pt x="1214" y="7303"/>
                  </a:lnTo>
                  <a:lnTo>
                    <a:pt x="1172" y="7261"/>
                  </a:lnTo>
                  <a:lnTo>
                    <a:pt x="1172" y="7240"/>
                  </a:lnTo>
                  <a:lnTo>
                    <a:pt x="1110" y="7219"/>
                  </a:lnTo>
                  <a:lnTo>
                    <a:pt x="1026" y="7219"/>
                  </a:lnTo>
                  <a:lnTo>
                    <a:pt x="942" y="7261"/>
                  </a:lnTo>
                  <a:lnTo>
                    <a:pt x="859" y="7261"/>
                  </a:lnTo>
                  <a:lnTo>
                    <a:pt x="817" y="7240"/>
                  </a:lnTo>
                  <a:lnTo>
                    <a:pt x="733" y="7240"/>
                  </a:lnTo>
                  <a:lnTo>
                    <a:pt x="691" y="7303"/>
                  </a:lnTo>
                  <a:lnTo>
                    <a:pt x="607" y="7324"/>
                  </a:lnTo>
                  <a:lnTo>
                    <a:pt x="607" y="7366"/>
                  </a:lnTo>
                  <a:lnTo>
                    <a:pt x="607" y="7429"/>
                  </a:lnTo>
                  <a:lnTo>
                    <a:pt x="419" y="7512"/>
                  </a:lnTo>
                  <a:lnTo>
                    <a:pt x="315" y="7512"/>
                  </a:lnTo>
                  <a:lnTo>
                    <a:pt x="294" y="7554"/>
                  </a:lnTo>
                  <a:lnTo>
                    <a:pt x="335" y="7638"/>
                  </a:lnTo>
                  <a:lnTo>
                    <a:pt x="419" y="7638"/>
                  </a:lnTo>
                  <a:lnTo>
                    <a:pt x="482" y="7659"/>
                  </a:lnTo>
                  <a:lnTo>
                    <a:pt x="482" y="7722"/>
                  </a:lnTo>
                  <a:lnTo>
                    <a:pt x="398" y="7722"/>
                  </a:lnTo>
                  <a:lnTo>
                    <a:pt x="377" y="7680"/>
                  </a:lnTo>
                  <a:lnTo>
                    <a:pt x="335" y="7722"/>
                  </a:lnTo>
                  <a:lnTo>
                    <a:pt x="294" y="7784"/>
                  </a:lnTo>
                  <a:lnTo>
                    <a:pt x="189" y="7847"/>
                  </a:lnTo>
                  <a:lnTo>
                    <a:pt x="105" y="7868"/>
                  </a:lnTo>
                  <a:lnTo>
                    <a:pt x="168" y="7931"/>
                  </a:lnTo>
                  <a:lnTo>
                    <a:pt x="273" y="7973"/>
                  </a:lnTo>
                  <a:lnTo>
                    <a:pt x="315" y="8035"/>
                  </a:lnTo>
                  <a:lnTo>
                    <a:pt x="419" y="8266"/>
                  </a:lnTo>
                  <a:lnTo>
                    <a:pt x="482" y="8307"/>
                  </a:lnTo>
                  <a:lnTo>
                    <a:pt x="587" y="8307"/>
                  </a:lnTo>
                  <a:lnTo>
                    <a:pt x="628" y="8349"/>
                  </a:lnTo>
                  <a:lnTo>
                    <a:pt x="649" y="8391"/>
                  </a:lnTo>
                  <a:lnTo>
                    <a:pt x="607" y="8454"/>
                  </a:lnTo>
                  <a:lnTo>
                    <a:pt x="545" y="8496"/>
                  </a:lnTo>
                  <a:lnTo>
                    <a:pt x="524" y="8559"/>
                  </a:lnTo>
                  <a:lnTo>
                    <a:pt x="587" y="8621"/>
                  </a:lnTo>
                  <a:lnTo>
                    <a:pt x="691" y="8663"/>
                  </a:lnTo>
                  <a:lnTo>
                    <a:pt x="817" y="8621"/>
                  </a:lnTo>
                  <a:lnTo>
                    <a:pt x="921" y="8559"/>
                  </a:lnTo>
                  <a:lnTo>
                    <a:pt x="963" y="8496"/>
                  </a:lnTo>
                  <a:lnTo>
                    <a:pt x="1005" y="8475"/>
                  </a:lnTo>
                  <a:lnTo>
                    <a:pt x="1047" y="8496"/>
                  </a:lnTo>
                  <a:lnTo>
                    <a:pt x="1068" y="8559"/>
                  </a:lnTo>
                  <a:lnTo>
                    <a:pt x="1005" y="8684"/>
                  </a:lnTo>
                  <a:lnTo>
                    <a:pt x="900" y="8726"/>
                  </a:lnTo>
                  <a:lnTo>
                    <a:pt x="796" y="8768"/>
                  </a:lnTo>
                  <a:lnTo>
                    <a:pt x="754" y="8810"/>
                  </a:lnTo>
                  <a:lnTo>
                    <a:pt x="796" y="8893"/>
                  </a:lnTo>
                  <a:lnTo>
                    <a:pt x="900" y="8914"/>
                  </a:lnTo>
                  <a:lnTo>
                    <a:pt x="963" y="8872"/>
                  </a:lnTo>
                  <a:lnTo>
                    <a:pt x="1110" y="8810"/>
                  </a:lnTo>
                  <a:lnTo>
                    <a:pt x="1151" y="8831"/>
                  </a:lnTo>
                  <a:lnTo>
                    <a:pt x="1151" y="8872"/>
                  </a:lnTo>
                  <a:lnTo>
                    <a:pt x="963" y="8935"/>
                  </a:lnTo>
                  <a:lnTo>
                    <a:pt x="838" y="8998"/>
                  </a:lnTo>
                  <a:lnTo>
                    <a:pt x="817" y="9040"/>
                  </a:lnTo>
                  <a:lnTo>
                    <a:pt x="1005" y="9228"/>
                  </a:lnTo>
                  <a:lnTo>
                    <a:pt x="1131" y="9291"/>
                  </a:lnTo>
                  <a:lnTo>
                    <a:pt x="1277" y="9291"/>
                  </a:lnTo>
                  <a:lnTo>
                    <a:pt x="1340" y="9228"/>
                  </a:lnTo>
                  <a:lnTo>
                    <a:pt x="1361" y="9103"/>
                  </a:lnTo>
                  <a:lnTo>
                    <a:pt x="1319" y="9040"/>
                  </a:lnTo>
                  <a:lnTo>
                    <a:pt x="1277" y="8998"/>
                  </a:lnTo>
                  <a:lnTo>
                    <a:pt x="1319" y="8977"/>
                  </a:lnTo>
                  <a:lnTo>
                    <a:pt x="1361" y="8977"/>
                  </a:lnTo>
                  <a:lnTo>
                    <a:pt x="1444" y="9082"/>
                  </a:lnTo>
                  <a:lnTo>
                    <a:pt x="1465" y="9103"/>
                  </a:lnTo>
                  <a:lnTo>
                    <a:pt x="1465" y="9144"/>
                  </a:lnTo>
                  <a:lnTo>
                    <a:pt x="1570" y="9207"/>
                  </a:lnTo>
                  <a:lnTo>
                    <a:pt x="1758" y="9228"/>
                  </a:lnTo>
                  <a:lnTo>
                    <a:pt x="1884" y="9228"/>
                  </a:lnTo>
                  <a:lnTo>
                    <a:pt x="1988" y="9144"/>
                  </a:lnTo>
                  <a:lnTo>
                    <a:pt x="2051" y="9123"/>
                  </a:lnTo>
                  <a:lnTo>
                    <a:pt x="2114" y="9144"/>
                  </a:lnTo>
                  <a:lnTo>
                    <a:pt x="2114" y="9228"/>
                  </a:lnTo>
                  <a:lnTo>
                    <a:pt x="2177" y="9291"/>
                  </a:lnTo>
                  <a:lnTo>
                    <a:pt x="2219" y="9291"/>
                  </a:lnTo>
                  <a:lnTo>
                    <a:pt x="2281" y="9312"/>
                  </a:lnTo>
                  <a:lnTo>
                    <a:pt x="2302" y="9458"/>
                  </a:lnTo>
                  <a:lnTo>
                    <a:pt x="2260" y="9458"/>
                  </a:lnTo>
                  <a:lnTo>
                    <a:pt x="2114" y="9542"/>
                  </a:lnTo>
                  <a:lnTo>
                    <a:pt x="2114" y="9626"/>
                  </a:lnTo>
                  <a:lnTo>
                    <a:pt x="2156" y="9667"/>
                  </a:lnTo>
                  <a:lnTo>
                    <a:pt x="2156" y="9730"/>
                  </a:lnTo>
                  <a:lnTo>
                    <a:pt x="2072" y="9667"/>
                  </a:lnTo>
                  <a:lnTo>
                    <a:pt x="2051" y="9647"/>
                  </a:lnTo>
                  <a:lnTo>
                    <a:pt x="1968" y="9626"/>
                  </a:lnTo>
                  <a:lnTo>
                    <a:pt x="1884" y="9542"/>
                  </a:lnTo>
                  <a:lnTo>
                    <a:pt x="1696" y="9458"/>
                  </a:lnTo>
                  <a:lnTo>
                    <a:pt x="1465" y="9458"/>
                  </a:lnTo>
                  <a:lnTo>
                    <a:pt x="1319" y="9437"/>
                  </a:lnTo>
                  <a:lnTo>
                    <a:pt x="1110" y="9500"/>
                  </a:lnTo>
                  <a:lnTo>
                    <a:pt x="1110" y="9542"/>
                  </a:lnTo>
                  <a:lnTo>
                    <a:pt x="1214" y="9626"/>
                  </a:lnTo>
                  <a:lnTo>
                    <a:pt x="1361" y="9647"/>
                  </a:lnTo>
                  <a:lnTo>
                    <a:pt x="1486" y="9667"/>
                  </a:lnTo>
                  <a:lnTo>
                    <a:pt x="1654" y="9772"/>
                  </a:lnTo>
                  <a:lnTo>
                    <a:pt x="1842" y="9856"/>
                  </a:lnTo>
                  <a:lnTo>
                    <a:pt x="1947" y="9856"/>
                  </a:lnTo>
                  <a:lnTo>
                    <a:pt x="2009" y="9877"/>
                  </a:lnTo>
                  <a:lnTo>
                    <a:pt x="1884" y="9940"/>
                  </a:lnTo>
                  <a:lnTo>
                    <a:pt x="1654" y="9940"/>
                  </a:lnTo>
                  <a:lnTo>
                    <a:pt x="1444" y="9814"/>
                  </a:lnTo>
                  <a:lnTo>
                    <a:pt x="1361" y="9751"/>
                  </a:lnTo>
                  <a:lnTo>
                    <a:pt x="1214" y="9751"/>
                  </a:lnTo>
                  <a:lnTo>
                    <a:pt x="1005" y="9647"/>
                  </a:lnTo>
                  <a:lnTo>
                    <a:pt x="796" y="9647"/>
                  </a:lnTo>
                  <a:lnTo>
                    <a:pt x="649" y="9563"/>
                  </a:lnTo>
                  <a:lnTo>
                    <a:pt x="482" y="9521"/>
                  </a:lnTo>
                  <a:lnTo>
                    <a:pt x="294" y="9605"/>
                  </a:lnTo>
                  <a:lnTo>
                    <a:pt x="294" y="9730"/>
                  </a:lnTo>
                  <a:lnTo>
                    <a:pt x="231" y="9667"/>
                  </a:lnTo>
                  <a:lnTo>
                    <a:pt x="168" y="9667"/>
                  </a:lnTo>
                  <a:lnTo>
                    <a:pt x="105" y="9730"/>
                  </a:lnTo>
                  <a:lnTo>
                    <a:pt x="63" y="9730"/>
                  </a:lnTo>
                  <a:lnTo>
                    <a:pt x="1" y="9814"/>
                  </a:lnTo>
                  <a:lnTo>
                    <a:pt x="1" y="9877"/>
                  </a:lnTo>
                  <a:lnTo>
                    <a:pt x="1" y="9960"/>
                  </a:lnTo>
                  <a:lnTo>
                    <a:pt x="63" y="9940"/>
                  </a:lnTo>
                  <a:lnTo>
                    <a:pt x="105" y="9940"/>
                  </a:lnTo>
                  <a:lnTo>
                    <a:pt x="147" y="9960"/>
                  </a:lnTo>
                  <a:lnTo>
                    <a:pt x="63" y="10023"/>
                  </a:lnTo>
                  <a:lnTo>
                    <a:pt x="22" y="10086"/>
                  </a:lnTo>
                  <a:lnTo>
                    <a:pt x="63" y="10191"/>
                  </a:lnTo>
                  <a:lnTo>
                    <a:pt x="189" y="10253"/>
                  </a:lnTo>
                  <a:lnTo>
                    <a:pt x="273" y="10170"/>
                  </a:lnTo>
                  <a:lnTo>
                    <a:pt x="315" y="10149"/>
                  </a:lnTo>
                  <a:lnTo>
                    <a:pt x="377" y="10149"/>
                  </a:lnTo>
                  <a:lnTo>
                    <a:pt x="440" y="10023"/>
                  </a:lnTo>
                  <a:lnTo>
                    <a:pt x="503" y="9981"/>
                  </a:lnTo>
                  <a:lnTo>
                    <a:pt x="587" y="9981"/>
                  </a:lnTo>
                  <a:lnTo>
                    <a:pt x="524" y="10044"/>
                  </a:lnTo>
                  <a:lnTo>
                    <a:pt x="482" y="10170"/>
                  </a:lnTo>
                  <a:lnTo>
                    <a:pt x="398" y="10232"/>
                  </a:lnTo>
                  <a:lnTo>
                    <a:pt x="315" y="10274"/>
                  </a:lnTo>
                  <a:lnTo>
                    <a:pt x="356" y="10442"/>
                  </a:lnTo>
                  <a:lnTo>
                    <a:pt x="503" y="10588"/>
                  </a:lnTo>
                  <a:lnTo>
                    <a:pt x="566" y="10546"/>
                  </a:lnTo>
                  <a:lnTo>
                    <a:pt x="607" y="10546"/>
                  </a:lnTo>
                  <a:lnTo>
                    <a:pt x="775" y="10609"/>
                  </a:lnTo>
                  <a:lnTo>
                    <a:pt x="879" y="10609"/>
                  </a:lnTo>
                  <a:lnTo>
                    <a:pt x="879" y="10672"/>
                  </a:lnTo>
                  <a:lnTo>
                    <a:pt x="817" y="10756"/>
                  </a:lnTo>
                  <a:lnTo>
                    <a:pt x="733" y="10797"/>
                  </a:lnTo>
                  <a:lnTo>
                    <a:pt x="712" y="10776"/>
                  </a:lnTo>
                  <a:lnTo>
                    <a:pt x="545" y="10776"/>
                  </a:lnTo>
                  <a:lnTo>
                    <a:pt x="482" y="10797"/>
                  </a:lnTo>
                  <a:lnTo>
                    <a:pt x="419" y="10881"/>
                  </a:lnTo>
                  <a:lnTo>
                    <a:pt x="273" y="10881"/>
                  </a:lnTo>
                  <a:lnTo>
                    <a:pt x="210" y="10923"/>
                  </a:lnTo>
                  <a:lnTo>
                    <a:pt x="210" y="11069"/>
                  </a:lnTo>
                  <a:lnTo>
                    <a:pt x="294" y="11174"/>
                  </a:lnTo>
                  <a:lnTo>
                    <a:pt x="335" y="11237"/>
                  </a:lnTo>
                  <a:lnTo>
                    <a:pt x="419" y="11425"/>
                  </a:lnTo>
                  <a:lnTo>
                    <a:pt x="545" y="11488"/>
                  </a:lnTo>
                  <a:lnTo>
                    <a:pt x="503" y="11509"/>
                  </a:lnTo>
                  <a:lnTo>
                    <a:pt x="503" y="11530"/>
                  </a:lnTo>
                  <a:lnTo>
                    <a:pt x="587" y="11592"/>
                  </a:lnTo>
                  <a:lnTo>
                    <a:pt x="670" y="11697"/>
                  </a:lnTo>
                  <a:lnTo>
                    <a:pt x="754" y="11760"/>
                  </a:lnTo>
                  <a:lnTo>
                    <a:pt x="859" y="11823"/>
                  </a:lnTo>
                  <a:lnTo>
                    <a:pt x="963" y="11927"/>
                  </a:lnTo>
                  <a:lnTo>
                    <a:pt x="1047" y="11969"/>
                  </a:lnTo>
                  <a:lnTo>
                    <a:pt x="1068" y="11948"/>
                  </a:lnTo>
                  <a:lnTo>
                    <a:pt x="1068" y="11864"/>
                  </a:lnTo>
                  <a:lnTo>
                    <a:pt x="1047" y="11718"/>
                  </a:lnTo>
                  <a:lnTo>
                    <a:pt x="1047" y="11634"/>
                  </a:lnTo>
                  <a:lnTo>
                    <a:pt x="1110" y="11592"/>
                  </a:lnTo>
                  <a:lnTo>
                    <a:pt x="1131" y="11488"/>
                  </a:lnTo>
                  <a:lnTo>
                    <a:pt x="1131" y="11404"/>
                  </a:lnTo>
                  <a:lnTo>
                    <a:pt x="1172" y="11383"/>
                  </a:lnTo>
                  <a:lnTo>
                    <a:pt x="1214" y="11383"/>
                  </a:lnTo>
                  <a:lnTo>
                    <a:pt x="1235" y="11488"/>
                  </a:lnTo>
                  <a:lnTo>
                    <a:pt x="1277" y="11592"/>
                  </a:lnTo>
                  <a:lnTo>
                    <a:pt x="1277" y="11655"/>
                  </a:lnTo>
                  <a:lnTo>
                    <a:pt x="1319" y="11718"/>
                  </a:lnTo>
                  <a:lnTo>
                    <a:pt x="1340" y="11697"/>
                  </a:lnTo>
                  <a:lnTo>
                    <a:pt x="1361" y="11634"/>
                  </a:lnTo>
                  <a:lnTo>
                    <a:pt x="1444" y="11634"/>
                  </a:lnTo>
                  <a:lnTo>
                    <a:pt x="1549" y="11551"/>
                  </a:lnTo>
                  <a:lnTo>
                    <a:pt x="1570" y="11592"/>
                  </a:lnTo>
                  <a:lnTo>
                    <a:pt x="1654" y="11592"/>
                  </a:lnTo>
                  <a:lnTo>
                    <a:pt x="1675" y="11634"/>
                  </a:lnTo>
                  <a:lnTo>
                    <a:pt x="1612" y="11718"/>
                  </a:lnTo>
                  <a:lnTo>
                    <a:pt x="1549" y="11823"/>
                  </a:lnTo>
                  <a:lnTo>
                    <a:pt x="1549" y="11927"/>
                  </a:lnTo>
                  <a:lnTo>
                    <a:pt x="1633" y="11948"/>
                  </a:lnTo>
                  <a:lnTo>
                    <a:pt x="1675" y="11927"/>
                  </a:lnTo>
                  <a:lnTo>
                    <a:pt x="1737" y="11739"/>
                  </a:lnTo>
                  <a:lnTo>
                    <a:pt x="1758" y="11655"/>
                  </a:lnTo>
                  <a:lnTo>
                    <a:pt x="1842" y="11697"/>
                  </a:lnTo>
                  <a:lnTo>
                    <a:pt x="1926" y="11823"/>
                  </a:lnTo>
                  <a:lnTo>
                    <a:pt x="1968" y="11844"/>
                  </a:lnTo>
                  <a:lnTo>
                    <a:pt x="2051" y="11802"/>
                  </a:lnTo>
                  <a:lnTo>
                    <a:pt x="2051" y="11718"/>
                  </a:lnTo>
                  <a:lnTo>
                    <a:pt x="2093" y="11634"/>
                  </a:lnTo>
                  <a:lnTo>
                    <a:pt x="2198" y="11634"/>
                  </a:lnTo>
                  <a:lnTo>
                    <a:pt x="2240" y="11655"/>
                  </a:lnTo>
                  <a:lnTo>
                    <a:pt x="2240" y="11760"/>
                  </a:lnTo>
                  <a:lnTo>
                    <a:pt x="2177" y="11864"/>
                  </a:lnTo>
                  <a:lnTo>
                    <a:pt x="2177" y="11969"/>
                  </a:lnTo>
                  <a:lnTo>
                    <a:pt x="2240" y="11927"/>
                  </a:lnTo>
                  <a:lnTo>
                    <a:pt x="2344" y="11844"/>
                  </a:lnTo>
                  <a:lnTo>
                    <a:pt x="2386" y="11739"/>
                  </a:lnTo>
                  <a:lnTo>
                    <a:pt x="2470" y="11655"/>
                  </a:lnTo>
                  <a:lnTo>
                    <a:pt x="2595" y="11634"/>
                  </a:lnTo>
                  <a:lnTo>
                    <a:pt x="2700" y="11655"/>
                  </a:lnTo>
                  <a:lnTo>
                    <a:pt x="2784" y="11739"/>
                  </a:lnTo>
                  <a:lnTo>
                    <a:pt x="2909" y="11802"/>
                  </a:lnTo>
                  <a:lnTo>
                    <a:pt x="3076" y="11927"/>
                  </a:lnTo>
                  <a:lnTo>
                    <a:pt x="3181" y="11948"/>
                  </a:lnTo>
                  <a:lnTo>
                    <a:pt x="3223" y="11906"/>
                  </a:lnTo>
                  <a:lnTo>
                    <a:pt x="3286" y="11906"/>
                  </a:lnTo>
                  <a:lnTo>
                    <a:pt x="3390" y="12011"/>
                  </a:lnTo>
                  <a:lnTo>
                    <a:pt x="3516" y="12116"/>
                  </a:lnTo>
                  <a:lnTo>
                    <a:pt x="3495" y="12220"/>
                  </a:lnTo>
                  <a:lnTo>
                    <a:pt x="3495" y="12241"/>
                  </a:lnTo>
                  <a:lnTo>
                    <a:pt x="3537" y="12241"/>
                  </a:lnTo>
                  <a:lnTo>
                    <a:pt x="3558" y="12220"/>
                  </a:lnTo>
                  <a:lnTo>
                    <a:pt x="3620" y="12241"/>
                  </a:lnTo>
                  <a:lnTo>
                    <a:pt x="3662" y="12325"/>
                  </a:lnTo>
                  <a:lnTo>
                    <a:pt x="3746" y="12367"/>
                  </a:lnTo>
                  <a:lnTo>
                    <a:pt x="3809" y="12429"/>
                  </a:lnTo>
                  <a:lnTo>
                    <a:pt x="3830" y="12492"/>
                  </a:lnTo>
                  <a:lnTo>
                    <a:pt x="3851" y="12534"/>
                  </a:lnTo>
                  <a:lnTo>
                    <a:pt x="3913" y="12534"/>
                  </a:lnTo>
                  <a:lnTo>
                    <a:pt x="3913" y="12471"/>
                  </a:lnTo>
                  <a:lnTo>
                    <a:pt x="3955" y="12471"/>
                  </a:lnTo>
                  <a:lnTo>
                    <a:pt x="4018" y="12492"/>
                  </a:lnTo>
                  <a:lnTo>
                    <a:pt x="4039" y="12576"/>
                  </a:lnTo>
                  <a:lnTo>
                    <a:pt x="4164" y="12681"/>
                  </a:lnTo>
                  <a:lnTo>
                    <a:pt x="4248" y="12785"/>
                  </a:lnTo>
                  <a:lnTo>
                    <a:pt x="4290" y="12806"/>
                  </a:lnTo>
                  <a:lnTo>
                    <a:pt x="4353" y="12869"/>
                  </a:lnTo>
                  <a:lnTo>
                    <a:pt x="4332" y="12953"/>
                  </a:lnTo>
                  <a:lnTo>
                    <a:pt x="4353" y="12973"/>
                  </a:lnTo>
                  <a:lnTo>
                    <a:pt x="4353" y="13015"/>
                  </a:lnTo>
                  <a:lnTo>
                    <a:pt x="4290" y="13078"/>
                  </a:lnTo>
                  <a:lnTo>
                    <a:pt x="4248" y="13183"/>
                  </a:lnTo>
                  <a:lnTo>
                    <a:pt x="4164" y="13225"/>
                  </a:lnTo>
                  <a:lnTo>
                    <a:pt x="4164" y="13266"/>
                  </a:lnTo>
                  <a:lnTo>
                    <a:pt x="4269" y="13266"/>
                  </a:lnTo>
                  <a:lnTo>
                    <a:pt x="4290" y="13287"/>
                  </a:lnTo>
                  <a:lnTo>
                    <a:pt x="4269" y="13329"/>
                  </a:lnTo>
                  <a:lnTo>
                    <a:pt x="4227" y="13371"/>
                  </a:lnTo>
                  <a:lnTo>
                    <a:pt x="4123" y="13476"/>
                  </a:lnTo>
                  <a:lnTo>
                    <a:pt x="4081" y="13497"/>
                  </a:lnTo>
                  <a:lnTo>
                    <a:pt x="4081" y="13538"/>
                  </a:lnTo>
                  <a:lnTo>
                    <a:pt x="4144" y="13601"/>
                  </a:lnTo>
                  <a:lnTo>
                    <a:pt x="4185" y="13685"/>
                  </a:lnTo>
                  <a:lnTo>
                    <a:pt x="4185" y="13727"/>
                  </a:lnTo>
                  <a:lnTo>
                    <a:pt x="4374" y="13894"/>
                  </a:lnTo>
                  <a:lnTo>
                    <a:pt x="4416" y="13957"/>
                  </a:lnTo>
                  <a:lnTo>
                    <a:pt x="4416" y="14061"/>
                  </a:lnTo>
                  <a:lnTo>
                    <a:pt x="4457" y="14124"/>
                  </a:lnTo>
                  <a:lnTo>
                    <a:pt x="4416" y="14166"/>
                  </a:lnTo>
                  <a:lnTo>
                    <a:pt x="4416" y="14250"/>
                  </a:lnTo>
                  <a:lnTo>
                    <a:pt x="4478" y="14333"/>
                  </a:lnTo>
                  <a:lnTo>
                    <a:pt x="4520" y="14333"/>
                  </a:lnTo>
                  <a:lnTo>
                    <a:pt x="4562" y="14354"/>
                  </a:lnTo>
                  <a:lnTo>
                    <a:pt x="4583" y="14438"/>
                  </a:lnTo>
                  <a:lnTo>
                    <a:pt x="4667" y="14543"/>
                  </a:lnTo>
                  <a:lnTo>
                    <a:pt x="4709" y="14585"/>
                  </a:lnTo>
                  <a:lnTo>
                    <a:pt x="4709" y="14668"/>
                  </a:lnTo>
                  <a:lnTo>
                    <a:pt x="4688" y="14752"/>
                  </a:lnTo>
                  <a:lnTo>
                    <a:pt x="4604" y="14773"/>
                  </a:lnTo>
                  <a:lnTo>
                    <a:pt x="4520" y="14857"/>
                  </a:lnTo>
                  <a:lnTo>
                    <a:pt x="4499" y="14940"/>
                  </a:lnTo>
                  <a:lnTo>
                    <a:pt x="4457" y="15003"/>
                  </a:lnTo>
                  <a:lnTo>
                    <a:pt x="4395" y="15003"/>
                  </a:lnTo>
                  <a:lnTo>
                    <a:pt x="4290" y="15087"/>
                  </a:lnTo>
                  <a:lnTo>
                    <a:pt x="4269" y="15149"/>
                  </a:lnTo>
                  <a:lnTo>
                    <a:pt x="4311" y="15170"/>
                  </a:lnTo>
                  <a:lnTo>
                    <a:pt x="4374" y="15149"/>
                  </a:lnTo>
                  <a:lnTo>
                    <a:pt x="4416" y="15087"/>
                  </a:lnTo>
                  <a:lnTo>
                    <a:pt x="4478" y="15087"/>
                  </a:lnTo>
                  <a:lnTo>
                    <a:pt x="4583" y="14982"/>
                  </a:lnTo>
                  <a:lnTo>
                    <a:pt x="4688" y="14982"/>
                  </a:lnTo>
                  <a:lnTo>
                    <a:pt x="4667" y="15108"/>
                  </a:lnTo>
                  <a:lnTo>
                    <a:pt x="4625" y="15170"/>
                  </a:lnTo>
                  <a:lnTo>
                    <a:pt x="4667" y="15254"/>
                  </a:lnTo>
                  <a:lnTo>
                    <a:pt x="4667" y="15317"/>
                  </a:lnTo>
                  <a:lnTo>
                    <a:pt x="4709" y="15421"/>
                  </a:lnTo>
                  <a:lnTo>
                    <a:pt x="4729" y="15526"/>
                  </a:lnTo>
                  <a:lnTo>
                    <a:pt x="4688" y="15631"/>
                  </a:lnTo>
                  <a:lnTo>
                    <a:pt x="4688" y="15694"/>
                  </a:lnTo>
                  <a:lnTo>
                    <a:pt x="4709" y="15777"/>
                  </a:lnTo>
                  <a:lnTo>
                    <a:pt x="4709" y="15798"/>
                  </a:lnTo>
                  <a:lnTo>
                    <a:pt x="4667" y="15735"/>
                  </a:lnTo>
                  <a:lnTo>
                    <a:pt x="4604" y="15777"/>
                  </a:lnTo>
                  <a:lnTo>
                    <a:pt x="4625" y="15903"/>
                  </a:lnTo>
                  <a:lnTo>
                    <a:pt x="4688" y="16007"/>
                  </a:lnTo>
                  <a:lnTo>
                    <a:pt x="4688" y="16049"/>
                  </a:lnTo>
                  <a:lnTo>
                    <a:pt x="4667" y="16049"/>
                  </a:lnTo>
                  <a:lnTo>
                    <a:pt x="4604" y="16112"/>
                  </a:lnTo>
                  <a:lnTo>
                    <a:pt x="4625" y="16196"/>
                  </a:lnTo>
                  <a:lnTo>
                    <a:pt x="4667" y="16238"/>
                  </a:lnTo>
                  <a:lnTo>
                    <a:pt x="4729" y="16238"/>
                  </a:lnTo>
                  <a:lnTo>
                    <a:pt x="4792" y="16300"/>
                  </a:lnTo>
                  <a:lnTo>
                    <a:pt x="4792" y="16342"/>
                  </a:lnTo>
                  <a:lnTo>
                    <a:pt x="4729" y="16405"/>
                  </a:lnTo>
                  <a:lnTo>
                    <a:pt x="4729" y="16468"/>
                  </a:lnTo>
                  <a:lnTo>
                    <a:pt x="4667" y="16551"/>
                  </a:lnTo>
                  <a:lnTo>
                    <a:pt x="4604" y="16572"/>
                  </a:lnTo>
                  <a:lnTo>
                    <a:pt x="4520" y="16551"/>
                  </a:lnTo>
                  <a:lnTo>
                    <a:pt x="4478" y="16572"/>
                  </a:lnTo>
                  <a:lnTo>
                    <a:pt x="4478" y="16635"/>
                  </a:lnTo>
                  <a:lnTo>
                    <a:pt x="4562" y="16656"/>
                  </a:lnTo>
                  <a:lnTo>
                    <a:pt x="4625" y="16656"/>
                  </a:lnTo>
                  <a:lnTo>
                    <a:pt x="4688" y="16719"/>
                  </a:lnTo>
                  <a:lnTo>
                    <a:pt x="4729" y="16719"/>
                  </a:lnTo>
                  <a:lnTo>
                    <a:pt x="4813" y="16740"/>
                  </a:lnTo>
                  <a:lnTo>
                    <a:pt x="4855" y="16782"/>
                  </a:lnTo>
                  <a:lnTo>
                    <a:pt x="4855" y="16886"/>
                  </a:lnTo>
                  <a:lnTo>
                    <a:pt x="4876" y="17033"/>
                  </a:lnTo>
                  <a:lnTo>
                    <a:pt x="4771" y="17137"/>
                  </a:lnTo>
                  <a:lnTo>
                    <a:pt x="4750" y="17200"/>
                  </a:lnTo>
                  <a:lnTo>
                    <a:pt x="4792" y="17263"/>
                  </a:lnTo>
                  <a:lnTo>
                    <a:pt x="4709" y="17409"/>
                  </a:lnTo>
                  <a:lnTo>
                    <a:pt x="4604" y="17472"/>
                  </a:lnTo>
                  <a:lnTo>
                    <a:pt x="4541" y="17472"/>
                  </a:lnTo>
                  <a:lnTo>
                    <a:pt x="4478" y="17409"/>
                  </a:lnTo>
                  <a:lnTo>
                    <a:pt x="4436" y="17409"/>
                  </a:lnTo>
                  <a:lnTo>
                    <a:pt x="4332" y="17493"/>
                  </a:lnTo>
                  <a:lnTo>
                    <a:pt x="4290" y="17577"/>
                  </a:lnTo>
                  <a:lnTo>
                    <a:pt x="4332" y="17598"/>
                  </a:lnTo>
                  <a:lnTo>
                    <a:pt x="4374" y="17598"/>
                  </a:lnTo>
                  <a:lnTo>
                    <a:pt x="4541" y="17618"/>
                  </a:lnTo>
                  <a:lnTo>
                    <a:pt x="4583" y="17577"/>
                  </a:lnTo>
                  <a:lnTo>
                    <a:pt x="4604" y="17556"/>
                  </a:lnTo>
                  <a:lnTo>
                    <a:pt x="4646" y="17577"/>
                  </a:lnTo>
                  <a:lnTo>
                    <a:pt x="4646" y="17618"/>
                  </a:lnTo>
                  <a:lnTo>
                    <a:pt x="4667" y="17660"/>
                  </a:lnTo>
                  <a:lnTo>
                    <a:pt x="4604" y="17702"/>
                  </a:lnTo>
                  <a:lnTo>
                    <a:pt x="4562" y="17702"/>
                  </a:lnTo>
                  <a:lnTo>
                    <a:pt x="4541" y="17723"/>
                  </a:lnTo>
                  <a:lnTo>
                    <a:pt x="4541" y="17807"/>
                  </a:lnTo>
                  <a:lnTo>
                    <a:pt x="4499" y="17828"/>
                  </a:lnTo>
                  <a:lnTo>
                    <a:pt x="4436" y="17828"/>
                  </a:lnTo>
                  <a:lnTo>
                    <a:pt x="4290" y="17932"/>
                  </a:lnTo>
                  <a:lnTo>
                    <a:pt x="4185" y="17995"/>
                  </a:lnTo>
                  <a:lnTo>
                    <a:pt x="4185" y="18037"/>
                  </a:lnTo>
                  <a:lnTo>
                    <a:pt x="4269" y="18121"/>
                  </a:lnTo>
                  <a:lnTo>
                    <a:pt x="4395" y="18142"/>
                  </a:lnTo>
                  <a:lnTo>
                    <a:pt x="4499" y="18121"/>
                  </a:lnTo>
                  <a:lnTo>
                    <a:pt x="4583" y="18016"/>
                  </a:lnTo>
                  <a:lnTo>
                    <a:pt x="4646" y="17911"/>
                  </a:lnTo>
                  <a:lnTo>
                    <a:pt x="4688" y="17870"/>
                  </a:lnTo>
                  <a:lnTo>
                    <a:pt x="4709" y="17870"/>
                  </a:lnTo>
                  <a:lnTo>
                    <a:pt x="4709" y="17911"/>
                  </a:lnTo>
                  <a:lnTo>
                    <a:pt x="4604" y="18079"/>
                  </a:lnTo>
                  <a:lnTo>
                    <a:pt x="4478" y="18204"/>
                  </a:lnTo>
                  <a:lnTo>
                    <a:pt x="4436" y="18183"/>
                  </a:lnTo>
                  <a:lnTo>
                    <a:pt x="4269" y="18204"/>
                  </a:lnTo>
                  <a:lnTo>
                    <a:pt x="4227" y="18225"/>
                  </a:lnTo>
                  <a:lnTo>
                    <a:pt x="4164" y="18309"/>
                  </a:lnTo>
                  <a:lnTo>
                    <a:pt x="4144" y="18288"/>
                  </a:lnTo>
                  <a:lnTo>
                    <a:pt x="4039" y="18288"/>
                  </a:lnTo>
                  <a:lnTo>
                    <a:pt x="3934" y="18330"/>
                  </a:lnTo>
                  <a:lnTo>
                    <a:pt x="3934" y="18393"/>
                  </a:lnTo>
                  <a:lnTo>
                    <a:pt x="3955" y="18414"/>
                  </a:lnTo>
                  <a:lnTo>
                    <a:pt x="3976" y="18455"/>
                  </a:lnTo>
                  <a:lnTo>
                    <a:pt x="3955" y="18539"/>
                  </a:lnTo>
                  <a:lnTo>
                    <a:pt x="4018" y="18665"/>
                  </a:lnTo>
                  <a:lnTo>
                    <a:pt x="4039" y="18665"/>
                  </a:lnTo>
                  <a:lnTo>
                    <a:pt x="4060" y="18602"/>
                  </a:lnTo>
                  <a:lnTo>
                    <a:pt x="4123" y="18602"/>
                  </a:lnTo>
                  <a:lnTo>
                    <a:pt x="4164" y="18644"/>
                  </a:lnTo>
                  <a:lnTo>
                    <a:pt x="4185" y="18707"/>
                  </a:lnTo>
                  <a:lnTo>
                    <a:pt x="4185" y="18769"/>
                  </a:lnTo>
                  <a:lnTo>
                    <a:pt x="4248" y="18832"/>
                  </a:lnTo>
                  <a:lnTo>
                    <a:pt x="4374" y="18832"/>
                  </a:lnTo>
                  <a:lnTo>
                    <a:pt x="4457" y="18769"/>
                  </a:lnTo>
                  <a:lnTo>
                    <a:pt x="4478" y="18748"/>
                  </a:lnTo>
                  <a:lnTo>
                    <a:pt x="4541" y="18748"/>
                  </a:lnTo>
                  <a:lnTo>
                    <a:pt x="4646" y="18727"/>
                  </a:lnTo>
                  <a:lnTo>
                    <a:pt x="4688" y="18665"/>
                  </a:lnTo>
                  <a:lnTo>
                    <a:pt x="4709" y="18560"/>
                  </a:lnTo>
                  <a:lnTo>
                    <a:pt x="4688" y="18497"/>
                  </a:lnTo>
                  <a:lnTo>
                    <a:pt x="4646" y="18434"/>
                  </a:lnTo>
                  <a:lnTo>
                    <a:pt x="4750" y="18434"/>
                  </a:lnTo>
                  <a:lnTo>
                    <a:pt x="4750" y="18393"/>
                  </a:lnTo>
                  <a:lnTo>
                    <a:pt x="4771" y="18225"/>
                  </a:lnTo>
                  <a:lnTo>
                    <a:pt x="4813" y="18309"/>
                  </a:lnTo>
                  <a:lnTo>
                    <a:pt x="4876" y="18351"/>
                  </a:lnTo>
                  <a:lnTo>
                    <a:pt x="4918" y="18351"/>
                  </a:lnTo>
                  <a:lnTo>
                    <a:pt x="4981" y="18288"/>
                  </a:lnTo>
                  <a:lnTo>
                    <a:pt x="4981" y="18121"/>
                  </a:lnTo>
                  <a:lnTo>
                    <a:pt x="4981" y="18016"/>
                  </a:lnTo>
                  <a:lnTo>
                    <a:pt x="4918" y="17911"/>
                  </a:lnTo>
                  <a:lnTo>
                    <a:pt x="4897" y="17828"/>
                  </a:lnTo>
                  <a:lnTo>
                    <a:pt x="4918" y="17618"/>
                  </a:lnTo>
                  <a:lnTo>
                    <a:pt x="4960" y="17577"/>
                  </a:lnTo>
                  <a:lnTo>
                    <a:pt x="4981" y="17577"/>
                  </a:lnTo>
                  <a:lnTo>
                    <a:pt x="4981" y="17660"/>
                  </a:lnTo>
                  <a:lnTo>
                    <a:pt x="4960" y="17723"/>
                  </a:lnTo>
                  <a:lnTo>
                    <a:pt x="4981" y="17828"/>
                  </a:lnTo>
                  <a:lnTo>
                    <a:pt x="5022" y="17932"/>
                  </a:lnTo>
                  <a:lnTo>
                    <a:pt x="5022" y="18079"/>
                  </a:lnTo>
                  <a:lnTo>
                    <a:pt x="5001" y="18204"/>
                  </a:lnTo>
                  <a:lnTo>
                    <a:pt x="5001" y="18309"/>
                  </a:lnTo>
                  <a:lnTo>
                    <a:pt x="5064" y="18309"/>
                  </a:lnTo>
                  <a:lnTo>
                    <a:pt x="5085" y="18288"/>
                  </a:lnTo>
                  <a:lnTo>
                    <a:pt x="5169" y="18225"/>
                  </a:lnTo>
                  <a:lnTo>
                    <a:pt x="5169" y="18183"/>
                  </a:lnTo>
                  <a:lnTo>
                    <a:pt x="5273" y="18037"/>
                  </a:lnTo>
                  <a:lnTo>
                    <a:pt x="5378" y="17995"/>
                  </a:lnTo>
                  <a:lnTo>
                    <a:pt x="5420" y="17995"/>
                  </a:lnTo>
                  <a:lnTo>
                    <a:pt x="5420" y="18016"/>
                  </a:lnTo>
                  <a:lnTo>
                    <a:pt x="5336" y="18079"/>
                  </a:lnTo>
                  <a:lnTo>
                    <a:pt x="5294" y="18121"/>
                  </a:lnTo>
                  <a:lnTo>
                    <a:pt x="5232" y="18246"/>
                  </a:lnTo>
                  <a:lnTo>
                    <a:pt x="5169" y="18330"/>
                  </a:lnTo>
                  <a:lnTo>
                    <a:pt x="5169" y="18393"/>
                  </a:lnTo>
                  <a:lnTo>
                    <a:pt x="5211" y="18414"/>
                  </a:lnTo>
                  <a:lnTo>
                    <a:pt x="5294" y="18414"/>
                  </a:lnTo>
                  <a:lnTo>
                    <a:pt x="5336" y="18434"/>
                  </a:lnTo>
                  <a:lnTo>
                    <a:pt x="5399" y="18518"/>
                  </a:lnTo>
                  <a:lnTo>
                    <a:pt x="5483" y="18539"/>
                  </a:lnTo>
                  <a:lnTo>
                    <a:pt x="5587" y="18518"/>
                  </a:lnTo>
                  <a:lnTo>
                    <a:pt x="5650" y="18455"/>
                  </a:lnTo>
                  <a:lnTo>
                    <a:pt x="5713" y="18455"/>
                  </a:lnTo>
                  <a:lnTo>
                    <a:pt x="5734" y="18497"/>
                  </a:lnTo>
                  <a:lnTo>
                    <a:pt x="5734" y="18539"/>
                  </a:lnTo>
                  <a:lnTo>
                    <a:pt x="5608" y="18623"/>
                  </a:lnTo>
                  <a:lnTo>
                    <a:pt x="5420" y="18665"/>
                  </a:lnTo>
                  <a:lnTo>
                    <a:pt x="5294" y="18665"/>
                  </a:lnTo>
                  <a:lnTo>
                    <a:pt x="5211" y="18727"/>
                  </a:lnTo>
                  <a:lnTo>
                    <a:pt x="5169" y="18769"/>
                  </a:lnTo>
                  <a:lnTo>
                    <a:pt x="5169" y="18832"/>
                  </a:lnTo>
                  <a:lnTo>
                    <a:pt x="5190" y="18853"/>
                  </a:lnTo>
                  <a:lnTo>
                    <a:pt x="5315" y="18832"/>
                  </a:lnTo>
                  <a:lnTo>
                    <a:pt x="5378" y="18853"/>
                  </a:lnTo>
                  <a:lnTo>
                    <a:pt x="5420" y="18832"/>
                  </a:lnTo>
                  <a:lnTo>
                    <a:pt x="5504" y="18769"/>
                  </a:lnTo>
                  <a:lnTo>
                    <a:pt x="5629" y="18769"/>
                  </a:lnTo>
                  <a:lnTo>
                    <a:pt x="5650" y="18811"/>
                  </a:lnTo>
                  <a:lnTo>
                    <a:pt x="5629" y="18853"/>
                  </a:lnTo>
                  <a:lnTo>
                    <a:pt x="5545" y="18874"/>
                  </a:lnTo>
                  <a:lnTo>
                    <a:pt x="5483" y="18937"/>
                  </a:lnTo>
                  <a:lnTo>
                    <a:pt x="5336" y="18937"/>
                  </a:lnTo>
                  <a:lnTo>
                    <a:pt x="5294" y="19020"/>
                  </a:lnTo>
                  <a:lnTo>
                    <a:pt x="5273" y="19083"/>
                  </a:lnTo>
                  <a:lnTo>
                    <a:pt x="5211" y="19146"/>
                  </a:lnTo>
                  <a:lnTo>
                    <a:pt x="5211" y="19188"/>
                  </a:lnTo>
                  <a:lnTo>
                    <a:pt x="5273" y="19188"/>
                  </a:lnTo>
                  <a:lnTo>
                    <a:pt x="5420" y="19062"/>
                  </a:lnTo>
                  <a:lnTo>
                    <a:pt x="5483" y="19041"/>
                  </a:lnTo>
                  <a:lnTo>
                    <a:pt x="5545" y="19041"/>
                  </a:lnTo>
                  <a:lnTo>
                    <a:pt x="5587" y="19020"/>
                  </a:lnTo>
                  <a:lnTo>
                    <a:pt x="5629" y="19020"/>
                  </a:lnTo>
                  <a:lnTo>
                    <a:pt x="5692" y="19083"/>
                  </a:lnTo>
                  <a:lnTo>
                    <a:pt x="5692" y="19146"/>
                  </a:lnTo>
                  <a:lnTo>
                    <a:pt x="5650" y="19188"/>
                  </a:lnTo>
                  <a:lnTo>
                    <a:pt x="5587" y="19146"/>
                  </a:lnTo>
                  <a:lnTo>
                    <a:pt x="5525" y="19125"/>
                  </a:lnTo>
                  <a:lnTo>
                    <a:pt x="5399" y="19167"/>
                  </a:lnTo>
                  <a:lnTo>
                    <a:pt x="5378" y="19230"/>
                  </a:lnTo>
                  <a:lnTo>
                    <a:pt x="5399" y="19271"/>
                  </a:lnTo>
                  <a:lnTo>
                    <a:pt x="5587" y="19271"/>
                  </a:lnTo>
                  <a:lnTo>
                    <a:pt x="5650" y="19230"/>
                  </a:lnTo>
                  <a:lnTo>
                    <a:pt x="5713" y="19230"/>
                  </a:lnTo>
                  <a:lnTo>
                    <a:pt x="5797" y="19334"/>
                  </a:lnTo>
                  <a:lnTo>
                    <a:pt x="5797" y="19397"/>
                  </a:lnTo>
                  <a:lnTo>
                    <a:pt x="5734" y="19439"/>
                  </a:lnTo>
                  <a:lnTo>
                    <a:pt x="5525" y="19355"/>
                  </a:lnTo>
                  <a:lnTo>
                    <a:pt x="5420" y="19292"/>
                  </a:lnTo>
                  <a:lnTo>
                    <a:pt x="5399" y="19355"/>
                  </a:lnTo>
                  <a:lnTo>
                    <a:pt x="5420" y="19439"/>
                  </a:lnTo>
                  <a:lnTo>
                    <a:pt x="5525" y="19502"/>
                  </a:lnTo>
                  <a:lnTo>
                    <a:pt x="5629" y="19648"/>
                  </a:lnTo>
                  <a:lnTo>
                    <a:pt x="5692" y="19753"/>
                  </a:lnTo>
                  <a:lnTo>
                    <a:pt x="5629" y="19753"/>
                  </a:lnTo>
                  <a:lnTo>
                    <a:pt x="5545" y="19648"/>
                  </a:lnTo>
                  <a:lnTo>
                    <a:pt x="5525" y="19648"/>
                  </a:lnTo>
                  <a:lnTo>
                    <a:pt x="5504" y="19690"/>
                  </a:lnTo>
                  <a:lnTo>
                    <a:pt x="5525" y="19774"/>
                  </a:lnTo>
                  <a:lnTo>
                    <a:pt x="5650" y="19878"/>
                  </a:lnTo>
                  <a:lnTo>
                    <a:pt x="5797" y="19983"/>
                  </a:lnTo>
                  <a:lnTo>
                    <a:pt x="5797" y="20025"/>
                  </a:lnTo>
                  <a:lnTo>
                    <a:pt x="5734" y="20025"/>
                  </a:lnTo>
                  <a:lnTo>
                    <a:pt x="5734" y="20087"/>
                  </a:lnTo>
                  <a:lnTo>
                    <a:pt x="5692" y="20087"/>
                  </a:lnTo>
                  <a:lnTo>
                    <a:pt x="5587" y="19983"/>
                  </a:lnTo>
                  <a:lnTo>
                    <a:pt x="5545" y="19983"/>
                  </a:lnTo>
                  <a:lnTo>
                    <a:pt x="5545" y="20025"/>
                  </a:lnTo>
                  <a:lnTo>
                    <a:pt x="5650" y="20171"/>
                  </a:lnTo>
                  <a:lnTo>
                    <a:pt x="5713" y="20213"/>
                  </a:lnTo>
                  <a:lnTo>
                    <a:pt x="5755" y="20213"/>
                  </a:lnTo>
                  <a:lnTo>
                    <a:pt x="5817" y="20192"/>
                  </a:lnTo>
                  <a:lnTo>
                    <a:pt x="5838" y="20213"/>
                  </a:lnTo>
                  <a:lnTo>
                    <a:pt x="5797" y="20297"/>
                  </a:lnTo>
                  <a:lnTo>
                    <a:pt x="5734" y="20318"/>
                  </a:lnTo>
                  <a:lnTo>
                    <a:pt x="5629" y="20276"/>
                  </a:lnTo>
                  <a:lnTo>
                    <a:pt x="5545" y="20192"/>
                  </a:lnTo>
                  <a:lnTo>
                    <a:pt x="5441" y="20108"/>
                  </a:lnTo>
                  <a:lnTo>
                    <a:pt x="5378" y="20004"/>
                  </a:lnTo>
                  <a:lnTo>
                    <a:pt x="5294" y="19795"/>
                  </a:lnTo>
                  <a:lnTo>
                    <a:pt x="5232" y="19711"/>
                  </a:lnTo>
                  <a:lnTo>
                    <a:pt x="5169" y="19690"/>
                  </a:lnTo>
                  <a:lnTo>
                    <a:pt x="5085" y="19648"/>
                  </a:lnTo>
                  <a:lnTo>
                    <a:pt x="4981" y="19606"/>
                  </a:lnTo>
                  <a:lnTo>
                    <a:pt x="4876" y="19606"/>
                  </a:lnTo>
                  <a:lnTo>
                    <a:pt x="4813" y="19585"/>
                  </a:lnTo>
                  <a:lnTo>
                    <a:pt x="4750" y="19585"/>
                  </a:lnTo>
                  <a:lnTo>
                    <a:pt x="4646" y="19564"/>
                  </a:lnTo>
                  <a:lnTo>
                    <a:pt x="4541" y="19460"/>
                  </a:lnTo>
                  <a:lnTo>
                    <a:pt x="4436" y="19460"/>
                  </a:lnTo>
                  <a:lnTo>
                    <a:pt x="4353" y="19439"/>
                  </a:lnTo>
                  <a:lnTo>
                    <a:pt x="4290" y="19460"/>
                  </a:lnTo>
                  <a:lnTo>
                    <a:pt x="4185" y="19460"/>
                  </a:lnTo>
                  <a:lnTo>
                    <a:pt x="4060" y="19564"/>
                  </a:lnTo>
                  <a:lnTo>
                    <a:pt x="4060" y="19606"/>
                  </a:lnTo>
                  <a:lnTo>
                    <a:pt x="4123" y="19669"/>
                  </a:lnTo>
                  <a:lnTo>
                    <a:pt x="4185" y="19753"/>
                  </a:lnTo>
                  <a:lnTo>
                    <a:pt x="4248" y="19878"/>
                  </a:lnTo>
                  <a:lnTo>
                    <a:pt x="4248" y="19962"/>
                  </a:lnTo>
                  <a:lnTo>
                    <a:pt x="4353" y="20067"/>
                  </a:lnTo>
                  <a:lnTo>
                    <a:pt x="4499" y="20108"/>
                  </a:lnTo>
                  <a:lnTo>
                    <a:pt x="4709" y="20192"/>
                  </a:lnTo>
                  <a:lnTo>
                    <a:pt x="4855" y="20276"/>
                  </a:lnTo>
                  <a:lnTo>
                    <a:pt x="4897" y="20380"/>
                  </a:lnTo>
                  <a:lnTo>
                    <a:pt x="4897" y="20422"/>
                  </a:lnTo>
                  <a:lnTo>
                    <a:pt x="4981" y="20443"/>
                  </a:lnTo>
                  <a:lnTo>
                    <a:pt x="5064" y="20443"/>
                  </a:lnTo>
                  <a:lnTo>
                    <a:pt x="5127" y="20527"/>
                  </a:lnTo>
                  <a:lnTo>
                    <a:pt x="5211" y="20548"/>
                  </a:lnTo>
                  <a:lnTo>
                    <a:pt x="5273" y="20527"/>
                  </a:lnTo>
                  <a:lnTo>
                    <a:pt x="5315" y="20590"/>
                  </a:lnTo>
                  <a:lnTo>
                    <a:pt x="5399" y="20590"/>
                  </a:lnTo>
                  <a:lnTo>
                    <a:pt x="5441" y="20548"/>
                  </a:lnTo>
                  <a:lnTo>
                    <a:pt x="5504" y="20631"/>
                  </a:lnTo>
                  <a:lnTo>
                    <a:pt x="5608" y="20631"/>
                  </a:lnTo>
                  <a:lnTo>
                    <a:pt x="5692" y="20548"/>
                  </a:lnTo>
                  <a:lnTo>
                    <a:pt x="5797" y="20548"/>
                  </a:lnTo>
                  <a:lnTo>
                    <a:pt x="5838" y="20590"/>
                  </a:lnTo>
                  <a:lnTo>
                    <a:pt x="5838" y="20652"/>
                  </a:lnTo>
                  <a:lnTo>
                    <a:pt x="5755" y="20652"/>
                  </a:lnTo>
                  <a:lnTo>
                    <a:pt x="5692" y="20694"/>
                  </a:lnTo>
                  <a:lnTo>
                    <a:pt x="5692" y="20736"/>
                  </a:lnTo>
                  <a:lnTo>
                    <a:pt x="5755" y="20736"/>
                  </a:lnTo>
                  <a:lnTo>
                    <a:pt x="5817" y="20820"/>
                  </a:lnTo>
                  <a:lnTo>
                    <a:pt x="5734" y="20862"/>
                  </a:lnTo>
                  <a:lnTo>
                    <a:pt x="5734" y="20903"/>
                  </a:lnTo>
                  <a:lnTo>
                    <a:pt x="5650" y="20924"/>
                  </a:lnTo>
                  <a:lnTo>
                    <a:pt x="5608" y="20966"/>
                  </a:lnTo>
                  <a:lnTo>
                    <a:pt x="5504" y="21029"/>
                  </a:lnTo>
                  <a:lnTo>
                    <a:pt x="5483" y="21071"/>
                  </a:lnTo>
                  <a:lnTo>
                    <a:pt x="5504" y="21113"/>
                  </a:lnTo>
                  <a:lnTo>
                    <a:pt x="5608" y="21113"/>
                  </a:lnTo>
                  <a:lnTo>
                    <a:pt x="5692" y="21134"/>
                  </a:lnTo>
                  <a:lnTo>
                    <a:pt x="5713" y="21175"/>
                  </a:lnTo>
                  <a:lnTo>
                    <a:pt x="5629" y="21175"/>
                  </a:lnTo>
                  <a:lnTo>
                    <a:pt x="5587" y="21217"/>
                  </a:lnTo>
                  <a:lnTo>
                    <a:pt x="5545" y="21175"/>
                  </a:lnTo>
                  <a:lnTo>
                    <a:pt x="5504" y="21238"/>
                  </a:lnTo>
                  <a:lnTo>
                    <a:pt x="5420" y="21364"/>
                  </a:lnTo>
                  <a:lnTo>
                    <a:pt x="5378" y="21364"/>
                  </a:lnTo>
                  <a:lnTo>
                    <a:pt x="5315" y="21427"/>
                  </a:lnTo>
                  <a:lnTo>
                    <a:pt x="5315" y="21468"/>
                  </a:lnTo>
                  <a:lnTo>
                    <a:pt x="5399" y="21489"/>
                  </a:lnTo>
                  <a:lnTo>
                    <a:pt x="5441" y="21489"/>
                  </a:lnTo>
                  <a:lnTo>
                    <a:pt x="5504" y="21468"/>
                  </a:lnTo>
                  <a:lnTo>
                    <a:pt x="5525" y="21489"/>
                  </a:lnTo>
                  <a:lnTo>
                    <a:pt x="5545" y="21552"/>
                  </a:lnTo>
                  <a:lnTo>
                    <a:pt x="5608" y="21552"/>
                  </a:lnTo>
                  <a:lnTo>
                    <a:pt x="5650" y="21573"/>
                  </a:lnTo>
                  <a:lnTo>
                    <a:pt x="5650" y="21636"/>
                  </a:lnTo>
                  <a:lnTo>
                    <a:pt x="5545" y="21657"/>
                  </a:lnTo>
                  <a:lnTo>
                    <a:pt x="5483" y="21678"/>
                  </a:lnTo>
                  <a:lnTo>
                    <a:pt x="5483" y="21699"/>
                  </a:lnTo>
                  <a:lnTo>
                    <a:pt x="5608" y="21699"/>
                  </a:lnTo>
                  <a:lnTo>
                    <a:pt x="5650" y="21761"/>
                  </a:lnTo>
                  <a:lnTo>
                    <a:pt x="5650" y="21803"/>
                  </a:lnTo>
                  <a:lnTo>
                    <a:pt x="5608" y="21803"/>
                  </a:lnTo>
                  <a:lnTo>
                    <a:pt x="5545" y="21782"/>
                  </a:lnTo>
                  <a:lnTo>
                    <a:pt x="5525" y="21803"/>
                  </a:lnTo>
                  <a:lnTo>
                    <a:pt x="5483" y="21803"/>
                  </a:lnTo>
                  <a:lnTo>
                    <a:pt x="5420" y="21761"/>
                  </a:lnTo>
                  <a:lnTo>
                    <a:pt x="5336" y="21761"/>
                  </a:lnTo>
                  <a:lnTo>
                    <a:pt x="5232" y="21740"/>
                  </a:lnTo>
                  <a:lnTo>
                    <a:pt x="5232" y="21678"/>
                  </a:lnTo>
                  <a:lnTo>
                    <a:pt x="5273" y="21657"/>
                  </a:lnTo>
                  <a:lnTo>
                    <a:pt x="5211" y="21552"/>
                  </a:lnTo>
                  <a:lnTo>
                    <a:pt x="5190" y="21531"/>
                  </a:lnTo>
                  <a:lnTo>
                    <a:pt x="5127" y="21552"/>
                  </a:lnTo>
                  <a:lnTo>
                    <a:pt x="5127" y="21657"/>
                  </a:lnTo>
                  <a:lnTo>
                    <a:pt x="5064" y="21866"/>
                  </a:lnTo>
                  <a:lnTo>
                    <a:pt x="5001" y="21950"/>
                  </a:lnTo>
                  <a:lnTo>
                    <a:pt x="5022" y="21992"/>
                  </a:lnTo>
                  <a:lnTo>
                    <a:pt x="5085" y="21992"/>
                  </a:lnTo>
                  <a:lnTo>
                    <a:pt x="5169" y="21950"/>
                  </a:lnTo>
                  <a:lnTo>
                    <a:pt x="5190" y="21950"/>
                  </a:lnTo>
                  <a:lnTo>
                    <a:pt x="5169" y="21992"/>
                  </a:lnTo>
                  <a:lnTo>
                    <a:pt x="5085" y="22054"/>
                  </a:lnTo>
                  <a:lnTo>
                    <a:pt x="5022" y="22096"/>
                  </a:lnTo>
                  <a:lnTo>
                    <a:pt x="4981" y="22117"/>
                  </a:lnTo>
                  <a:lnTo>
                    <a:pt x="4981" y="22180"/>
                  </a:lnTo>
                  <a:lnTo>
                    <a:pt x="4855" y="22159"/>
                  </a:lnTo>
                  <a:lnTo>
                    <a:pt x="4750" y="22159"/>
                  </a:lnTo>
                  <a:lnTo>
                    <a:pt x="4646" y="22180"/>
                  </a:lnTo>
                  <a:lnTo>
                    <a:pt x="4604" y="22159"/>
                  </a:lnTo>
                  <a:lnTo>
                    <a:pt x="4478" y="22159"/>
                  </a:lnTo>
                  <a:lnTo>
                    <a:pt x="4395" y="22180"/>
                  </a:lnTo>
                  <a:lnTo>
                    <a:pt x="4248" y="22264"/>
                  </a:lnTo>
                  <a:lnTo>
                    <a:pt x="4123" y="22284"/>
                  </a:lnTo>
                  <a:lnTo>
                    <a:pt x="4144" y="22305"/>
                  </a:lnTo>
                  <a:lnTo>
                    <a:pt x="4248" y="22284"/>
                  </a:lnTo>
                  <a:lnTo>
                    <a:pt x="4290" y="22284"/>
                  </a:lnTo>
                  <a:lnTo>
                    <a:pt x="4248" y="22326"/>
                  </a:lnTo>
                  <a:lnTo>
                    <a:pt x="4185" y="22368"/>
                  </a:lnTo>
                  <a:lnTo>
                    <a:pt x="4227" y="22410"/>
                  </a:lnTo>
                  <a:lnTo>
                    <a:pt x="4290" y="22431"/>
                  </a:lnTo>
                  <a:lnTo>
                    <a:pt x="4353" y="22515"/>
                  </a:lnTo>
                  <a:lnTo>
                    <a:pt x="4457" y="22494"/>
                  </a:lnTo>
                  <a:lnTo>
                    <a:pt x="4541" y="22515"/>
                  </a:lnTo>
                  <a:lnTo>
                    <a:pt x="4583" y="22494"/>
                  </a:lnTo>
                  <a:lnTo>
                    <a:pt x="4709" y="22494"/>
                  </a:lnTo>
                  <a:lnTo>
                    <a:pt x="4750" y="22473"/>
                  </a:lnTo>
                  <a:lnTo>
                    <a:pt x="4667" y="22410"/>
                  </a:lnTo>
                  <a:lnTo>
                    <a:pt x="4646" y="22389"/>
                  </a:lnTo>
                  <a:lnTo>
                    <a:pt x="4688" y="22326"/>
                  </a:lnTo>
                  <a:lnTo>
                    <a:pt x="4855" y="22326"/>
                  </a:lnTo>
                  <a:lnTo>
                    <a:pt x="4918" y="22305"/>
                  </a:lnTo>
                  <a:lnTo>
                    <a:pt x="5001" y="22305"/>
                  </a:lnTo>
                  <a:lnTo>
                    <a:pt x="5001" y="22326"/>
                  </a:lnTo>
                  <a:lnTo>
                    <a:pt x="4960" y="22368"/>
                  </a:lnTo>
                  <a:lnTo>
                    <a:pt x="4918" y="22431"/>
                  </a:lnTo>
                  <a:lnTo>
                    <a:pt x="4918" y="22515"/>
                  </a:lnTo>
                  <a:lnTo>
                    <a:pt x="4792" y="22577"/>
                  </a:lnTo>
                  <a:lnTo>
                    <a:pt x="4792" y="22619"/>
                  </a:lnTo>
                  <a:lnTo>
                    <a:pt x="4813" y="22682"/>
                  </a:lnTo>
                  <a:lnTo>
                    <a:pt x="5064" y="22849"/>
                  </a:lnTo>
                  <a:lnTo>
                    <a:pt x="5169" y="22933"/>
                  </a:lnTo>
                  <a:lnTo>
                    <a:pt x="5169" y="22954"/>
                  </a:lnTo>
                  <a:lnTo>
                    <a:pt x="5085" y="22954"/>
                  </a:lnTo>
                  <a:lnTo>
                    <a:pt x="5064" y="22933"/>
                  </a:lnTo>
                  <a:lnTo>
                    <a:pt x="4960" y="22891"/>
                  </a:lnTo>
                  <a:lnTo>
                    <a:pt x="4813" y="22808"/>
                  </a:lnTo>
                  <a:lnTo>
                    <a:pt x="4771" y="22745"/>
                  </a:lnTo>
                  <a:lnTo>
                    <a:pt x="4667" y="22745"/>
                  </a:lnTo>
                  <a:lnTo>
                    <a:pt x="4604" y="22787"/>
                  </a:lnTo>
                  <a:lnTo>
                    <a:pt x="4541" y="22808"/>
                  </a:lnTo>
                  <a:lnTo>
                    <a:pt x="4332" y="22682"/>
                  </a:lnTo>
                  <a:lnTo>
                    <a:pt x="4290" y="22598"/>
                  </a:lnTo>
                  <a:lnTo>
                    <a:pt x="4248" y="22515"/>
                  </a:lnTo>
                  <a:lnTo>
                    <a:pt x="4227" y="22515"/>
                  </a:lnTo>
                  <a:lnTo>
                    <a:pt x="4248" y="22619"/>
                  </a:lnTo>
                  <a:lnTo>
                    <a:pt x="4269" y="22703"/>
                  </a:lnTo>
                  <a:lnTo>
                    <a:pt x="4248" y="22724"/>
                  </a:lnTo>
                  <a:lnTo>
                    <a:pt x="4144" y="22619"/>
                  </a:lnTo>
                  <a:lnTo>
                    <a:pt x="4039" y="22494"/>
                  </a:lnTo>
                  <a:lnTo>
                    <a:pt x="3913" y="22431"/>
                  </a:lnTo>
                  <a:lnTo>
                    <a:pt x="3851" y="22473"/>
                  </a:lnTo>
                  <a:lnTo>
                    <a:pt x="3872" y="22515"/>
                  </a:lnTo>
                  <a:lnTo>
                    <a:pt x="3955" y="22536"/>
                  </a:lnTo>
                  <a:lnTo>
                    <a:pt x="3976" y="22619"/>
                  </a:lnTo>
                  <a:lnTo>
                    <a:pt x="4123" y="22745"/>
                  </a:lnTo>
                  <a:lnTo>
                    <a:pt x="4164" y="22808"/>
                  </a:lnTo>
                  <a:lnTo>
                    <a:pt x="4227" y="22808"/>
                  </a:lnTo>
                  <a:lnTo>
                    <a:pt x="4290" y="22828"/>
                  </a:lnTo>
                  <a:lnTo>
                    <a:pt x="4332" y="22891"/>
                  </a:lnTo>
                  <a:lnTo>
                    <a:pt x="4164" y="22891"/>
                  </a:lnTo>
                  <a:lnTo>
                    <a:pt x="4060" y="22828"/>
                  </a:lnTo>
                  <a:lnTo>
                    <a:pt x="3976" y="22787"/>
                  </a:lnTo>
                  <a:lnTo>
                    <a:pt x="3934" y="22787"/>
                  </a:lnTo>
                  <a:lnTo>
                    <a:pt x="3913" y="22849"/>
                  </a:lnTo>
                  <a:lnTo>
                    <a:pt x="3913" y="22912"/>
                  </a:lnTo>
                  <a:lnTo>
                    <a:pt x="3851" y="22954"/>
                  </a:lnTo>
                  <a:lnTo>
                    <a:pt x="3830" y="22954"/>
                  </a:lnTo>
                  <a:lnTo>
                    <a:pt x="3830" y="23017"/>
                  </a:lnTo>
                  <a:lnTo>
                    <a:pt x="3767" y="23059"/>
                  </a:lnTo>
                  <a:lnTo>
                    <a:pt x="3725" y="23100"/>
                  </a:lnTo>
                  <a:lnTo>
                    <a:pt x="3600" y="23247"/>
                  </a:lnTo>
                  <a:lnTo>
                    <a:pt x="3600" y="23310"/>
                  </a:lnTo>
                  <a:lnTo>
                    <a:pt x="3627" y="23324"/>
                  </a:lnTo>
                  <a:lnTo>
                    <a:pt x="3627" y="23324"/>
                  </a:lnTo>
                  <a:lnTo>
                    <a:pt x="3558" y="23352"/>
                  </a:lnTo>
                  <a:lnTo>
                    <a:pt x="3495" y="23414"/>
                  </a:lnTo>
                  <a:lnTo>
                    <a:pt x="3390" y="23456"/>
                  </a:lnTo>
                  <a:lnTo>
                    <a:pt x="3328" y="23561"/>
                  </a:lnTo>
                  <a:lnTo>
                    <a:pt x="3328" y="23644"/>
                  </a:lnTo>
                  <a:lnTo>
                    <a:pt x="3348" y="23665"/>
                  </a:lnTo>
                  <a:lnTo>
                    <a:pt x="3432" y="23624"/>
                  </a:lnTo>
                  <a:lnTo>
                    <a:pt x="3537" y="23582"/>
                  </a:lnTo>
                  <a:lnTo>
                    <a:pt x="3600" y="23624"/>
                  </a:lnTo>
                  <a:lnTo>
                    <a:pt x="3620" y="23644"/>
                  </a:lnTo>
                  <a:lnTo>
                    <a:pt x="3725" y="23644"/>
                  </a:lnTo>
                  <a:lnTo>
                    <a:pt x="3913" y="23582"/>
                  </a:lnTo>
                  <a:lnTo>
                    <a:pt x="4060" y="23582"/>
                  </a:lnTo>
                  <a:lnTo>
                    <a:pt x="4185" y="23644"/>
                  </a:lnTo>
                  <a:lnTo>
                    <a:pt x="4185" y="23686"/>
                  </a:lnTo>
                  <a:lnTo>
                    <a:pt x="4144" y="23728"/>
                  </a:lnTo>
                  <a:lnTo>
                    <a:pt x="4018" y="23686"/>
                  </a:lnTo>
                  <a:lnTo>
                    <a:pt x="3934" y="23728"/>
                  </a:lnTo>
                  <a:lnTo>
                    <a:pt x="3558" y="23686"/>
                  </a:lnTo>
                  <a:lnTo>
                    <a:pt x="3453" y="23686"/>
                  </a:lnTo>
                  <a:lnTo>
                    <a:pt x="3432" y="23728"/>
                  </a:lnTo>
                  <a:lnTo>
                    <a:pt x="3286" y="23728"/>
                  </a:lnTo>
                  <a:lnTo>
                    <a:pt x="3286" y="23770"/>
                  </a:lnTo>
                  <a:lnTo>
                    <a:pt x="3307" y="23791"/>
                  </a:lnTo>
                  <a:lnTo>
                    <a:pt x="3411" y="23791"/>
                  </a:lnTo>
                  <a:lnTo>
                    <a:pt x="3432" y="23833"/>
                  </a:lnTo>
                  <a:lnTo>
                    <a:pt x="3390" y="23854"/>
                  </a:lnTo>
                  <a:lnTo>
                    <a:pt x="3307" y="23833"/>
                  </a:lnTo>
                  <a:lnTo>
                    <a:pt x="3202" y="23833"/>
                  </a:lnTo>
                  <a:lnTo>
                    <a:pt x="3202" y="23854"/>
                  </a:lnTo>
                  <a:lnTo>
                    <a:pt x="3244" y="23896"/>
                  </a:lnTo>
                  <a:lnTo>
                    <a:pt x="3348" y="23896"/>
                  </a:lnTo>
                  <a:lnTo>
                    <a:pt x="3620" y="23979"/>
                  </a:lnTo>
                  <a:lnTo>
                    <a:pt x="3704" y="23979"/>
                  </a:lnTo>
                  <a:lnTo>
                    <a:pt x="3746" y="23958"/>
                  </a:lnTo>
                  <a:lnTo>
                    <a:pt x="3830" y="23958"/>
                  </a:lnTo>
                  <a:lnTo>
                    <a:pt x="3851" y="23979"/>
                  </a:lnTo>
                  <a:lnTo>
                    <a:pt x="3851" y="24063"/>
                  </a:lnTo>
                  <a:lnTo>
                    <a:pt x="3872" y="24147"/>
                  </a:lnTo>
                  <a:lnTo>
                    <a:pt x="3830" y="24168"/>
                  </a:lnTo>
                  <a:lnTo>
                    <a:pt x="3746" y="24147"/>
                  </a:lnTo>
                  <a:lnTo>
                    <a:pt x="3725" y="24168"/>
                  </a:lnTo>
                  <a:lnTo>
                    <a:pt x="3704" y="24147"/>
                  </a:lnTo>
                  <a:lnTo>
                    <a:pt x="3600" y="24168"/>
                  </a:lnTo>
                  <a:lnTo>
                    <a:pt x="3600" y="24209"/>
                  </a:lnTo>
                  <a:lnTo>
                    <a:pt x="3620" y="24251"/>
                  </a:lnTo>
                  <a:lnTo>
                    <a:pt x="3662" y="24251"/>
                  </a:lnTo>
                  <a:lnTo>
                    <a:pt x="3746" y="24272"/>
                  </a:lnTo>
                  <a:lnTo>
                    <a:pt x="3767" y="24293"/>
                  </a:lnTo>
                  <a:lnTo>
                    <a:pt x="3662" y="24356"/>
                  </a:lnTo>
                  <a:lnTo>
                    <a:pt x="3600" y="24356"/>
                  </a:lnTo>
                  <a:lnTo>
                    <a:pt x="3495" y="24293"/>
                  </a:lnTo>
                  <a:lnTo>
                    <a:pt x="3390" y="24335"/>
                  </a:lnTo>
                  <a:lnTo>
                    <a:pt x="3390" y="24377"/>
                  </a:lnTo>
                  <a:lnTo>
                    <a:pt x="3411" y="24460"/>
                  </a:lnTo>
                  <a:lnTo>
                    <a:pt x="3453" y="24481"/>
                  </a:lnTo>
                  <a:lnTo>
                    <a:pt x="3516" y="24460"/>
                  </a:lnTo>
                  <a:lnTo>
                    <a:pt x="3620" y="24460"/>
                  </a:lnTo>
                  <a:lnTo>
                    <a:pt x="3704" y="24502"/>
                  </a:lnTo>
                  <a:lnTo>
                    <a:pt x="3725" y="24565"/>
                  </a:lnTo>
                  <a:lnTo>
                    <a:pt x="3495" y="24565"/>
                  </a:lnTo>
                  <a:lnTo>
                    <a:pt x="3432" y="24586"/>
                  </a:lnTo>
                  <a:lnTo>
                    <a:pt x="3348" y="24544"/>
                  </a:lnTo>
                  <a:lnTo>
                    <a:pt x="3307" y="24544"/>
                  </a:lnTo>
                  <a:lnTo>
                    <a:pt x="3244" y="24607"/>
                  </a:lnTo>
                  <a:lnTo>
                    <a:pt x="3244" y="24816"/>
                  </a:lnTo>
                  <a:lnTo>
                    <a:pt x="3223" y="24879"/>
                  </a:lnTo>
                  <a:lnTo>
                    <a:pt x="3244" y="24921"/>
                  </a:lnTo>
                  <a:lnTo>
                    <a:pt x="3328" y="24921"/>
                  </a:lnTo>
                  <a:lnTo>
                    <a:pt x="3558" y="24816"/>
                  </a:lnTo>
                  <a:lnTo>
                    <a:pt x="3620" y="24774"/>
                  </a:lnTo>
                  <a:lnTo>
                    <a:pt x="3809" y="24712"/>
                  </a:lnTo>
                  <a:lnTo>
                    <a:pt x="3913" y="24670"/>
                  </a:lnTo>
                  <a:lnTo>
                    <a:pt x="3976" y="24544"/>
                  </a:lnTo>
                  <a:lnTo>
                    <a:pt x="4123" y="24398"/>
                  </a:lnTo>
                  <a:lnTo>
                    <a:pt x="4395" y="24272"/>
                  </a:lnTo>
                  <a:lnTo>
                    <a:pt x="4541" y="24230"/>
                  </a:lnTo>
                  <a:lnTo>
                    <a:pt x="4604" y="24251"/>
                  </a:lnTo>
                  <a:lnTo>
                    <a:pt x="4604" y="24293"/>
                  </a:lnTo>
                  <a:lnTo>
                    <a:pt x="4562" y="24335"/>
                  </a:lnTo>
                  <a:lnTo>
                    <a:pt x="4478" y="24335"/>
                  </a:lnTo>
                  <a:lnTo>
                    <a:pt x="4332" y="24377"/>
                  </a:lnTo>
                  <a:lnTo>
                    <a:pt x="4144" y="24460"/>
                  </a:lnTo>
                  <a:lnTo>
                    <a:pt x="3955" y="24670"/>
                  </a:lnTo>
                  <a:lnTo>
                    <a:pt x="3872" y="24774"/>
                  </a:lnTo>
                  <a:lnTo>
                    <a:pt x="3725" y="24795"/>
                  </a:lnTo>
                  <a:lnTo>
                    <a:pt x="3641" y="24816"/>
                  </a:lnTo>
                  <a:lnTo>
                    <a:pt x="3495" y="24921"/>
                  </a:lnTo>
                  <a:lnTo>
                    <a:pt x="3328" y="24984"/>
                  </a:lnTo>
                  <a:lnTo>
                    <a:pt x="3244" y="25005"/>
                  </a:lnTo>
                  <a:lnTo>
                    <a:pt x="3223" y="25067"/>
                  </a:lnTo>
                  <a:lnTo>
                    <a:pt x="3307" y="25067"/>
                  </a:lnTo>
                  <a:lnTo>
                    <a:pt x="3348" y="25025"/>
                  </a:lnTo>
                  <a:lnTo>
                    <a:pt x="3411" y="25067"/>
                  </a:lnTo>
                  <a:lnTo>
                    <a:pt x="3411" y="25109"/>
                  </a:lnTo>
                  <a:lnTo>
                    <a:pt x="3516" y="25067"/>
                  </a:lnTo>
                  <a:lnTo>
                    <a:pt x="3558" y="25005"/>
                  </a:lnTo>
                  <a:lnTo>
                    <a:pt x="3620" y="25005"/>
                  </a:lnTo>
                  <a:lnTo>
                    <a:pt x="3704" y="25088"/>
                  </a:lnTo>
                  <a:lnTo>
                    <a:pt x="3746" y="25088"/>
                  </a:lnTo>
                  <a:lnTo>
                    <a:pt x="3830" y="25025"/>
                  </a:lnTo>
                  <a:lnTo>
                    <a:pt x="3934" y="24963"/>
                  </a:lnTo>
                  <a:lnTo>
                    <a:pt x="4018" y="24963"/>
                  </a:lnTo>
                  <a:lnTo>
                    <a:pt x="4039" y="24984"/>
                  </a:lnTo>
                  <a:lnTo>
                    <a:pt x="4018" y="25025"/>
                  </a:lnTo>
                  <a:lnTo>
                    <a:pt x="3934" y="25025"/>
                  </a:lnTo>
                  <a:lnTo>
                    <a:pt x="3851" y="25109"/>
                  </a:lnTo>
                  <a:lnTo>
                    <a:pt x="3767" y="25130"/>
                  </a:lnTo>
                  <a:lnTo>
                    <a:pt x="3662" y="25130"/>
                  </a:lnTo>
                  <a:lnTo>
                    <a:pt x="3620" y="25088"/>
                  </a:lnTo>
                  <a:lnTo>
                    <a:pt x="3558" y="25109"/>
                  </a:lnTo>
                  <a:lnTo>
                    <a:pt x="3516" y="25172"/>
                  </a:lnTo>
                  <a:lnTo>
                    <a:pt x="3390" y="25214"/>
                  </a:lnTo>
                  <a:lnTo>
                    <a:pt x="3348" y="25235"/>
                  </a:lnTo>
                  <a:lnTo>
                    <a:pt x="3432" y="25297"/>
                  </a:lnTo>
                  <a:lnTo>
                    <a:pt x="3495" y="25297"/>
                  </a:lnTo>
                  <a:lnTo>
                    <a:pt x="3600" y="25339"/>
                  </a:lnTo>
                  <a:lnTo>
                    <a:pt x="3516" y="25423"/>
                  </a:lnTo>
                  <a:lnTo>
                    <a:pt x="3516" y="25486"/>
                  </a:lnTo>
                  <a:lnTo>
                    <a:pt x="3600" y="25507"/>
                  </a:lnTo>
                  <a:lnTo>
                    <a:pt x="3558" y="25549"/>
                  </a:lnTo>
                  <a:lnTo>
                    <a:pt x="3600" y="25611"/>
                  </a:lnTo>
                  <a:lnTo>
                    <a:pt x="3537" y="25611"/>
                  </a:lnTo>
                  <a:lnTo>
                    <a:pt x="3453" y="25695"/>
                  </a:lnTo>
                  <a:lnTo>
                    <a:pt x="3495" y="25758"/>
                  </a:lnTo>
                  <a:lnTo>
                    <a:pt x="3537" y="25758"/>
                  </a:lnTo>
                  <a:lnTo>
                    <a:pt x="3600" y="25716"/>
                  </a:lnTo>
                  <a:lnTo>
                    <a:pt x="3620" y="25716"/>
                  </a:lnTo>
                  <a:lnTo>
                    <a:pt x="3641" y="25821"/>
                  </a:lnTo>
                  <a:lnTo>
                    <a:pt x="3641" y="25904"/>
                  </a:lnTo>
                  <a:lnTo>
                    <a:pt x="3558" y="25946"/>
                  </a:lnTo>
                  <a:lnTo>
                    <a:pt x="3558" y="26113"/>
                  </a:lnTo>
                  <a:lnTo>
                    <a:pt x="3620" y="26176"/>
                  </a:lnTo>
                  <a:lnTo>
                    <a:pt x="3704" y="26176"/>
                  </a:lnTo>
                  <a:lnTo>
                    <a:pt x="3767" y="26134"/>
                  </a:lnTo>
                  <a:lnTo>
                    <a:pt x="3809" y="26051"/>
                  </a:lnTo>
                  <a:lnTo>
                    <a:pt x="3851" y="26072"/>
                  </a:lnTo>
                  <a:lnTo>
                    <a:pt x="3913" y="26030"/>
                  </a:lnTo>
                  <a:lnTo>
                    <a:pt x="3955" y="26030"/>
                  </a:lnTo>
                  <a:lnTo>
                    <a:pt x="4018" y="26072"/>
                  </a:lnTo>
                  <a:lnTo>
                    <a:pt x="3976" y="26113"/>
                  </a:lnTo>
                  <a:lnTo>
                    <a:pt x="3872" y="26176"/>
                  </a:lnTo>
                  <a:lnTo>
                    <a:pt x="3809" y="26176"/>
                  </a:lnTo>
                  <a:lnTo>
                    <a:pt x="3641" y="26239"/>
                  </a:lnTo>
                  <a:lnTo>
                    <a:pt x="3558" y="26281"/>
                  </a:lnTo>
                  <a:lnTo>
                    <a:pt x="3558" y="26365"/>
                  </a:lnTo>
                  <a:lnTo>
                    <a:pt x="3537" y="26448"/>
                  </a:lnTo>
                  <a:lnTo>
                    <a:pt x="3620" y="26490"/>
                  </a:lnTo>
                  <a:lnTo>
                    <a:pt x="3558" y="26553"/>
                  </a:lnTo>
                  <a:lnTo>
                    <a:pt x="3537" y="26657"/>
                  </a:lnTo>
                  <a:lnTo>
                    <a:pt x="3558" y="26783"/>
                  </a:lnTo>
                  <a:lnTo>
                    <a:pt x="3620" y="26783"/>
                  </a:lnTo>
                  <a:lnTo>
                    <a:pt x="3704" y="26637"/>
                  </a:lnTo>
                  <a:lnTo>
                    <a:pt x="3746" y="26595"/>
                  </a:lnTo>
                  <a:lnTo>
                    <a:pt x="3872" y="26469"/>
                  </a:lnTo>
                  <a:lnTo>
                    <a:pt x="3934" y="26469"/>
                  </a:lnTo>
                  <a:lnTo>
                    <a:pt x="3976" y="26385"/>
                  </a:lnTo>
                  <a:lnTo>
                    <a:pt x="4060" y="26365"/>
                  </a:lnTo>
                  <a:lnTo>
                    <a:pt x="4060" y="26385"/>
                  </a:lnTo>
                  <a:lnTo>
                    <a:pt x="4018" y="26448"/>
                  </a:lnTo>
                  <a:lnTo>
                    <a:pt x="4018" y="26490"/>
                  </a:lnTo>
                  <a:lnTo>
                    <a:pt x="4039" y="26532"/>
                  </a:lnTo>
                  <a:lnTo>
                    <a:pt x="4123" y="26490"/>
                  </a:lnTo>
                  <a:lnTo>
                    <a:pt x="4248" y="26365"/>
                  </a:lnTo>
                  <a:lnTo>
                    <a:pt x="4269" y="26323"/>
                  </a:lnTo>
                  <a:lnTo>
                    <a:pt x="4332" y="26385"/>
                  </a:lnTo>
                  <a:lnTo>
                    <a:pt x="4374" y="26385"/>
                  </a:lnTo>
                  <a:lnTo>
                    <a:pt x="4436" y="26344"/>
                  </a:lnTo>
                  <a:lnTo>
                    <a:pt x="4499" y="26344"/>
                  </a:lnTo>
                  <a:lnTo>
                    <a:pt x="4499" y="26365"/>
                  </a:lnTo>
                  <a:lnTo>
                    <a:pt x="4436" y="26448"/>
                  </a:lnTo>
                  <a:lnTo>
                    <a:pt x="4436" y="26637"/>
                  </a:lnTo>
                  <a:lnTo>
                    <a:pt x="4478" y="26657"/>
                  </a:lnTo>
                  <a:lnTo>
                    <a:pt x="4541" y="26741"/>
                  </a:lnTo>
                  <a:lnTo>
                    <a:pt x="4499" y="26762"/>
                  </a:lnTo>
                  <a:lnTo>
                    <a:pt x="4436" y="26741"/>
                  </a:lnTo>
                  <a:lnTo>
                    <a:pt x="4332" y="26637"/>
                  </a:lnTo>
                  <a:lnTo>
                    <a:pt x="4269" y="26553"/>
                  </a:lnTo>
                  <a:lnTo>
                    <a:pt x="4227" y="26553"/>
                  </a:lnTo>
                  <a:lnTo>
                    <a:pt x="4164" y="26574"/>
                  </a:lnTo>
                  <a:lnTo>
                    <a:pt x="4081" y="26574"/>
                  </a:lnTo>
                  <a:lnTo>
                    <a:pt x="4060" y="26637"/>
                  </a:lnTo>
                  <a:lnTo>
                    <a:pt x="4123" y="26678"/>
                  </a:lnTo>
                  <a:lnTo>
                    <a:pt x="4164" y="26678"/>
                  </a:lnTo>
                  <a:lnTo>
                    <a:pt x="4248" y="26783"/>
                  </a:lnTo>
                  <a:lnTo>
                    <a:pt x="4290" y="26804"/>
                  </a:lnTo>
                  <a:lnTo>
                    <a:pt x="4269" y="26867"/>
                  </a:lnTo>
                  <a:lnTo>
                    <a:pt x="4185" y="26783"/>
                  </a:lnTo>
                  <a:lnTo>
                    <a:pt x="4144" y="26762"/>
                  </a:lnTo>
                  <a:lnTo>
                    <a:pt x="4060" y="26762"/>
                  </a:lnTo>
                  <a:lnTo>
                    <a:pt x="3955" y="26888"/>
                  </a:lnTo>
                  <a:lnTo>
                    <a:pt x="3872" y="26950"/>
                  </a:lnTo>
                  <a:lnTo>
                    <a:pt x="3704" y="26950"/>
                  </a:lnTo>
                  <a:lnTo>
                    <a:pt x="3662" y="26971"/>
                  </a:lnTo>
                  <a:lnTo>
                    <a:pt x="3725" y="26992"/>
                  </a:lnTo>
                  <a:lnTo>
                    <a:pt x="3830" y="26992"/>
                  </a:lnTo>
                  <a:lnTo>
                    <a:pt x="3892" y="26971"/>
                  </a:lnTo>
                  <a:lnTo>
                    <a:pt x="4060" y="26950"/>
                  </a:lnTo>
                  <a:lnTo>
                    <a:pt x="4164" y="26888"/>
                  </a:lnTo>
                  <a:lnTo>
                    <a:pt x="4248" y="26909"/>
                  </a:lnTo>
                  <a:lnTo>
                    <a:pt x="4353" y="26909"/>
                  </a:lnTo>
                  <a:lnTo>
                    <a:pt x="4311" y="26950"/>
                  </a:lnTo>
                  <a:lnTo>
                    <a:pt x="4248" y="27013"/>
                  </a:lnTo>
                  <a:lnTo>
                    <a:pt x="4102" y="27013"/>
                  </a:lnTo>
                  <a:lnTo>
                    <a:pt x="3976" y="27055"/>
                  </a:lnTo>
                  <a:lnTo>
                    <a:pt x="3767" y="27055"/>
                  </a:lnTo>
                  <a:lnTo>
                    <a:pt x="3662" y="27076"/>
                  </a:lnTo>
                  <a:lnTo>
                    <a:pt x="3641" y="27160"/>
                  </a:lnTo>
                  <a:lnTo>
                    <a:pt x="3662" y="27222"/>
                  </a:lnTo>
                  <a:lnTo>
                    <a:pt x="3767" y="27264"/>
                  </a:lnTo>
                  <a:lnTo>
                    <a:pt x="3872" y="27222"/>
                  </a:lnTo>
                  <a:lnTo>
                    <a:pt x="3892" y="27264"/>
                  </a:lnTo>
                  <a:lnTo>
                    <a:pt x="3830" y="27306"/>
                  </a:lnTo>
                  <a:lnTo>
                    <a:pt x="3725" y="27306"/>
                  </a:lnTo>
                  <a:lnTo>
                    <a:pt x="3662" y="27390"/>
                  </a:lnTo>
                  <a:lnTo>
                    <a:pt x="3683" y="27473"/>
                  </a:lnTo>
                  <a:lnTo>
                    <a:pt x="3767" y="27515"/>
                  </a:lnTo>
                  <a:lnTo>
                    <a:pt x="3830" y="27473"/>
                  </a:lnTo>
                  <a:lnTo>
                    <a:pt x="3851" y="27411"/>
                  </a:lnTo>
                  <a:lnTo>
                    <a:pt x="3934" y="27411"/>
                  </a:lnTo>
                  <a:lnTo>
                    <a:pt x="3976" y="27432"/>
                  </a:lnTo>
                  <a:lnTo>
                    <a:pt x="4060" y="27432"/>
                  </a:lnTo>
                  <a:lnTo>
                    <a:pt x="4144" y="27411"/>
                  </a:lnTo>
                  <a:lnTo>
                    <a:pt x="4185" y="27390"/>
                  </a:lnTo>
                  <a:lnTo>
                    <a:pt x="4227" y="27411"/>
                  </a:lnTo>
                  <a:lnTo>
                    <a:pt x="4164" y="27473"/>
                  </a:lnTo>
                  <a:lnTo>
                    <a:pt x="4039" y="27515"/>
                  </a:lnTo>
                  <a:lnTo>
                    <a:pt x="3976" y="27494"/>
                  </a:lnTo>
                  <a:lnTo>
                    <a:pt x="3913" y="27473"/>
                  </a:lnTo>
                  <a:lnTo>
                    <a:pt x="3851" y="27473"/>
                  </a:lnTo>
                  <a:lnTo>
                    <a:pt x="3913" y="27515"/>
                  </a:lnTo>
                  <a:lnTo>
                    <a:pt x="3976" y="27515"/>
                  </a:lnTo>
                  <a:lnTo>
                    <a:pt x="4039" y="27536"/>
                  </a:lnTo>
                  <a:lnTo>
                    <a:pt x="3976" y="27578"/>
                  </a:lnTo>
                  <a:lnTo>
                    <a:pt x="3851" y="27578"/>
                  </a:lnTo>
                  <a:lnTo>
                    <a:pt x="3746" y="27641"/>
                  </a:lnTo>
                  <a:lnTo>
                    <a:pt x="3809" y="27704"/>
                  </a:lnTo>
                  <a:lnTo>
                    <a:pt x="3851" y="27704"/>
                  </a:lnTo>
                  <a:lnTo>
                    <a:pt x="3913" y="27683"/>
                  </a:lnTo>
                  <a:lnTo>
                    <a:pt x="4039" y="27683"/>
                  </a:lnTo>
                  <a:lnTo>
                    <a:pt x="4081" y="27704"/>
                  </a:lnTo>
                  <a:lnTo>
                    <a:pt x="4144" y="27704"/>
                  </a:lnTo>
                  <a:lnTo>
                    <a:pt x="4081" y="27746"/>
                  </a:lnTo>
                  <a:lnTo>
                    <a:pt x="3955" y="27787"/>
                  </a:lnTo>
                  <a:lnTo>
                    <a:pt x="3872" y="27746"/>
                  </a:lnTo>
                  <a:lnTo>
                    <a:pt x="3809" y="27787"/>
                  </a:lnTo>
                  <a:lnTo>
                    <a:pt x="3767" y="27829"/>
                  </a:lnTo>
                  <a:lnTo>
                    <a:pt x="3809" y="27892"/>
                  </a:lnTo>
                  <a:lnTo>
                    <a:pt x="3851" y="27892"/>
                  </a:lnTo>
                  <a:lnTo>
                    <a:pt x="3934" y="27829"/>
                  </a:lnTo>
                  <a:lnTo>
                    <a:pt x="4018" y="27829"/>
                  </a:lnTo>
                  <a:lnTo>
                    <a:pt x="4081" y="27892"/>
                  </a:lnTo>
                  <a:lnTo>
                    <a:pt x="4081" y="27934"/>
                  </a:lnTo>
                  <a:lnTo>
                    <a:pt x="3934" y="27997"/>
                  </a:lnTo>
                  <a:lnTo>
                    <a:pt x="3892" y="28038"/>
                  </a:lnTo>
                  <a:lnTo>
                    <a:pt x="3955" y="28143"/>
                  </a:lnTo>
                  <a:lnTo>
                    <a:pt x="3997" y="28143"/>
                  </a:lnTo>
                  <a:lnTo>
                    <a:pt x="4039" y="28122"/>
                  </a:lnTo>
                  <a:lnTo>
                    <a:pt x="4102" y="28122"/>
                  </a:lnTo>
                  <a:lnTo>
                    <a:pt x="4164" y="28206"/>
                  </a:lnTo>
                  <a:lnTo>
                    <a:pt x="4185" y="28143"/>
                  </a:lnTo>
                  <a:lnTo>
                    <a:pt x="4227" y="28122"/>
                  </a:lnTo>
                  <a:lnTo>
                    <a:pt x="4269" y="28143"/>
                  </a:lnTo>
                  <a:lnTo>
                    <a:pt x="4248" y="28206"/>
                  </a:lnTo>
                  <a:lnTo>
                    <a:pt x="4206" y="28248"/>
                  </a:lnTo>
                  <a:lnTo>
                    <a:pt x="4269" y="28310"/>
                  </a:lnTo>
                  <a:lnTo>
                    <a:pt x="4164" y="28436"/>
                  </a:lnTo>
                  <a:lnTo>
                    <a:pt x="4144" y="28436"/>
                  </a:lnTo>
                  <a:lnTo>
                    <a:pt x="4081" y="28520"/>
                  </a:lnTo>
                  <a:lnTo>
                    <a:pt x="4039" y="28582"/>
                  </a:lnTo>
                  <a:lnTo>
                    <a:pt x="4039" y="28624"/>
                  </a:lnTo>
                  <a:lnTo>
                    <a:pt x="4102" y="28624"/>
                  </a:lnTo>
                  <a:lnTo>
                    <a:pt x="4164" y="28582"/>
                  </a:lnTo>
                  <a:lnTo>
                    <a:pt x="4248" y="28624"/>
                  </a:lnTo>
                  <a:lnTo>
                    <a:pt x="4269" y="28687"/>
                  </a:lnTo>
                  <a:lnTo>
                    <a:pt x="4227" y="28750"/>
                  </a:lnTo>
                  <a:lnTo>
                    <a:pt x="4227" y="28771"/>
                  </a:lnTo>
                  <a:lnTo>
                    <a:pt x="4290" y="28771"/>
                  </a:lnTo>
                  <a:lnTo>
                    <a:pt x="4353" y="28792"/>
                  </a:lnTo>
                  <a:lnTo>
                    <a:pt x="4353" y="28854"/>
                  </a:lnTo>
                  <a:lnTo>
                    <a:pt x="4290" y="28896"/>
                  </a:lnTo>
                  <a:lnTo>
                    <a:pt x="4353" y="28959"/>
                  </a:lnTo>
                  <a:lnTo>
                    <a:pt x="4332" y="29043"/>
                  </a:lnTo>
                  <a:lnTo>
                    <a:pt x="4248" y="29085"/>
                  </a:lnTo>
                  <a:lnTo>
                    <a:pt x="4206" y="29147"/>
                  </a:lnTo>
                  <a:lnTo>
                    <a:pt x="4311" y="29147"/>
                  </a:lnTo>
                  <a:lnTo>
                    <a:pt x="4374" y="29085"/>
                  </a:lnTo>
                  <a:lnTo>
                    <a:pt x="4395" y="29043"/>
                  </a:lnTo>
                  <a:lnTo>
                    <a:pt x="4520" y="28980"/>
                  </a:lnTo>
                  <a:lnTo>
                    <a:pt x="4562" y="29001"/>
                  </a:lnTo>
                  <a:lnTo>
                    <a:pt x="4499" y="29064"/>
                  </a:lnTo>
                  <a:lnTo>
                    <a:pt x="4541" y="29106"/>
                  </a:lnTo>
                  <a:lnTo>
                    <a:pt x="4457" y="29168"/>
                  </a:lnTo>
                  <a:lnTo>
                    <a:pt x="4395" y="29210"/>
                  </a:lnTo>
                  <a:lnTo>
                    <a:pt x="4332" y="29210"/>
                  </a:lnTo>
                  <a:lnTo>
                    <a:pt x="4248" y="29252"/>
                  </a:lnTo>
                  <a:lnTo>
                    <a:pt x="4185" y="29294"/>
                  </a:lnTo>
                  <a:lnTo>
                    <a:pt x="4248" y="29357"/>
                  </a:lnTo>
                  <a:lnTo>
                    <a:pt x="4332" y="29294"/>
                  </a:lnTo>
                  <a:lnTo>
                    <a:pt x="4374" y="29252"/>
                  </a:lnTo>
                  <a:lnTo>
                    <a:pt x="4478" y="29273"/>
                  </a:lnTo>
                  <a:lnTo>
                    <a:pt x="4499" y="29294"/>
                  </a:lnTo>
                  <a:lnTo>
                    <a:pt x="4457" y="29357"/>
                  </a:lnTo>
                  <a:lnTo>
                    <a:pt x="4332" y="29398"/>
                  </a:lnTo>
                  <a:lnTo>
                    <a:pt x="4332" y="29503"/>
                  </a:lnTo>
                  <a:lnTo>
                    <a:pt x="4269" y="29566"/>
                  </a:lnTo>
                  <a:lnTo>
                    <a:pt x="4185" y="29587"/>
                  </a:lnTo>
                  <a:lnTo>
                    <a:pt x="4164" y="29629"/>
                  </a:lnTo>
                  <a:lnTo>
                    <a:pt x="4248" y="29691"/>
                  </a:lnTo>
                  <a:lnTo>
                    <a:pt x="4374" y="29670"/>
                  </a:lnTo>
                  <a:lnTo>
                    <a:pt x="4457" y="29608"/>
                  </a:lnTo>
                  <a:lnTo>
                    <a:pt x="4562" y="29587"/>
                  </a:lnTo>
                  <a:lnTo>
                    <a:pt x="4625" y="29587"/>
                  </a:lnTo>
                  <a:lnTo>
                    <a:pt x="4667" y="29629"/>
                  </a:lnTo>
                  <a:lnTo>
                    <a:pt x="4625" y="29691"/>
                  </a:lnTo>
                  <a:lnTo>
                    <a:pt x="4562" y="29691"/>
                  </a:lnTo>
                  <a:lnTo>
                    <a:pt x="4416" y="29733"/>
                  </a:lnTo>
                  <a:lnTo>
                    <a:pt x="4416" y="29775"/>
                  </a:lnTo>
                  <a:lnTo>
                    <a:pt x="4499" y="29775"/>
                  </a:lnTo>
                  <a:lnTo>
                    <a:pt x="4541" y="29817"/>
                  </a:lnTo>
                  <a:lnTo>
                    <a:pt x="4457" y="29901"/>
                  </a:lnTo>
                  <a:lnTo>
                    <a:pt x="4478" y="29984"/>
                  </a:lnTo>
                  <a:lnTo>
                    <a:pt x="4562" y="30005"/>
                  </a:lnTo>
                  <a:lnTo>
                    <a:pt x="4688" y="29901"/>
                  </a:lnTo>
                  <a:lnTo>
                    <a:pt x="4750" y="29880"/>
                  </a:lnTo>
                  <a:lnTo>
                    <a:pt x="4771" y="29901"/>
                  </a:lnTo>
                  <a:lnTo>
                    <a:pt x="4855" y="29984"/>
                  </a:lnTo>
                  <a:lnTo>
                    <a:pt x="4855" y="30089"/>
                  </a:lnTo>
                  <a:lnTo>
                    <a:pt x="4918" y="30131"/>
                  </a:lnTo>
                  <a:lnTo>
                    <a:pt x="4918" y="30152"/>
                  </a:lnTo>
                  <a:lnTo>
                    <a:pt x="4876" y="30214"/>
                  </a:lnTo>
                  <a:lnTo>
                    <a:pt x="4792" y="30214"/>
                  </a:lnTo>
                  <a:lnTo>
                    <a:pt x="4750" y="30298"/>
                  </a:lnTo>
                  <a:lnTo>
                    <a:pt x="4771" y="30340"/>
                  </a:lnTo>
                  <a:lnTo>
                    <a:pt x="4918" y="30361"/>
                  </a:lnTo>
                  <a:lnTo>
                    <a:pt x="4981" y="30340"/>
                  </a:lnTo>
                  <a:lnTo>
                    <a:pt x="4960" y="30298"/>
                  </a:lnTo>
                  <a:lnTo>
                    <a:pt x="4960" y="30235"/>
                  </a:lnTo>
                  <a:lnTo>
                    <a:pt x="5001" y="30214"/>
                  </a:lnTo>
                  <a:lnTo>
                    <a:pt x="5064" y="30235"/>
                  </a:lnTo>
                  <a:lnTo>
                    <a:pt x="5127" y="30194"/>
                  </a:lnTo>
                  <a:lnTo>
                    <a:pt x="5211" y="30152"/>
                  </a:lnTo>
                  <a:lnTo>
                    <a:pt x="5273" y="30214"/>
                  </a:lnTo>
                  <a:lnTo>
                    <a:pt x="5315" y="30235"/>
                  </a:lnTo>
                  <a:lnTo>
                    <a:pt x="5378" y="30214"/>
                  </a:lnTo>
                  <a:lnTo>
                    <a:pt x="5420" y="30131"/>
                  </a:lnTo>
                  <a:lnTo>
                    <a:pt x="5483" y="30089"/>
                  </a:lnTo>
                  <a:lnTo>
                    <a:pt x="5545" y="30089"/>
                  </a:lnTo>
                  <a:lnTo>
                    <a:pt x="5629" y="30047"/>
                  </a:lnTo>
                  <a:lnTo>
                    <a:pt x="5713" y="30089"/>
                  </a:lnTo>
                  <a:lnTo>
                    <a:pt x="5755" y="30026"/>
                  </a:lnTo>
                  <a:lnTo>
                    <a:pt x="5755" y="29984"/>
                  </a:lnTo>
                  <a:lnTo>
                    <a:pt x="5713" y="29922"/>
                  </a:lnTo>
                  <a:lnTo>
                    <a:pt x="5713" y="29880"/>
                  </a:lnTo>
                  <a:lnTo>
                    <a:pt x="5755" y="29838"/>
                  </a:lnTo>
                  <a:lnTo>
                    <a:pt x="5817" y="29880"/>
                  </a:lnTo>
                  <a:lnTo>
                    <a:pt x="5859" y="29942"/>
                  </a:lnTo>
                  <a:lnTo>
                    <a:pt x="5859" y="30047"/>
                  </a:lnTo>
                  <a:lnTo>
                    <a:pt x="5797" y="30131"/>
                  </a:lnTo>
                  <a:lnTo>
                    <a:pt x="5734" y="30152"/>
                  </a:lnTo>
                  <a:lnTo>
                    <a:pt x="5692" y="30214"/>
                  </a:lnTo>
                  <a:lnTo>
                    <a:pt x="5713" y="30235"/>
                  </a:lnTo>
                  <a:lnTo>
                    <a:pt x="5838" y="30194"/>
                  </a:lnTo>
                  <a:lnTo>
                    <a:pt x="6027" y="30089"/>
                  </a:lnTo>
                  <a:lnTo>
                    <a:pt x="6131" y="29922"/>
                  </a:lnTo>
                  <a:lnTo>
                    <a:pt x="6173" y="29922"/>
                  </a:lnTo>
                  <a:lnTo>
                    <a:pt x="6215" y="30005"/>
                  </a:lnTo>
                  <a:lnTo>
                    <a:pt x="6215" y="30110"/>
                  </a:lnTo>
                  <a:lnTo>
                    <a:pt x="6131" y="30131"/>
                  </a:lnTo>
                  <a:lnTo>
                    <a:pt x="6048" y="30194"/>
                  </a:lnTo>
                  <a:lnTo>
                    <a:pt x="5964" y="30256"/>
                  </a:lnTo>
                  <a:lnTo>
                    <a:pt x="5859" y="30298"/>
                  </a:lnTo>
                  <a:lnTo>
                    <a:pt x="5838" y="30319"/>
                  </a:lnTo>
                  <a:lnTo>
                    <a:pt x="5859" y="30340"/>
                  </a:lnTo>
                  <a:lnTo>
                    <a:pt x="5964" y="30319"/>
                  </a:lnTo>
                  <a:lnTo>
                    <a:pt x="6110" y="30235"/>
                  </a:lnTo>
                  <a:lnTo>
                    <a:pt x="6131" y="30256"/>
                  </a:lnTo>
                  <a:lnTo>
                    <a:pt x="6027" y="30361"/>
                  </a:lnTo>
                  <a:lnTo>
                    <a:pt x="5943" y="30403"/>
                  </a:lnTo>
                  <a:lnTo>
                    <a:pt x="5943" y="30507"/>
                  </a:lnTo>
                  <a:lnTo>
                    <a:pt x="5797" y="30612"/>
                  </a:lnTo>
                  <a:lnTo>
                    <a:pt x="5755" y="30654"/>
                  </a:lnTo>
                  <a:lnTo>
                    <a:pt x="5817" y="30654"/>
                  </a:lnTo>
                  <a:lnTo>
                    <a:pt x="5859" y="30612"/>
                  </a:lnTo>
                  <a:lnTo>
                    <a:pt x="5901" y="30612"/>
                  </a:lnTo>
                  <a:lnTo>
                    <a:pt x="5901" y="30633"/>
                  </a:lnTo>
                  <a:lnTo>
                    <a:pt x="5922" y="30738"/>
                  </a:lnTo>
                  <a:lnTo>
                    <a:pt x="5943" y="30654"/>
                  </a:lnTo>
                  <a:lnTo>
                    <a:pt x="6027" y="30612"/>
                  </a:lnTo>
                  <a:lnTo>
                    <a:pt x="6048" y="30549"/>
                  </a:lnTo>
                  <a:lnTo>
                    <a:pt x="6110" y="30549"/>
                  </a:lnTo>
                  <a:lnTo>
                    <a:pt x="6131" y="30570"/>
                  </a:lnTo>
                  <a:lnTo>
                    <a:pt x="6048" y="30654"/>
                  </a:lnTo>
                  <a:lnTo>
                    <a:pt x="6027" y="30738"/>
                  </a:lnTo>
                  <a:lnTo>
                    <a:pt x="6048" y="30759"/>
                  </a:lnTo>
                  <a:lnTo>
                    <a:pt x="6131" y="30738"/>
                  </a:lnTo>
                  <a:lnTo>
                    <a:pt x="6173" y="30654"/>
                  </a:lnTo>
                  <a:lnTo>
                    <a:pt x="6236" y="30654"/>
                  </a:lnTo>
                  <a:lnTo>
                    <a:pt x="6320" y="30633"/>
                  </a:lnTo>
                  <a:lnTo>
                    <a:pt x="6236" y="30738"/>
                  </a:lnTo>
                  <a:lnTo>
                    <a:pt x="6215" y="30842"/>
                  </a:lnTo>
                  <a:lnTo>
                    <a:pt x="6110" y="30926"/>
                  </a:lnTo>
                  <a:lnTo>
                    <a:pt x="6110" y="30989"/>
                  </a:lnTo>
                  <a:lnTo>
                    <a:pt x="6131" y="31031"/>
                  </a:lnTo>
                  <a:lnTo>
                    <a:pt x="6236" y="30947"/>
                  </a:lnTo>
                  <a:lnTo>
                    <a:pt x="6320" y="30738"/>
                  </a:lnTo>
                  <a:lnTo>
                    <a:pt x="6382" y="30675"/>
                  </a:lnTo>
                  <a:lnTo>
                    <a:pt x="6424" y="30717"/>
                  </a:lnTo>
                  <a:lnTo>
                    <a:pt x="6320" y="30863"/>
                  </a:lnTo>
                  <a:lnTo>
                    <a:pt x="6320" y="30947"/>
                  </a:lnTo>
                  <a:lnTo>
                    <a:pt x="6257" y="31031"/>
                  </a:lnTo>
                  <a:lnTo>
                    <a:pt x="6236" y="31135"/>
                  </a:lnTo>
                  <a:lnTo>
                    <a:pt x="6278" y="31156"/>
                  </a:lnTo>
                  <a:lnTo>
                    <a:pt x="6341" y="31093"/>
                  </a:lnTo>
                  <a:lnTo>
                    <a:pt x="6341" y="31031"/>
                  </a:lnTo>
                  <a:lnTo>
                    <a:pt x="6361" y="30968"/>
                  </a:lnTo>
                  <a:lnTo>
                    <a:pt x="6424" y="30968"/>
                  </a:lnTo>
                  <a:lnTo>
                    <a:pt x="6487" y="30989"/>
                  </a:lnTo>
                  <a:lnTo>
                    <a:pt x="6487" y="30842"/>
                  </a:lnTo>
                  <a:lnTo>
                    <a:pt x="6550" y="30842"/>
                  </a:lnTo>
                  <a:lnTo>
                    <a:pt x="6592" y="30759"/>
                  </a:lnTo>
                  <a:lnTo>
                    <a:pt x="6654" y="30759"/>
                  </a:lnTo>
                  <a:lnTo>
                    <a:pt x="6654" y="30821"/>
                  </a:lnTo>
                  <a:lnTo>
                    <a:pt x="6633" y="30821"/>
                  </a:lnTo>
                  <a:lnTo>
                    <a:pt x="6592" y="30926"/>
                  </a:lnTo>
                  <a:lnTo>
                    <a:pt x="6592" y="30968"/>
                  </a:lnTo>
                  <a:lnTo>
                    <a:pt x="6759" y="30968"/>
                  </a:lnTo>
                  <a:lnTo>
                    <a:pt x="7010" y="31093"/>
                  </a:lnTo>
                  <a:lnTo>
                    <a:pt x="7052" y="31093"/>
                  </a:lnTo>
                  <a:lnTo>
                    <a:pt x="7052" y="31051"/>
                  </a:lnTo>
                  <a:lnTo>
                    <a:pt x="7094" y="30989"/>
                  </a:lnTo>
                  <a:lnTo>
                    <a:pt x="7157" y="30968"/>
                  </a:lnTo>
                  <a:lnTo>
                    <a:pt x="7157" y="30926"/>
                  </a:lnTo>
                  <a:lnTo>
                    <a:pt x="7094" y="30884"/>
                  </a:lnTo>
                  <a:lnTo>
                    <a:pt x="7073" y="30863"/>
                  </a:lnTo>
                  <a:lnTo>
                    <a:pt x="6989" y="30863"/>
                  </a:lnTo>
                  <a:lnTo>
                    <a:pt x="6968" y="30884"/>
                  </a:lnTo>
                  <a:lnTo>
                    <a:pt x="6968" y="30842"/>
                  </a:lnTo>
                  <a:lnTo>
                    <a:pt x="6989" y="30821"/>
                  </a:lnTo>
                  <a:lnTo>
                    <a:pt x="6989" y="30759"/>
                  </a:lnTo>
                  <a:lnTo>
                    <a:pt x="6885" y="30717"/>
                  </a:lnTo>
                  <a:lnTo>
                    <a:pt x="6696" y="30633"/>
                  </a:lnTo>
                  <a:lnTo>
                    <a:pt x="6675" y="30570"/>
                  </a:lnTo>
                  <a:lnTo>
                    <a:pt x="6696" y="30549"/>
                  </a:lnTo>
                  <a:lnTo>
                    <a:pt x="6780" y="30570"/>
                  </a:lnTo>
                  <a:lnTo>
                    <a:pt x="6843" y="30549"/>
                  </a:lnTo>
                  <a:lnTo>
                    <a:pt x="6864" y="30549"/>
                  </a:lnTo>
                  <a:lnTo>
                    <a:pt x="6885" y="30612"/>
                  </a:lnTo>
                  <a:lnTo>
                    <a:pt x="6968" y="30675"/>
                  </a:lnTo>
                  <a:lnTo>
                    <a:pt x="7052" y="30738"/>
                  </a:lnTo>
                  <a:lnTo>
                    <a:pt x="7115" y="30738"/>
                  </a:lnTo>
                  <a:lnTo>
                    <a:pt x="7219" y="30675"/>
                  </a:lnTo>
                  <a:lnTo>
                    <a:pt x="7303" y="30633"/>
                  </a:lnTo>
                  <a:lnTo>
                    <a:pt x="7324" y="30570"/>
                  </a:lnTo>
                  <a:lnTo>
                    <a:pt x="7261" y="30549"/>
                  </a:lnTo>
                  <a:lnTo>
                    <a:pt x="7157" y="30549"/>
                  </a:lnTo>
                  <a:lnTo>
                    <a:pt x="7094" y="30528"/>
                  </a:lnTo>
                  <a:lnTo>
                    <a:pt x="7094" y="30466"/>
                  </a:lnTo>
                  <a:lnTo>
                    <a:pt x="7219" y="30466"/>
                  </a:lnTo>
                  <a:lnTo>
                    <a:pt x="7303" y="30424"/>
                  </a:lnTo>
                  <a:lnTo>
                    <a:pt x="7303" y="30403"/>
                  </a:lnTo>
                  <a:lnTo>
                    <a:pt x="7219" y="30340"/>
                  </a:lnTo>
                  <a:lnTo>
                    <a:pt x="7157" y="30319"/>
                  </a:lnTo>
                  <a:lnTo>
                    <a:pt x="7157" y="30298"/>
                  </a:lnTo>
                  <a:lnTo>
                    <a:pt x="7198" y="30298"/>
                  </a:lnTo>
                  <a:lnTo>
                    <a:pt x="7219" y="30256"/>
                  </a:lnTo>
                  <a:lnTo>
                    <a:pt x="7198" y="30235"/>
                  </a:lnTo>
                  <a:lnTo>
                    <a:pt x="7094" y="30214"/>
                  </a:lnTo>
                  <a:lnTo>
                    <a:pt x="7052" y="30152"/>
                  </a:lnTo>
                  <a:lnTo>
                    <a:pt x="7073" y="30131"/>
                  </a:lnTo>
                  <a:lnTo>
                    <a:pt x="7157" y="30152"/>
                  </a:lnTo>
                  <a:lnTo>
                    <a:pt x="7261" y="30194"/>
                  </a:lnTo>
                  <a:lnTo>
                    <a:pt x="7408" y="30152"/>
                  </a:lnTo>
                  <a:lnTo>
                    <a:pt x="7491" y="30110"/>
                  </a:lnTo>
                  <a:lnTo>
                    <a:pt x="7512" y="30047"/>
                  </a:lnTo>
                  <a:lnTo>
                    <a:pt x="7491" y="30005"/>
                  </a:lnTo>
                  <a:lnTo>
                    <a:pt x="7387" y="29984"/>
                  </a:lnTo>
                  <a:lnTo>
                    <a:pt x="7198" y="29942"/>
                  </a:lnTo>
                  <a:lnTo>
                    <a:pt x="7115" y="29901"/>
                  </a:lnTo>
                  <a:lnTo>
                    <a:pt x="7115" y="29880"/>
                  </a:lnTo>
                  <a:lnTo>
                    <a:pt x="7177" y="29880"/>
                  </a:lnTo>
                  <a:lnTo>
                    <a:pt x="7261" y="29901"/>
                  </a:lnTo>
                  <a:lnTo>
                    <a:pt x="7408" y="29901"/>
                  </a:lnTo>
                  <a:lnTo>
                    <a:pt x="7491" y="29838"/>
                  </a:lnTo>
                  <a:lnTo>
                    <a:pt x="7491" y="29775"/>
                  </a:lnTo>
                  <a:lnTo>
                    <a:pt x="7408" y="29712"/>
                  </a:lnTo>
                  <a:lnTo>
                    <a:pt x="7324" y="29691"/>
                  </a:lnTo>
                  <a:lnTo>
                    <a:pt x="7303" y="29629"/>
                  </a:lnTo>
                  <a:lnTo>
                    <a:pt x="7366" y="29629"/>
                  </a:lnTo>
                  <a:lnTo>
                    <a:pt x="7408" y="29670"/>
                  </a:lnTo>
                  <a:lnTo>
                    <a:pt x="7429" y="29712"/>
                  </a:lnTo>
                  <a:lnTo>
                    <a:pt x="7512" y="29691"/>
                  </a:lnTo>
                  <a:lnTo>
                    <a:pt x="7575" y="29629"/>
                  </a:lnTo>
                  <a:lnTo>
                    <a:pt x="7575" y="29587"/>
                  </a:lnTo>
                  <a:lnTo>
                    <a:pt x="7512" y="29566"/>
                  </a:lnTo>
                  <a:lnTo>
                    <a:pt x="7429" y="29503"/>
                  </a:lnTo>
                  <a:lnTo>
                    <a:pt x="7429" y="29482"/>
                  </a:lnTo>
                  <a:lnTo>
                    <a:pt x="7491" y="29461"/>
                  </a:lnTo>
                  <a:lnTo>
                    <a:pt x="7512" y="29503"/>
                  </a:lnTo>
                  <a:lnTo>
                    <a:pt x="7575" y="29524"/>
                  </a:lnTo>
                  <a:lnTo>
                    <a:pt x="7638" y="29461"/>
                  </a:lnTo>
                  <a:lnTo>
                    <a:pt x="7638" y="29419"/>
                  </a:lnTo>
                  <a:lnTo>
                    <a:pt x="7533" y="29398"/>
                  </a:lnTo>
                  <a:lnTo>
                    <a:pt x="7470" y="29357"/>
                  </a:lnTo>
                  <a:lnTo>
                    <a:pt x="7429" y="29294"/>
                  </a:lnTo>
                  <a:lnTo>
                    <a:pt x="7491" y="29294"/>
                  </a:lnTo>
                  <a:lnTo>
                    <a:pt x="7575" y="29357"/>
                  </a:lnTo>
                  <a:lnTo>
                    <a:pt x="7638" y="29357"/>
                  </a:lnTo>
                  <a:lnTo>
                    <a:pt x="7701" y="29398"/>
                  </a:lnTo>
                  <a:lnTo>
                    <a:pt x="7742" y="29398"/>
                  </a:lnTo>
                  <a:lnTo>
                    <a:pt x="7784" y="29315"/>
                  </a:lnTo>
                  <a:lnTo>
                    <a:pt x="7784" y="29273"/>
                  </a:lnTo>
                  <a:lnTo>
                    <a:pt x="7826" y="29210"/>
                  </a:lnTo>
                  <a:lnTo>
                    <a:pt x="7826" y="29168"/>
                  </a:lnTo>
                  <a:lnTo>
                    <a:pt x="7805" y="29106"/>
                  </a:lnTo>
                  <a:lnTo>
                    <a:pt x="7826" y="29001"/>
                  </a:lnTo>
                  <a:lnTo>
                    <a:pt x="7826" y="28959"/>
                  </a:lnTo>
                  <a:lnTo>
                    <a:pt x="7742" y="28854"/>
                  </a:lnTo>
                  <a:lnTo>
                    <a:pt x="7617" y="28750"/>
                  </a:lnTo>
                  <a:lnTo>
                    <a:pt x="7512" y="28729"/>
                  </a:lnTo>
                  <a:lnTo>
                    <a:pt x="7470" y="28666"/>
                  </a:lnTo>
                  <a:lnTo>
                    <a:pt x="7470" y="28645"/>
                  </a:lnTo>
                  <a:lnTo>
                    <a:pt x="7533" y="28645"/>
                  </a:lnTo>
                  <a:lnTo>
                    <a:pt x="7596" y="28666"/>
                  </a:lnTo>
                  <a:lnTo>
                    <a:pt x="7722" y="28771"/>
                  </a:lnTo>
                  <a:lnTo>
                    <a:pt x="7805" y="28854"/>
                  </a:lnTo>
                  <a:lnTo>
                    <a:pt x="7889" y="28854"/>
                  </a:lnTo>
                  <a:lnTo>
                    <a:pt x="7910" y="28834"/>
                  </a:lnTo>
                  <a:lnTo>
                    <a:pt x="7889" y="28687"/>
                  </a:lnTo>
                  <a:lnTo>
                    <a:pt x="7826" y="28582"/>
                  </a:lnTo>
                  <a:lnTo>
                    <a:pt x="7701" y="28562"/>
                  </a:lnTo>
                  <a:lnTo>
                    <a:pt x="7533" y="28478"/>
                  </a:lnTo>
                  <a:lnTo>
                    <a:pt x="7491" y="28457"/>
                  </a:lnTo>
                  <a:lnTo>
                    <a:pt x="7491" y="28415"/>
                  </a:lnTo>
                  <a:lnTo>
                    <a:pt x="7533" y="28415"/>
                  </a:lnTo>
                  <a:lnTo>
                    <a:pt x="7596" y="28436"/>
                  </a:lnTo>
                  <a:lnTo>
                    <a:pt x="7638" y="28478"/>
                  </a:lnTo>
                  <a:lnTo>
                    <a:pt x="7742" y="28478"/>
                  </a:lnTo>
                  <a:lnTo>
                    <a:pt x="7805" y="28415"/>
                  </a:lnTo>
                  <a:lnTo>
                    <a:pt x="7826" y="28352"/>
                  </a:lnTo>
                  <a:lnTo>
                    <a:pt x="7826" y="28269"/>
                  </a:lnTo>
                  <a:lnTo>
                    <a:pt x="7847" y="28269"/>
                  </a:lnTo>
                  <a:lnTo>
                    <a:pt x="7910" y="28310"/>
                  </a:lnTo>
                  <a:lnTo>
                    <a:pt x="7910" y="28331"/>
                  </a:lnTo>
                  <a:lnTo>
                    <a:pt x="7910" y="28373"/>
                  </a:lnTo>
                  <a:lnTo>
                    <a:pt x="8014" y="28436"/>
                  </a:lnTo>
                  <a:lnTo>
                    <a:pt x="8056" y="28436"/>
                  </a:lnTo>
                  <a:lnTo>
                    <a:pt x="8119" y="28478"/>
                  </a:lnTo>
                  <a:lnTo>
                    <a:pt x="8161" y="28478"/>
                  </a:lnTo>
                  <a:lnTo>
                    <a:pt x="8203" y="28436"/>
                  </a:lnTo>
                  <a:lnTo>
                    <a:pt x="8245" y="28373"/>
                  </a:lnTo>
                  <a:lnTo>
                    <a:pt x="8266" y="28352"/>
                  </a:lnTo>
                  <a:lnTo>
                    <a:pt x="8245" y="28310"/>
                  </a:lnTo>
                  <a:lnTo>
                    <a:pt x="8161" y="28269"/>
                  </a:lnTo>
                  <a:lnTo>
                    <a:pt x="8014" y="28269"/>
                  </a:lnTo>
                  <a:lnTo>
                    <a:pt x="7994" y="28248"/>
                  </a:lnTo>
                  <a:lnTo>
                    <a:pt x="7994" y="28227"/>
                  </a:lnTo>
                  <a:lnTo>
                    <a:pt x="7994" y="28164"/>
                  </a:lnTo>
                  <a:lnTo>
                    <a:pt x="7931" y="28122"/>
                  </a:lnTo>
                  <a:lnTo>
                    <a:pt x="7931" y="28059"/>
                  </a:lnTo>
                  <a:lnTo>
                    <a:pt x="7994" y="28018"/>
                  </a:lnTo>
                  <a:lnTo>
                    <a:pt x="8014" y="28018"/>
                  </a:lnTo>
                  <a:lnTo>
                    <a:pt x="8056" y="28059"/>
                  </a:lnTo>
                  <a:lnTo>
                    <a:pt x="8056" y="28143"/>
                  </a:lnTo>
                  <a:lnTo>
                    <a:pt x="8119" y="28206"/>
                  </a:lnTo>
                  <a:lnTo>
                    <a:pt x="8245" y="28206"/>
                  </a:lnTo>
                  <a:lnTo>
                    <a:pt x="8307" y="28164"/>
                  </a:lnTo>
                  <a:lnTo>
                    <a:pt x="8307" y="28122"/>
                  </a:lnTo>
                  <a:lnTo>
                    <a:pt x="8266" y="28059"/>
                  </a:lnTo>
                  <a:lnTo>
                    <a:pt x="8161" y="28018"/>
                  </a:lnTo>
                  <a:lnTo>
                    <a:pt x="8098" y="27955"/>
                  </a:lnTo>
                  <a:lnTo>
                    <a:pt x="8056" y="27850"/>
                  </a:lnTo>
                  <a:lnTo>
                    <a:pt x="8098" y="27850"/>
                  </a:lnTo>
                  <a:lnTo>
                    <a:pt x="8140" y="27913"/>
                  </a:lnTo>
                  <a:lnTo>
                    <a:pt x="8245" y="27955"/>
                  </a:lnTo>
                  <a:lnTo>
                    <a:pt x="8307" y="27997"/>
                  </a:lnTo>
                  <a:lnTo>
                    <a:pt x="8370" y="28059"/>
                  </a:lnTo>
                  <a:lnTo>
                    <a:pt x="8412" y="28038"/>
                  </a:lnTo>
                  <a:lnTo>
                    <a:pt x="8412" y="27997"/>
                  </a:lnTo>
                  <a:lnTo>
                    <a:pt x="8370" y="27934"/>
                  </a:lnTo>
                  <a:lnTo>
                    <a:pt x="8266" y="27892"/>
                  </a:lnTo>
                  <a:lnTo>
                    <a:pt x="8203" y="27829"/>
                  </a:lnTo>
                  <a:lnTo>
                    <a:pt x="8203" y="27746"/>
                  </a:lnTo>
                  <a:lnTo>
                    <a:pt x="8245" y="27704"/>
                  </a:lnTo>
                  <a:lnTo>
                    <a:pt x="8266" y="27641"/>
                  </a:lnTo>
                  <a:lnTo>
                    <a:pt x="8328" y="27641"/>
                  </a:lnTo>
                  <a:lnTo>
                    <a:pt x="8349" y="27704"/>
                  </a:lnTo>
                  <a:lnTo>
                    <a:pt x="8475" y="27808"/>
                  </a:lnTo>
                  <a:lnTo>
                    <a:pt x="8558" y="27808"/>
                  </a:lnTo>
                  <a:lnTo>
                    <a:pt x="8621" y="27787"/>
                  </a:lnTo>
                  <a:lnTo>
                    <a:pt x="8684" y="27787"/>
                  </a:lnTo>
                  <a:lnTo>
                    <a:pt x="8768" y="27746"/>
                  </a:lnTo>
                  <a:lnTo>
                    <a:pt x="8789" y="27683"/>
                  </a:lnTo>
                  <a:lnTo>
                    <a:pt x="8768" y="27641"/>
                  </a:lnTo>
                  <a:lnTo>
                    <a:pt x="8684" y="27620"/>
                  </a:lnTo>
                  <a:lnTo>
                    <a:pt x="8621" y="27578"/>
                  </a:lnTo>
                  <a:lnTo>
                    <a:pt x="8517" y="27515"/>
                  </a:lnTo>
                  <a:lnTo>
                    <a:pt x="8454" y="27515"/>
                  </a:lnTo>
                  <a:lnTo>
                    <a:pt x="8370" y="27494"/>
                  </a:lnTo>
                  <a:lnTo>
                    <a:pt x="8412" y="27432"/>
                  </a:lnTo>
                  <a:lnTo>
                    <a:pt x="8433" y="27411"/>
                  </a:lnTo>
                  <a:lnTo>
                    <a:pt x="8517" y="27411"/>
                  </a:lnTo>
                  <a:lnTo>
                    <a:pt x="8579" y="27494"/>
                  </a:lnTo>
                  <a:lnTo>
                    <a:pt x="8642" y="27515"/>
                  </a:lnTo>
                  <a:lnTo>
                    <a:pt x="8684" y="27515"/>
                  </a:lnTo>
                  <a:lnTo>
                    <a:pt x="8768" y="27620"/>
                  </a:lnTo>
                  <a:lnTo>
                    <a:pt x="8851" y="27641"/>
                  </a:lnTo>
                  <a:lnTo>
                    <a:pt x="8893" y="27620"/>
                  </a:lnTo>
                  <a:lnTo>
                    <a:pt x="8935" y="27578"/>
                  </a:lnTo>
                  <a:lnTo>
                    <a:pt x="8935" y="27515"/>
                  </a:lnTo>
                  <a:lnTo>
                    <a:pt x="8935" y="27411"/>
                  </a:lnTo>
                  <a:lnTo>
                    <a:pt x="8893" y="27369"/>
                  </a:lnTo>
                  <a:lnTo>
                    <a:pt x="8851" y="27327"/>
                  </a:lnTo>
                  <a:lnTo>
                    <a:pt x="8851" y="27306"/>
                  </a:lnTo>
                  <a:lnTo>
                    <a:pt x="8956" y="27306"/>
                  </a:lnTo>
                  <a:lnTo>
                    <a:pt x="8977" y="27222"/>
                  </a:lnTo>
                  <a:lnTo>
                    <a:pt x="8977" y="27181"/>
                  </a:lnTo>
                  <a:lnTo>
                    <a:pt x="8935" y="27181"/>
                  </a:lnTo>
                  <a:lnTo>
                    <a:pt x="8872" y="27201"/>
                  </a:lnTo>
                  <a:lnTo>
                    <a:pt x="8830" y="27160"/>
                  </a:lnTo>
                  <a:lnTo>
                    <a:pt x="8768" y="27097"/>
                  </a:lnTo>
                  <a:lnTo>
                    <a:pt x="8684" y="27097"/>
                  </a:lnTo>
                  <a:lnTo>
                    <a:pt x="8558" y="27013"/>
                  </a:lnTo>
                  <a:lnTo>
                    <a:pt x="8538" y="26992"/>
                  </a:lnTo>
                  <a:lnTo>
                    <a:pt x="8579" y="26950"/>
                  </a:lnTo>
                  <a:lnTo>
                    <a:pt x="8684" y="26950"/>
                  </a:lnTo>
                  <a:lnTo>
                    <a:pt x="8789" y="26971"/>
                  </a:lnTo>
                  <a:lnTo>
                    <a:pt x="8872" y="26971"/>
                  </a:lnTo>
                  <a:lnTo>
                    <a:pt x="8893" y="26909"/>
                  </a:lnTo>
                  <a:lnTo>
                    <a:pt x="8956" y="26909"/>
                  </a:lnTo>
                  <a:lnTo>
                    <a:pt x="9040" y="26971"/>
                  </a:lnTo>
                  <a:lnTo>
                    <a:pt x="9061" y="26867"/>
                  </a:lnTo>
                  <a:lnTo>
                    <a:pt x="9040" y="26699"/>
                  </a:lnTo>
                  <a:lnTo>
                    <a:pt x="8998" y="26595"/>
                  </a:lnTo>
                  <a:lnTo>
                    <a:pt x="8956" y="26553"/>
                  </a:lnTo>
                  <a:lnTo>
                    <a:pt x="8935" y="26469"/>
                  </a:lnTo>
                  <a:lnTo>
                    <a:pt x="8935" y="26427"/>
                  </a:lnTo>
                  <a:lnTo>
                    <a:pt x="8977" y="26365"/>
                  </a:lnTo>
                  <a:lnTo>
                    <a:pt x="8956" y="26260"/>
                  </a:lnTo>
                  <a:lnTo>
                    <a:pt x="8956" y="26218"/>
                  </a:lnTo>
                  <a:lnTo>
                    <a:pt x="8977" y="26155"/>
                  </a:lnTo>
                  <a:lnTo>
                    <a:pt x="8998" y="26176"/>
                  </a:lnTo>
                  <a:lnTo>
                    <a:pt x="9040" y="26239"/>
                  </a:lnTo>
                  <a:lnTo>
                    <a:pt x="9102" y="26260"/>
                  </a:lnTo>
                  <a:lnTo>
                    <a:pt x="9102" y="26218"/>
                  </a:lnTo>
                  <a:lnTo>
                    <a:pt x="9165" y="26176"/>
                  </a:lnTo>
                  <a:lnTo>
                    <a:pt x="9207" y="26218"/>
                  </a:lnTo>
                  <a:lnTo>
                    <a:pt x="9249" y="26344"/>
                  </a:lnTo>
                  <a:lnTo>
                    <a:pt x="9291" y="26365"/>
                  </a:lnTo>
                  <a:lnTo>
                    <a:pt x="9374" y="26365"/>
                  </a:lnTo>
                  <a:lnTo>
                    <a:pt x="9479" y="26239"/>
                  </a:lnTo>
                  <a:lnTo>
                    <a:pt x="9521" y="26113"/>
                  </a:lnTo>
                  <a:lnTo>
                    <a:pt x="9521" y="26009"/>
                  </a:lnTo>
                  <a:lnTo>
                    <a:pt x="9500" y="25925"/>
                  </a:lnTo>
                  <a:lnTo>
                    <a:pt x="9500" y="25862"/>
                  </a:lnTo>
                  <a:lnTo>
                    <a:pt x="9563" y="25841"/>
                  </a:lnTo>
                  <a:lnTo>
                    <a:pt x="9605" y="25841"/>
                  </a:lnTo>
                  <a:lnTo>
                    <a:pt x="9626" y="25800"/>
                  </a:lnTo>
                  <a:lnTo>
                    <a:pt x="9667" y="25758"/>
                  </a:lnTo>
                  <a:lnTo>
                    <a:pt x="9688" y="25821"/>
                  </a:lnTo>
                  <a:lnTo>
                    <a:pt x="9730" y="25883"/>
                  </a:lnTo>
                  <a:lnTo>
                    <a:pt x="9814" y="25883"/>
                  </a:lnTo>
                  <a:lnTo>
                    <a:pt x="9877" y="25841"/>
                  </a:lnTo>
                  <a:lnTo>
                    <a:pt x="9877" y="25800"/>
                  </a:lnTo>
                  <a:lnTo>
                    <a:pt x="9877" y="25737"/>
                  </a:lnTo>
                  <a:lnTo>
                    <a:pt x="9898" y="25737"/>
                  </a:lnTo>
                  <a:lnTo>
                    <a:pt x="9918" y="25800"/>
                  </a:lnTo>
                  <a:lnTo>
                    <a:pt x="9939" y="25883"/>
                  </a:lnTo>
                  <a:lnTo>
                    <a:pt x="9981" y="25925"/>
                  </a:lnTo>
                  <a:lnTo>
                    <a:pt x="10044" y="25862"/>
                  </a:lnTo>
                  <a:lnTo>
                    <a:pt x="10107" y="25821"/>
                  </a:lnTo>
                  <a:lnTo>
                    <a:pt x="10149" y="25800"/>
                  </a:lnTo>
                  <a:lnTo>
                    <a:pt x="10211" y="25841"/>
                  </a:lnTo>
                  <a:lnTo>
                    <a:pt x="10295" y="25841"/>
                  </a:lnTo>
                  <a:lnTo>
                    <a:pt x="10358" y="25800"/>
                  </a:lnTo>
                  <a:lnTo>
                    <a:pt x="10400" y="25716"/>
                  </a:lnTo>
                  <a:lnTo>
                    <a:pt x="10421" y="25674"/>
                  </a:lnTo>
                  <a:lnTo>
                    <a:pt x="10421" y="25632"/>
                  </a:lnTo>
                  <a:lnTo>
                    <a:pt x="10358" y="25549"/>
                  </a:lnTo>
                  <a:lnTo>
                    <a:pt x="10316" y="25423"/>
                  </a:lnTo>
                  <a:lnTo>
                    <a:pt x="10295" y="25339"/>
                  </a:lnTo>
                  <a:lnTo>
                    <a:pt x="10337" y="25297"/>
                  </a:lnTo>
                  <a:lnTo>
                    <a:pt x="10358" y="25318"/>
                  </a:lnTo>
                  <a:lnTo>
                    <a:pt x="10400" y="25423"/>
                  </a:lnTo>
                  <a:lnTo>
                    <a:pt x="10442" y="25423"/>
                  </a:lnTo>
                  <a:lnTo>
                    <a:pt x="10525" y="25339"/>
                  </a:lnTo>
                  <a:lnTo>
                    <a:pt x="10546" y="25256"/>
                  </a:lnTo>
                  <a:lnTo>
                    <a:pt x="10609" y="25193"/>
                  </a:lnTo>
                  <a:lnTo>
                    <a:pt x="10630" y="25130"/>
                  </a:lnTo>
                  <a:lnTo>
                    <a:pt x="10546" y="25046"/>
                  </a:lnTo>
                  <a:lnTo>
                    <a:pt x="10546" y="25005"/>
                  </a:lnTo>
                  <a:lnTo>
                    <a:pt x="10609" y="24942"/>
                  </a:lnTo>
                  <a:lnTo>
                    <a:pt x="10651" y="24921"/>
                  </a:lnTo>
                  <a:lnTo>
                    <a:pt x="10672" y="24942"/>
                  </a:lnTo>
                  <a:lnTo>
                    <a:pt x="10672" y="24984"/>
                  </a:lnTo>
                  <a:lnTo>
                    <a:pt x="10735" y="25046"/>
                  </a:lnTo>
                  <a:lnTo>
                    <a:pt x="10839" y="25088"/>
                  </a:lnTo>
                  <a:lnTo>
                    <a:pt x="10881" y="25109"/>
                  </a:lnTo>
                  <a:lnTo>
                    <a:pt x="10839" y="25172"/>
                  </a:lnTo>
                  <a:lnTo>
                    <a:pt x="10755" y="25214"/>
                  </a:lnTo>
                  <a:lnTo>
                    <a:pt x="10714" y="25318"/>
                  </a:lnTo>
                  <a:lnTo>
                    <a:pt x="10714" y="25402"/>
                  </a:lnTo>
                  <a:lnTo>
                    <a:pt x="10839" y="25549"/>
                  </a:lnTo>
                  <a:lnTo>
                    <a:pt x="10881" y="25590"/>
                  </a:lnTo>
                  <a:lnTo>
                    <a:pt x="10923" y="25507"/>
                  </a:lnTo>
                  <a:lnTo>
                    <a:pt x="10923" y="25444"/>
                  </a:lnTo>
                  <a:lnTo>
                    <a:pt x="10944" y="25381"/>
                  </a:lnTo>
                  <a:lnTo>
                    <a:pt x="10965" y="25277"/>
                  </a:lnTo>
                  <a:lnTo>
                    <a:pt x="10986" y="25277"/>
                  </a:lnTo>
                  <a:lnTo>
                    <a:pt x="11027" y="25318"/>
                  </a:lnTo>
                  <a:lnTo>
                    <a:pt x="10986" y="25402"/>
                  </a:lnTo>
                  <a:lnTo>
                    <a:pt x="10986" y="25444"/>
                  </a:lnTo>
                  <a:lnTo>
                    <a:pt x="11048" y="25549"/>
                  </a:lnTo>
                  <a:lnTo>
                    <a:pt x="11132" y="25590"/>
                  </a:lnTo>
                  <a:lnTo>
                    <a:pt x="11195" y="25528"/>
                  </a:lnTo>
                  <a:lnTo>
                    <a:pt x="11279" y="25528"/>
                  </a:lnTo>
                  <a:lnTo>
                    <a:pt x="11299" y="25486"/>
                  </a:lnTo>
                  <a:lnTo>
                    <a:pt x="11299" y="25423"/>
                  </a:lnTo>
                  <a:lnTo>
                    <a:pt x="11341" y="25381"/>
                  </a:lnTo>
                  <a:lnTo>
                    <a:pt x="11362" y="25381"/>
                  </a:lnTo>
                  <a:lnTo>
                    <a:pt x="11383" y="25402"/>
                  </a:lnTo>
                  <a:lnTo>
                    <a:pt x="11362" y="25444"/>
                  </a:lnTo>
                  <a:lnTo>
                    <a:pt x="11362" y="25507"/>
                  </a:lnTo>
                  <a:lnTo>
                    <a:pt x="11404" y="25549"/>
                  </a:lnTo>
                  <a:lnTo>
                    <a:pt x="11488" y="25549"/>
                  </a:lnTo>
                  <a:lnTo>
                    <a:pt x="11571" y="25444"/>
                  </a:lnTo>
                  <a:lnTo>
                    <a:pt x="11718" y="25339"/>
                  </a:lnTo>
                  <a:lnTo>
                    <a:pt x="11781" y="25339"/>
                  </a:lnTo>
                  <a:lnTo>
                    <a:pt x="11823" y="25318"/>
                  </a:lnTo>
                  <a:lnTo>
                    <a:pt x="11823" y="25235"/>
                  </a:lnTo>
                  <a:lnTo>
                    <a:pt x="11781" y="25172"/>
                  </a:lnTo>
                  <a:lnTo>
                    <a:pt x="11718" y="25130"/>
                  </a:lnTo>
                  <a:lnTo>
                    <a:pt x="11676" y="25088"/>
                  </a:lnTo>
                  <a:lnTo>
                    <a:pt x="11697" y="25067"/>
                  </a:lnTo>
                  <a:lnTo>
                    <a:pt x="11760" y="25067"/>
                  </a:lnTo>
                  <a:lnTo>
                    <a:pt x="11781" y="25109"/>
                  </a:lnTo>
                  <a:lnTo>
                    <a:pt x="11885" y="25172"/>
                  </a:lnTo>
                  <a:lnTo>
                    <a:pt x="11927" y="25172"/>
                  </a:lnTo>
                  <a:lnTo>
                    <a:pt x="11927" y="25088"/>
                  </a:lnTo>
                  <a:lnTo>
                    <a:pt x="11990" y="25088"/>
                  </a:lnTo>
                  <a:lnTo>
                    <a:pt x="12011" y="25130"/>
                  </a:lnTo>
                  <a:lnTo>
                    <a:pt x="12011" y="25193"/>
                  </a:lnTo>
                  <a:lnTo>
                    <a:pt x="12032" y="25214"/>
                  </a:lnTo>
                  <a:lnTo>
                    <a:pt x="12095" y="25193"/>
                  </a:lnTo>
                  <a:lnTo>
                    <a:pt x="12220" y="25046"/>
                  </a:lnTo>
                  <a:lnTo>
                    <a:pt x="12241" y="25025"/>
                  </a:lnTo>
                  <a:lnTo>
                    <a:pt x="12241" y="25005"/>
                  </a:lnTo>
                  <a:lnTo>
                    <a:pt x="12283" y="24921"/>
                  </a:lnTo>
                  <a:lnTo>
                    <a:pt x="12304" y="24879"/>
                  </a:lnTo>
                  <a:lnTo>
                    <a:pt x="12346" y="24837"/>
                  </a:lnTo>
                  <a:lnTo>
                    <a:pt x="12346" y="24837"/>
                  </a:lnTo>
                  <a:lnTo>
                    <a:pt x="12325" y="24900"/>
                  </a:lnTo>
                  <a:lnTo>
                    <a:pt x="12346" y="24942"/>
                  </a:lnTo>
                  <a:lnTo>
                    <a:pt x="12387" y="24984"/>
                  </a:lnTo>
                  <a:lnTo>
                    <a:pt x="12429" y="24942"/>
                  </a:lnTo>
                  <a:lnTo>
                    <a:pt x="12513" y="24837"/>
                  </a:lnTo>
                  <a:lnTo>
                    <a:pt x="12534" y="24774"/>
                  </a:lnTo>
                  <a:lnTo>
                    <a:pt x="12513" y="24691"/>
                  </a:lnTo>
                  <a:lnTo>
                    <a:pt x="12513" y="24607"/>
                  </a:lnTo>
                  <a:lnTo>
                    <a:pt x="12639" y="24481"/>
                  </a:lnTo>
                  <a:lnTo>
                    <a:pt x="12722" y="24460"/>
                  </a:lnTo>
                  <a:lnTo>
                    <a:pt x="12764" y="24398"/>
                  </a:lnTo>
                  <a:lnTo>
                    <a:pt x="12743" y="24356"/>
                  </a:lnTo>
                  <a:lnTo>
                    <a:pt x="12722" y="24293"/>
                  </a:lnTo>
                  <a:lnTo>
                    <a:pt x="12722" y="24272"/>
                  </a:lnTo>
                  <a:lnTo>
                    <a:pt x="12764" y="24293"/>
                  </a:lnTo>
                  <a:lnTo>
                    <a:pt x="12827" y="24314"/>
                  </a:lnTo>
                  <a:lnTo>
                    <a:pt x="12869" y="24314"/>
                  </a:lnTo>
                  <a:lnTo>
                    <a:pt x="12911" y="24251"/>
                  </a:lnTo>
                  <a:lnTo>
                    <a:pt x="12869" y="24188"/>
                  </a:lnTo>
                  <a:lnTo>
                    <a:pt x="12827" y="24147"/>
                  </a:lnTo>
                  <a:lnTo>
                    <a:pt x="12869" y="24168"/>
                  </a:lnTo>
                  <a:lnTo>
                    <a:pt x="12931" y="24209"/>
                  </a:lnTo>
                  <a:lnTo>
                    <a:pt x="12931" y="24168"/>
                  </a:lnTo>
                  <a:lnTo>
                    <a:pt x="12952" y="24084"/>
                  </a:lnTo>
                  <a:lnTo>
                    <a:pt x="13036" y="24084"/>
                  </a:lnTo>
                  <a:lnTo>
                    <a:pt x="13120" y="24042"/>
                  </a:lnTo>
                  <a:lnTo>
                    <a:pt x="13120" y="23958"/>
                  </a:lnTo>
                  <a:lnTo>
                    <a:pt x="13120" y="23937"/>
                  </a:lnTo>
                  <a:lnTo>
                    <a:pt x="13141" y="23875"/>
                  </a:lnTo>
                  <a:lnTo>
                    <a:pt x="13224" y="23875"/>
                  </a:lnTo>
                  <a:lnTo>
                    <a:pt x="13266" y="23854"/>
                  </a:lnTo>
                  <a:lnTo>
                    <a:pt x="13350" y="23749"/>
                  </a:lnTo>
                  <a:lnTo>
                    <a:pt x="13434" y="23707"/>
                  </a:lnTo>
                  <a:lnTo>
                    <a:pt x="13476" y="23707"/>
                  </a:lnTo>
                  <a:lnTo>
                    <a:pt x="13496" y="23728"/>
                  </a:lnTo>
                  <a:lnTo>
                    <a:pt x="13580" y="23707"/>
                  </a:lnTo>
                  <a:lnTo>
                    <a:pt x="13643" y="23624"/>
                  </a:lnTo>
                  <a:lnTo>
                    <a:pt x="13664" y="23477"/>
                  </a:lnTo>
                  <a:lnTo>
                    <a:pt x="13643" y="23352"/>
                  </a:lnTo>
                  <a:lnTo>
                    <a:pt x="13580" y="23352"/>
                  </a:lnTo>
                  <a:lnTo>
                    <a:pt x="13559" y="23331"/>
                  </a:lnTo>
                  <a:lnTo>
                    <a:pt x="13580" y="23247"/>
                  </a:lnTo>
                  <a:lnTo>
                    <a:pt x="13580" y="23142"/>
                  </a:lnTo>
                  <a:lnTo>
                    <a:pt x="13559" y="23059"/>
                  </a:lnTo>
                  <a:lnTo>
                    <a:pt x="13496" y="23017"/>
                  </a:lnTo>
                  <a:lnTo>
                    <a:pt x="13476" y="22912"/>
                  </a:lnTo>
                  <a:lnTo>
                    <a:pt x="13455" y="22870"/>
                  </a:lnTo>
                  <a:lnTo>
                    <a:pt x="13455" y="22787"/>
                  </a:lnTo>
                  <a:lnTo>
                    <a:pt x="13496" y="22787"/>
                  </a:lnTo>
                  <a:lnTo>
                    <a:pt x="13559" y="22808"/>
                  </a:lnTo>
                  <a:lnTo>
                    <a:pt x="13580" y="22912"/>
                  </a:lnTo>
                  <a:lnTo>
                    <a:pt x="13643" y="22996"/>
                  </a:lnTo>
                  <a:lnTo>
                    <a:pt x="13643" y="23080"/>
                  </a:lnTo>
                  <a:lnTo>
                    <a:pt x="13685" y="23184"/>
                  </a:lnTo>
                  <a:lnTo>
                    <a:pt x="13748" y="23205"/>
                  </a:lnTo>
                  <a:lnTo>
                    <a:pt x="13789" y="23247"/>
                  </a:lnTo>
                  <a:lnTo>
                    <a:pt x="13768" y="23331"/>
                  </a:lnTo>
                  <a:lnTo>
                    <a:pt x="13789" y="23414"/>
                  </a:lnTo>
                  <a:lnTo>
                    <a:pt x="13873" y="23456"/>
                  </a:lnTo>
                  <a:lnTo>
                    <a:pt x="13915" y="23456"/>
                  </a:lnTo>
                  <a:lnTo>
                    <a:pt x="13915" y="23414"/>
                  </a:lnTo>
                  <a:lnTo>
                    <a:pt x="13957" y="23352"/>
                  </a:lnTo>
                  <a:lnTo>
                    <a:pt x="13999" y="23352"/>
                  </a:lnTo>
                  <a:lnTo>
                    <a:pt x="14061" y="23435"/>
                  </a:lnTo>
                  <a:lnTo>
                    <a:pt x="14229" y="23435"/>
                  </a:lnTo>
                  <a:lnTo>
                    <a:pt x="14292" y="23393"/>
                  </a:lnTo>
                  <a:lnTo>
                    <a:pt x="14312" y="23414"/>
                  </a:lnTo>
                  <a:lnTo>
                    <a:pt x="14375" y="23414"/>
                  </a:lnTo>
                  <a:lnTo>
                    <a:pt x="14438" y="23352"/>
                  </a:lnTo>
                  <a:lnTo>
                    <a:pt x="14480" y="23289"/>
                  </a:lnTo>
                  <a:lnTo>
                    <a:pt x="14522" y="23289"/>
                  </a:lnTo>
                  <a:lnTo>
                    <a:pt x="14522" y="23226"/>
                  </a:lnTo>
                  <a:lnTo>
                    <a:pt x="14584" y="23205"/>
                  </a:lnTo>
                  <a:lnTo>
                    <a:pt x="14626" y="23226"/>
                  </a:lnTo>
                  <a:lnTo>
                    <a:pt x="14731" y="23352"/>
                  </a:lnTo>
                  <a:lnTo>
                    <a:pt x="14752" y="23414"/>
                  </a:lnTo>
                  <a:lnTo>
                    <a:pt x="14815" y="23414"/>
                  </a:lnTo>
                  <a:lnTo>
                    <a:pt x="14856" y="23352"/>
                  </a:lnTo>
                  <a:lnTo>
                    <a:pt x="14919" y="23331"/>
                  </a:lnTo>
                  <a:lnTo>
                    <a:pt x="14919" y="23226"/>
                  </a:lnTo>
                  <a:lnTo>
                    <a:pt x="14940" y="23226"/>
                  </a:lnTo>
                  <a:lnTo>
                    <a:pt x="14961" y="23247"/>
                  </a:lnTo>
                  <a:lnTo>
                    <a:pt x="15024" y="23247"/>
                  </a:lnTo>
                  <a:lnTo>
                    <a:pt x="15024" y="23205"/>
                  </a:lnTo>
                  <a:lnTo>
                    <a:pt x="15066" y="23205"/>
                  </a:lnTo>
                  <a:lnTo>
                    <a:pt x="15108" y="23226"/>
                  </a:lnTo>
                  <a:lnTo>
                    <a:pt x="15170" y="23226"/>
                  </a:lnTo>
                  <a:lnTo>
                    <a:pt x="15212" y="23184"/>
                  </a:lnTo>
                  <a:lnTo>
                    <a:pt x="15212" y="23121"/>
                  </a:lnTo>
                  <a:lnTo>
                    <a:pt x="15254" y="23100"/>
                  </a:lnTo>
                  <a:lnTo>
                    <a:pt x="15338" y="23100"/>
                  </a:lnTo>
                  <a:lnTo>
                    <a:pt x="15359" y="23080"/>
                  </a:lnTo>
                  <a:lnTo>
                    <a:pt x="15359" y="23017"/>
                  </a:lnTo>
                  <a:lnTo>
                    <a:pt x="15380" y="23017"/>
                  </a:lnTo>
                  <a:lnTo>
                    <a:pt x="15380" y="23080"/>
                  </a:lnTo>
                  <a:lnTo>
                    <a:pt x="15442" y="23100"/>
                  </a:lnTo>
                  <a:lnTo>
                    <a:pt x="15484" y="23038"/>
                  </a:lnTo>
                  <a:lnTo>
                    <a:pt x="15526" y="22975"/>
                  </a:lnTo>
                  <a:lnTo>
                    <a:pt x="15547" y="22975"/>
                  </a:lnTo>
                  <a:lnTo>
                    <a:pt x="15589" y="23038"/>
                  </a:lnTo>
                  <a:lnTo>
                    <a:pt x="15652" y="23080"/>
                  </a:lnTo>
                  <a:lnTo>
                    <a:pt x="15693" y="22975"/>
                  </a:lnTo>
                  <a:lnTo>
                    <a:pt x="15735" y="22975"/>
                  </a:lnTo>
                  <a:lnTo>
                    <a:pt x="15756" y="23017"/>
                  </a:lnTo>
                  <a:lnTo>
                    <a:pt x="15798" y="23038"/>
                  </a:lnTo>
                  <a:lnTo>
                    <a:pt x="15861" y="23038"/>
                  </a:lnTo>
                  <a:lnTo>
                    <a:pt x="15882" y="22975"/>
                  </a:lnTo>
                  <a:lnTo>
                    <a:pt x="15944" y="22933"/>
                  </a:lnTo>
                  <a:lnTo>
                    <a:pt x="16007" y="22933"/>
                  </a:lnTo>
                  <a:lnTo>
                    <a:pt x="16112" y="22891"/>
                  </a:lnTo>
                  <a:lnTo>
                    <a:pt x="16175" y="22891"/>
                  </a:lnTo>
                  <a:lnTo>
                    <a:pt x="16196" y="22933"/>
                  </a:lnTo>
                  <a:lnTo>
                    <a:pt x="16258" y="22933"/>
                  </a:lnTo>
                  <a:lnTo>
                    <a:pt x="16279" y="22870"/>
                  </a:lnTo>
                  <a:lnTo>
                    <a:pt x="16321" y="22808"/>
                  </a:lnTo>
                  <a:lnTo>
                    <a:pt x="16426" y="22808"/>
                  </a:lnTo>
                  <a:lnTo>
                    <a:pt x="16468" y="22766"/>
                  </a:lnTo>
                  <a:lnTo>
                    <a:pt x="16572" y="22724"/>
                  </a:lnTo>
                  <a:lnTo>
                    <a:pt x="16614" y="22703"/>
                  </a:lnTo>
                  <a:lnTo>
                    <a:pt x="16614" y="22661"/>
                  </a:lnTo>
                  <a:lnTo>
                    <a:pt x="16572" y="22577"/>
                  </a:lnTo>
                  <a:lnTo>
                    <a:pt x="16572" y="22515"/>
                  </a:lnTo>
                  <a:lnTo>
                    <a:pt x="16719" y="22577"/>
                  </a:lnTo>
                  <a:lnTo>
                    <a:pt x="16802" y="22619"/>
                  </a:lnTo>
                  <a:lnTo>
                    <a:pt x="16823" y="22682"/>
                  </a:lnTo>
                  <a:lnTo>
                    <a:pt x="16886" y="22703"/>
                  </a:lnTo>
                  <a:lnTo>
                    <a:pt x="16991" y="22619"/>
                  </a:lnTo>
                  <a:lnTo>
                    <a:pt x="16991" y="22536"/>
                  </a:lnTo>
                  <a:lnTo>
                    <a:pt x="16928" y="22515"/>
                  </a:lnTo>
                  <a:lnTo>
                    <a:pt x="16928" y="22473"/>
                  </a:lnTo>
                  <a:lnTo>
                    <a:pt x="17012" y="22431"/>
                  </a:lnTo>
                  <a:lnTo>
                    <a:pt x="17033" y="22494"/>
                  </a:lnTo>
                  <a:lnTo>
                    <a:pt x="17116" y="22515"/>
                  </a:lnTo>
                  <a:lnTo>
                    <a:pt x="17158" y="22410"/>
                  </a:lnTo>
                  <a:lnTo>
                    <a:pt x="17137" y="22326"/>
                  </a:lnTo>
                  <a:lnTo>
                    <a:pt x="17137" y="22264"/>
                  </a:lnTo>
                  <a:lnTo>
                    <a:pt x="17200" y="22264"/>
                  </a:lnTo>
                  <a:lnTo>
                    <a:pt x="17221" y="22305"/>
                  </a:lnTo>
                  <a:lnTo>
                    <a:pt x="17305" y="22326"/>
                  </a:lnTo>
                  <a:lnTo>
                    <a:pt x="17346" y="22284"/>
                  </a:lnTo>
                  <a:lnTo>
                    <a:pt x="17409" y="22264"/>
                  </a:lnTo>
                  <a:lnTo>
                    <a:pt x="17451" y="22264"/>
                  </a:lnTo>
                  <a:lnTo>
                    <a:pt x="17451" y="22180"/>
                  </a:lnTo>
                  <a:lnTo>
                    <a:pt x="17430" y="22117"/>
                  </a:lnTo>
                  <a:lnTo>
                    <a:pt x="17451" y="22096"/>
                  </a:lnTo>
                  <a:lnTo>
                    <a:pt x="17514" y="22117"/>
                  </a:lnTo>
                  <a:lnTo>
                    <a:pt x="17556" y="22180"/>
                  </a:lnTo>
                  <a:lnTo>
                    <a:pt x="17639" y="22159"/>
                  </a:lnTo>
                  <a:lnTo>
                    <a:pt x="17681" y="22096"/>
                  </a:lnTo>
                  <a:lnTo>
                    <a:pt x="17681" y="22012"/>
                  </a:lnTo>
                  <a:lnTo>
                    <a:pt x="17660" y="21992"/>
                  </a:lnTo>
                  <a:lnTo>
                    <a:pt x="17660" y="21950"/>
                  </a:lnTo>
                  <a:lnTo>
                    <a:pt x="17681" y="21908"/>
                  </a:lnTo>
                  <a:lnTo>
                    <a:pt x="17786" y="21908"/>
                  </a:lnTo>
                  <a:lnTo>
                    <a:pt x="17849" y="21950"/>
                  </a:lnTo>
                  <a:lnTo>
                    <a:pt x="17869" y="21887"/>
                  </a:lnTo>
                  <a:lnTo>
                    <a:pt x="17890" y="21845"/>
                  </a:lnTo>
                  <a:lnTo>
                    <a:pt x="17953" y="21866"/>
                  </a:lnTo>
                  <a:lnTo>
                    <a:pt x="17995" y="21908"/>
                  </a:lnTo>
                  <a:lnTo>
                    <a:pt x="18058" y="21950"/>
                  </a:lnTo>
                  <a:lnTo>
                    <a:pt x="18079" y="21908"/>
                  </a:lnTo>
                  <a:lnTo>
                    <a:pt x="18079" y="21866"/>
                  </a:lnTo>
                  <a:lnTo>
                    <a:pt x="18037" y="21803"/>
                  </a:lnTo>
                  <a:lnTo>
                    <a:pt x="18037" y="21761"/>
                  </a:lnTo>
                  <a:lnTo>
                    <a:pt x="18100" y="21699"/>
                  </a:lnTo>
                  <a:lnTo>
                    <a:pt x="18162" y="21740"/>
                  </a:lnTo>
                  <a:lnTo>
                    <a:pt x="18288" y="21699"/>
                  </a:lnTo>
                  <a:lnTo>
                    <a:pt x="18393" y="21636"/>
                  </a:lnTo>
                  <a:lnTo>
                    <a:pt x="18455" y="21531"/>
                  </a:lnTo>
                  <a:lnTo>
                    <a:pt x="18455" y="21489"/>
                  </a:lnTo>
                  <a:lnTo>
                    <a:pt x="18309" y="21552"/>
                  </a:lnTo>
                  <a:lnTo>
                    <a:pt x="18183" y="21552"/>
                  </a:lnTo>
                  <a:lnTo>
                    <a:pt x="18141" y="21531"/>
                  </a:lnTo>
                  <a:lnTo>
                    <a:pt x="17890" y="21531"/>
                  </a:lnTo>
                  <a:lnTo>
                    <a:pt x="17765" y="21489"/>
                  </a:lnTo>
                  <a:lnTo>
                    <a:pt x="17639" y="21447"/>
                  </a:lnTo>
                  <a:lnTo>
                    <a:pt x="17472" y="21427"/>
                  </a:lnTo>
                  <a:lnTo>
                    <a:pt x="17325" y="21280"/>
                  </a:lnTo>
                  <a:lnTo>
                    <a:pt x="17263" y="21238"/>
                  </a:lnTo>
                  <a:lnTo>
                    <a:pt x="17221" y="21238"/>
                  </a:lnTo>
                  <a:lnTo>
                    <a:pt x="17095" y="21301"/>
                  </a:lnTo>
                  <a:lnTo>
                    <a:pt x="17053" y="21259"/>
                  </a:lnTo>
                  <a:lnTo>
                    <a:pt x="17095" y="21217"/>
                  </a:lnTo>
                  <a:lnTo>
                    <a:pt x="17095" y="21175"/>
                  </a:lnTo>
                  <a:lnTo>
                    <a:pt x="17033" y="21238"/>
                  </a:lnTo>
                  <a:lnTo>
                    <a:pt x="16886" y="21343"/>
                  </a:lnTo>
                  <a:lnTo>
                    <a:pt x="16802" y="21385"/>
                  </a:lnTo>
                  <a:lnTo>
                    <a:pt x="16635" y="21385"/>
                  </a:lnTo>
                  <a:lnTo>
                    <a:pt x="16593" y="21427"/>
                  </a:lnTo>
                  <a:lnTo>
                    <a:pt x="16530" y="21385"/>
                  </a:lnTo>
                  <a:lnTo>
                    <a:pt x="16489" y="21364"/>
                  </a:lnTo>
                  <a:cubicBezTo>
                    <a:pt x="16489" y="21364"/>
                    <a:pt x="16426" y="21385"/>
                    <a:pt x="16405" y="21385"/>
                  </a:cubicBezTo>
                  <a:lnTo>
                    <a:pt x="16321" y="21385"/>
                  </a:lnTo>
                  <a:lnTo>
                    <a:pt x="16196" y="21531"/>
                  </a:lnTo>
                  <a:lnTo>
                    <a:pt x="16154" y="21594"/>
                  </a:lnTo>
                  <a:lnTo>
                    <a:pt x="16091" y="21531"/>
                  </a:lnTo>
                  <a:lnTo>
                    <a:pt x="16049" y="21489"/>
                  </a:lnTo>
                  <a:lnTo>
                    <a:pt x="15861" y="21489"/>
                  </a:lnTo>
                  <a:lnTo>
                    <a:pt x="15777" y="21468"/>
                  </a:lnTo>
                  <a:lnTo>
                    <a:pt x="15735" y="21489"/>
                  </a:lnTo>
                  <a:lnTo>
                    <a:pt x="15672" y="21447"/>
                  </a:lnTo>
                  <a:lnTo>
                    <a:pt x="15735" y="21364"/>
                  </a:lnTo>
                  <a:lnTo>
                    <a:pt x="15840" y="21364"/>
                  </a:lnTo>
                  <a:lnTo>
                    <a:pt x="15882" y="21427"/>
                  </a:lnTo>
                  <a:lnTo>
                    <a:pt x="15965" y="21447"/>
                  </a:lnTo>
                  <a:lnTo>
                    <a:pt x="16049" y="21385"/>
                  </a:lnTo>
                  <a:lnTo>
                    <a:pt x="16175" y="21364"/>
                  </a:lnTo>
                  <a:lnTo>
                    <a:pt x="16258" y="21280"/>
                  </a:lnTo>
                  <a:lnTo>
                    <a:pt x="16321" y="21280"/>
                  </a:lnTo>
                  <a:lnTo>
                    <a:pt x="16426" y="21322"/>
                  </a:lnTo>
                  <a:lnTo>
                    <a:pt x="16530" y="21280"/>
                  </a:lnTo>
                  <a:lnTo>
                    <a:pt x="16572" y="21238"/>
                  </a:lnTo>
                  <a:lnTo>
                    <a:pt x="16530" y="21175"/>
                  </a:lnTo>
                  <a:lnTo>
                    <a:pt x="16489" y="21175"/>
                  </a:lnTo>
                  <a:lnTo>
                    <a:pt x="16468" y="21134"/>
                  </a:lnTo>
                  <a:lnTo>
                    <a:pt x="16405" y="21134"/>
                  </a:lnTo>
                  <a:lnTo>
                    <a:pt x="16300" y="21155"/>
                  </a:lnTo>
                  <a:lnTo>
                    <a:pt x="16216" y="21134"/>
                  </a:lnTo>
                  <a:lnTo>
                    <a:pt x="16049" y="21134"/>
                  </a:lnTo>
                  <a:lnTo>
                    <a:pt x="15944" y="21155"/>
                  </a:lnTo>
                  <a:lnTo>
                    <a:pt x="15840" y="21155"/>
                  </a:lnTo>
                  <a:lnTo>
                    <a:pt x="15693" y="21134"/>
                  </a:lnTo>
                  <a:lnTo>
                    <a:pt x="15672" y="21071"/>
                  </a:lnTo>
                  <a:lnTo>
                    <a:pt x="15631" y="21050"/>
                  </a:lnTo>
                  <a:lnTo>
                    <a:pt x="15526" y="21071"/>
                  </a:lnTo>
                  <a:lnTo>
                    <a:pt x="15380" y="21071"/>
                  </a:lnTo>
                  <a:lnTo>
                    <a:pt x="15212" y="21175"/>
                  </a:lnTo>
                  <a:lnTo>
                    <a:pt x="15170" y="21155"/>
                  </a:lnTo>
                  <a:lnTo>
                    <a:pt x="15212" y="21071"/>
                  </a:lnTo>
                  <a:lnTo>
                    <a:pt x="15275" y="21008"/>
                  </a:lnTo>
                  <a:lnTo>
                    <a:pt x="15463" y="21008"/>
                  </a:lnTo>
                  <a:lnTo>
                    <a:pt x="15672" y="20903"/>
                  </a:lnTo>
                  <a:lnTo>
                    <a:pt x="15756" y="20841"/>
                  </a:lnTo>
                  <a:lnTo>
                    <a:pt x="15756" y="20757"/>
                  </a:lnTo>
                  <a:lnTo>
                    <a:pt x="15777" y="20715"/>
                  </a:lnTo>
                  <a:lnTo>
                    <a:pt x="15861" y="20715"/>
                  </a:lnTo>
                  <a:lnTo>
                    <a:pt x="15903" y="20694"/>
                  </a:lnTo>
                  <a:lnTo>
                    <a:pt x="15965" y="20611"/>
                  </a:lnTo>
                  <a:lnTo>
                    <a:pt x="15944" y="20548"/>
                  </a:lnTo>
                  <a:lnTo>
                    <a:pt x="15882" y="20506"/>
                  </a:lnTo>
                  <a:lnTo>
                    <a:pt x="15798" y="20485"/>
                  </a:lnTo>
                  <a:lnTo>
                    <a:pt x="15777" y="20443"/>
                  </a:lnTo>
                  <a:lnTo>
                    <a:pt x="15861" y="20401"/>
                  </a:lnTo>
                  <a:lnTo>
                    <a:pt x="15903" y="20401"/>
                  </a:lnTo>
                  <a:lnTo>
                    <a:pt x="15903" y="20422"/>
                  </a:lnTo>
                  <a:lnTo>
                    <a:pt x="15986" y="20443"/>
                  </a:lnTo>
                  <a:lnTo>
                    <a:pt x="16007" y="20422"/>
                  </a:lnTo>
                  <a:lnTo>
                    <a:pt x="15986" y="20380"/>
                  </a:lnTo>
                  <a:lnTo>
                    <a:pt x="15965" y="20339"/>
                  </a:lnTo>
                  <a:lnTo>
                    <a:pt x="15965" y="20234"/>
                  </a:lnTo>
                  <a:lnTo>
                    <a:pt x="16007" y="20276"/>
                  </a:lnTo>
                  <a:lnTo>
                    <a:pt x="16049" y="20318"/>
                  </a:lnTo>
                  <a:lnTo>
                    <a:pt x="16049" y="20401"/>
                  </a:lnTo>
                  <a:lnTo>
                    <a:pt x="16091" y="20506"/>
                  </a:lnTo>
                  <a:lnTo>
                    <a:pt x="16175" y="20548"/>
                  </a:lnTo>
                  <a:lnTo>
                    <a:pt x="16279" y="20527"/>
                  </a:lnTo>
                  <a:lnTo>
                    <a:pt x="16405" y="20527"/>
                  </a:lnTo>
                  <a:lnTo>
                    <a:pt x="16698" y="20401"/>
                  </a:lnTo>
                  <a:lnTo>
                    <a:pt x="16781" y="20401"/>
                  </a:lnTo>
                  <a:lnTo>
                    <a:pt x="16844" y="20380"/>
                  </a:lnTo>
                  <a:lnTo>
                    <a:pt x="16907" y="20297"/>
                  </a:lnTo>
                  <a:lnTo>
                    <a:pt x="16991" y="20276"/>
                  </a:lnTo>
                  <a:lnTo>
                    <a:pt x="17033" y="20171"/>
                  </a:lnTo>
                  <a:lnTo>
                    <a:pt x="16991" y="20067"/>
                  </a:lnTo>
                  <a:lnTo>
                    <a:pt x="16949" y="19983"/>
                  </a:lnTo>
                  <a:lnTo>
                    <a:pt x="16907" y="19983"/>
                  </a:lnTo>
                  <a:lnTo>
                    <a:pt x="16802" y="19920"/>
                  </a:lnTo>
                  <a:lnTo>
                    <a:pt x="16530" y="19857"/>
                  </a:lnTo>
                  <a:lnTo>
                    <a:pt x="16489" y="19857"/>
                  </a:lnTo>
                  <a:lnTo>
                    <a:pt x="16384" y="19899"/>
                  </a:lnTo>
                  <a:lnTo>
                    <a:pt x="16321" y="19857"/>
                  </a:lnTo>
                  <a:lnTo>
                    <a:pt x="16321" y="19732"/>
                  </a:lnTo>
                  <a:lnTo>
                    <a:pt x="16300" y="19690"/>
                  </a:lnTo>
                  <a:lnTo>
                    <a:pt x="16196" y="19753"/>
                  </a:lnTo>
                  <a:lnTo>
                    <a:pt x="16112" y="19753"/>
                  </a:lnTo>
                  <a:lnTo>
                    <a:pt x="16007" y="19815"/>
                  </a:lnTo>
                  <a:lnTo>
                    <a:pt x="15944" y="19815"/>
                  </a:lnTo>
                  <a:lnTo>
                    <a:pt x="15861" y="19774"/>
                  </a:lnTo>
                  <a:lnTo>
                    <a:pt x="15861" y="19690"/>
                  </a:lnTo>
                  <a:lnTo>
                    <a:pt x="15944" y="19753"/>
                  </a:lnTo>
                  <a:lnTo>
                    <a:pt x="16007" y="19690"/>
                  </a:lnTo>
                  <a:lnTo>
                    <a:pt x="16070" y="19648"/>
                  </a:lnTo>
                  <a:lnTo>
                    <a:pt x="16196" y="19648"/>
                  </a:lnTo>
                  <a:lnTo>
                    <a:pt x="16216" y="19585"/>
                  </a:lnTo>
                  <a:lnTo>
                    <a:pt x="16175" y="19523"/>
                  </a:lnTo>
                  <a:lnTo>
                    <a:pt x="16091" y="19418"/>
                  </a:lnTo>
                  <a:lnTo>
                    <a:pt x="16049" y="19376"/>
                  </a:lnTo>
                  <a:lnTo>
                    <a:pt x="15944" y="19376"/>
                  </a:lnTo>
                  <a:lnTo>
                    <a:pt x="15965" y="19355"/>
                  </a:lnTo>
                  <a:lnTo>
                    <a:pt x="16070" y="19292"/>
                  </a:lnTo>
                  <a:lnTo>
                    <a:pt x="16070" y="19251"/>
                  </a:lnTo>
                  <a:lnTo>
                    <a:pt x="16070" y="19146"/>
                  </a:lnTo>
                  <a:lnTo>
                    <a:pt x="16091" y="19104"/>
                  </a:lnTo>
                  <a:lnTo>
                    <a:pt x="16154" y="19167"/>
                  </a:lnTo>
                  <a:lnTo>
                    <a:pt x="16175" y="19313"/>
                  </a:lnTo>
                  <a:lnTo>
                    <a:pt x="16216" y="19355"/>
                  </a:lnTo>
                  <a:lnTo>
                    <a:pt x="16216" y="19418"/>
                  </a:lnTo>
                  <a:lnTo>
                    <a:pt x="16363" y="19543"/>
                  </a:lnTo>
                  <a:lnTo>
                    <a:pt x="16363" y="19585"/>
                  </a:lnTo>
                  <a:lnTo>
                    <a:pt x="16426" y="19669"/>
                  </a:lnTo>
                  <a:lnTo>
                    <a:pt x="16489" y="19690"/>
                  </a:lnTo>
                  <a:lnTo>
                    <a:pt x="16572" y="19669"/>
                  </a:lnTo>
                  <a:lnTo>
                    <a:pt x="16614" y="19648"/>
                  </a:lnTo>
                  <a:lnTo>
                    <a:pt x="16698" y="19690"/>
                  </a:lnTo>
                  <a:lnTo>
                    <a:pt x="16802" y="19669"/>
                  </a:lnTo>
                  <a:lnTo>
                    <a:pt x="16886" y="19648"/>
                  </a:lnTo>
                  <a:lnTo>
                    <a:pt x="16928" y="19690"/>
                  </a:lnTo>
                  <a:lnTo>
                    <a:pt x="16928" y="19774"/>
                  </a:lnTo>
                  <a:lnTo>
                    <a:pt x="17116" y="20004"/>
                  </a:lnTo>
                  <a:lnTo>
                    <a:pt x="17200" y="20067"/>
                  </a:lnTo>
                  <a:lnTo>
                    <a:pt x="17221" y="20004"/>
                  </a:lnTo>
                  <a:lnTo>
                    <a:pt x="17325" y="19983"/>
                  </a:lnTo>
                  <a:lnTo>
                    <a:pt x="17346" y="19983"/>
                  </a:lnTo>
                  <a:lnTo>
                    <a:pt x="17367" y="20025"/>
                  </a:lnTo>
                  <a:lnTo>
                    <a:pt x="17346" y="20108"/>
                  </a:lnTo>
                  <a:lnTo>
                    <a:pt x="17325" y="20213"/>
                  </a:lnTo>
                  <a:lnTo>
                    <a:pt x="17346" y="20339"/>
                  </a:lnTo>
                  <a:lnTo>
                    <a:pt x="17409" y="20422"/>
                  </a:lnTo>
                  <a:lnTo>
                    <a:pt x="17451" y="20527"/>
                  </a:lnTo>
                  <a:lnTo>
                    <a:pt x="17472" y="20715"/>
                  </a:lnTo>
                  <a:lnTo>
                    <a:pt x="17535" y="20757"/>
                  </a:lnTo>
                  <a:lnTo>
                    <a:pt x="17618" y="20841"/>
                  </a:lnTo>
                  <a:lnTo>
                    <a:pt x="17681" y="21029"/>
                  </a:lnTo>
                  <a:lnTo>
                    <a:pt x="17828" y="21134"/>
                  </a:lnTo>
                  <a:lnTo>
                    <a:pt x="17869" y="21175"/>
                  </a:lnTo>
                  <a:lnTo>
                    <a:pt x="17953" y="21155"/>
                  </a:lnTo>
                  <a:lnTo>
                    <a:pt x="18037" y="21134"/>
                  </a:lnTo>
                  <a:lnTo>
                    <a:pt x="18100" y="21134"/>
                  </a:lnTo>
                  <a:lnTo>
                    <a:pt x="18141" y="21113"/>
                  </a:lnTo>
                  <a:lnTo>
                    <a:pt x="18141" y="21029"/>
                  </a:lnTo>
                  <a:lnTo>
                    <a:pt x="18141" y="20903"/>
                  </a:lnTo>
                  <a:lnTo>
                    <a:pt x="18141" y="20757"/>
                  </a:lnTo>
                  <a:lnTo>
                    <a:pt x="18162" y="20652"/>
                  </a:lnTo>
                  <a:lnTo>
                    <a:pt x="18183" y="20611"/>
                  </a:lnTo>
                  <a:lnTo>
                    <a:pt x="18204" y="20611"/>
                  </a:lnTo>
                  <a:lnTo>
                    <a:pt x="18246" y="20652"/>
                  </a:lnTo>
                  <a:lnTo>
                    <a:pt x="18204" y="20736"/>
                  </a:lnTo>
                  <a:lnTo>
                    <a:pt x="18204" y="20820"/>
                  </a:lnTo>
                  <a:lnTo>
                    <a:pt x="18267" y="20924"/>
                  </a:lnTo>
                  <a:lnTo>
                    <a:pt x="18204" y="21008"/>
                  </a:lnTo>
                  <a:lnTo>
                    <a:pt x="18204" y="21071"/>
                  </a:lnTo>
                  <a:lnTo>
                    <a:pt x="18267" y="21113"/>
                  </a:lnTo>
                  <a:lnTo>
                    <a:pt x="18309" y="21071"/>
                  </a:lnTo>
                  <a:lnTo>
                    <a:pt x="18393" y="21050"/>
                  </a:lnTo>
                  <a:lnTo>
                    <a:pt x="18455" y="21071"/>
                  </a:lnTo>
                  <a:lnTo>
                    <a:pt x="18476" y="21134"/>
                  </a:lnTo>
                  <a:lnTo>
                    <a:pt x="18455" y="21175"/>
                  </a:lnTo>
                  <a:lnTo>
                    <a:pt x="18476" y="21217"/>
                  </a:lnTo>
                  <a:lnTo>
                    <a:pt x="18581" y="21217"/>
                  </a:lnTo>
                  <a:lnTo>
                    <a:pt x="18623" y="21155"/>
                  </a:lnTo>
                  <a:lnTo>
                    <a:pt x="18623" y="21071"/>
                  </a:lnTo>
                  <a:lnTo>
                    <a:pt x="18602" y="21008"/>
                  </a:lnTo>
                  <a:lnTo>
                    <a:pt x="18602" y="20820"/>
                  </a:lnTo>
                  <a:lnTo>
                    <a:pt x="18623" y="20736"/>
                  </a:lnTo>
                  <a:lnTo>
                    <a:pt x="18623" y="20631"/>
                  </a:lnTo>
                  <a:lnTo>
                    <a:pt x="18665" y="20590"/>
                  </a:lnTo>
                  <a:lnTo>
                    <a:pt x="18623" y="20527"/>
                  </a:lnTo>
                  <a:lnTo>
                    <a:pt x="18581" y="20527"/>
                  </a:lnTo>
                  <a:lnTo>
                    <a:pt x="18602" y="20485"/>
                  </a:lnTo>
                  <a:lnTo>
                    <a:pt x="18623" y="20422"/>
                  </a:lnTo>
                  <a:lnTo>
                    <a:pt x="18602" y="20401"/>
                  </a:lnTo>
                  <a:lnTo>
                    <a:pt x="18497" y="20443"/>
                  </a:lnTo>
                  <a:lnTo>
                    <a:pt x="18497" y="20401"/>
                  </a:lnTo>
                  <a:lnTo>
                    <a:pt x="18518" y="20339"/>
                  </a:lnTo>
                  <a:lnTo>
                    <a:pt x="18623" y="20318"/>
                  </a:lnTo>
                  <a:lnTo>
                    <a:pt x="18685" y="20276"/>
                  </a:lnTo>
                  <a:lnTo>
                    <a:pt x="18685" y="20171"/>
                  </a:lnTo>
                  <a:lnTo>
                    <a:pt x="18665" y="20108"/>
                  </a:lnTo>
                  <a:lnTo>
                    <a:pt x="18602" y="20129"/>
                  </a:lnTo>
                  <a:lnTo>
                    <a:pt x="18581" y="20087"/>
                  </a:lnTo>
                  <a:lnTo>
                    <a:pt x="18623" y="20004"/>
                  </a:lnTo>
                  <a:lnTo>
                    <a:pt x="18685" y="19899"/>
                  </a:lnTo>
                  <a:lnTo>
                    <a:pt x="18685" y="19857"/>
                  </a:lnTo>
                  <a:lnTo>
                    <a:pt x="18623" y="19857"/>
                  </a:lnTo>
                  <a:lnTo>
                    <a:pt x="18560" y="19899"/>
                  </a:lnTo>
                  <a:lnTo>
                    <a:pt x="18476" y="20025"/>
                  </a:lnTo>
                  <a:lnTo>
                    <a:pt x="18455" y="20171"/>
                  </a:lnTo>
                  <a:lnTo>
                    <a:pt x="18393" y="20192"/>
                  </a:lnTo>
                  <a:lnTo>
                    <a:pt x="18393" y="20129"/>
                  </a:lnTo>
                  <a:lnTo>
                    <a:pt x="18413" y="20004"/>
                  </a:lnTo>
                  <a:lnTo>
                    <a:pt x="18413" y="19962"/>
                  </a:lnTo>
                  <a:lnTo>
                    <a:pt x="18393" y="19899"/>
                  </a:lnTo>
                  <a:lnTo>
                    <a:pt x="18393" y="19857"/>
                  </a:lnTo>
                  <a:lnTo>
                    <a:pt x="18413" y="19774"/>
                  </a:lnTo>
                  <a:lnTo>
                    <a:pt x="18497" y="19690"/>
                  </a:lnTo>
                  <a:lnTo>
                    <a:pt x="18581" y="19648"/>
                  </a:lnTo>
                  <a:lnTo>
                    <a:pt x="18602" y="19564"/>
                  </a:lnTo>
                  <a:lnTo>
                    <a:pt x="18560" y="19502"/>
                  </a:lnTo>
                  <a:lnTo>
                    <a:pt x="18476" y="19502"/>
                  </a:lnTo>
                  <a:lnTo>
                    <a:pt x="18413" y="19564"/>
                  </a:lnTo>
                  <a:lnTo>
                    <a:pt x="18393" y="19606"/>
                  </a:lnTo>
                  <a:lnTo>
                    <a:pt x="18372" y="19648"/>
                  </a:lnTo>
                  <a:lnTo>
                    <a:pt x="18393" y="19543"/>
                  </a:lnTo>
                  <a:lnTo>
                    <a:pt x="18413" y="19481"/>
                  </a:lnTo>
                  <a:lnTo>
                    <a:pt x="18393" y="19460"/>
                  </a:lnTo>
                  <a:lnTo>
                    <a:pt x="18351" y="19481"/>
                  </a:lnTo>
                  <a:lnTo>
                    <a:pt x="18246" y="19564"/>
                  </a:lnTo>
                  <a:lnTo>
                    <a:pt x="18162" y="19648"/>
                  </a:lnTo>
                  <a:lnTo>
                    <a:pt x="18162" y="19606"/>
                  </a:lnTo>
                  <a:lnTo>
                    <a:pt x="18183" y="19543"/>
                  </a:lnTo>
                  <a:lnTo>
                    <a:pt x="18246" y="19460"/>
                  </a:lnTo>
                  <a:lnTo>
                    <a:pt x="18288" y="19397"/>
                  </a:lnTo>
                  <a:lnTo>
                    <a:pt x="18351" y="19292"/>
                  </a:lnTo>
                  <a:lnTo>
                    <a:pt x="18351" y="19271"/>
                  </a:lnTo>
                  <a:lnTo>
                    <a:pt x="18288" y="19230"/>
                  </a:lnTo>
                  <a:lnTo>
                    <a:pt x="18267" y="19167"/>
                  </a:lnTo>
                  <a:lnTo>
                    <a:pt x="18204" y="19167"/>
                  </a:lnTo>
                  <a:lnTo>
                    <a:pt x="18162" y="19125"/>
                  </a:lnTo>
                  <a:lnTo>
                    <a:pt x="18141" y="19041"/>
                  </a:lnTo>
                  <a:lnTo>
                    <a:pt x="18079" y="19020"/>
                  </a:lnTo>
                  <a:lnTo>
                    <a:pt x="17995" y="18937"/>
                  </a:lnTo>
                  <a:lnTo>
                    <a:pt x="17953" y="18937"/>
                  </a:lnTo>
                  <a:lnTo>
                    <a:pt x="17932" y="18916"/>
                  </a:lnTo>
                  <a:lnTo>
                    <a:pt x="17869" y="18916"/>
                  </a:lnTo>
                  <a:lnTo>
                    <a:pt x="17869" y="18853"/>
                  </a:lnTo>
                  <a:lnTo>
                    <a:pt x="17849" y="18811"/>
                  </a:lnTo>
                  <a:lnTo>
                    <a:pt x="17660" y="18665"/>
                  </a:lnTo>
                  <a:lnTo>
                    <a:pt x="17639" y="18623"/>
                  </a:lnTo>
                  <a:lnTo>
                    <a:pt x="17535" y="18560"/>
                  </a:lnTo>
                  <a:lnTo>
                    <a:pt x="17430" y="18560"/>
                  </a:lnTo>
                  <a:lnTo>
                    <a:pt x="17325" y="18602"/>
                  </a:lnTo>
                  <a:lnTo>
                    <a:pt x="17242" y="18707"/>
                  </a:lnTo>
                  <a:lnTo>
                    <a:pt x="17242" y="18644"/>
                  </a:lnTo>
                  <a:lnTo>
                    <a:pt x="17221" y="18560"/>
                  </a:lnTo>
                  <a:lnTo>
                    <a:pt x="17053" y="18518"/>
                  </a:lnTo>
                  <a:lnTo>
                    <a:pt x="16949" y="18518"/>
                  </a:lnTo>
                  <a:lnTo>
                    <a:pt x="16844" y="18539"/>
                  </a:lnTo>
                  <a:lnTo>
                    <a:pt x="16823" y="18518"/>
                  </a:lnTo>
                  <a:lnTo>
                    <a:pt x="16907" y="18434"/>
                  </a:lnTo>
                  <a:lnTo>
                    <a:pt x="16949" y="18476"/>
                  </a:lnTo>
                  <a:lnTo>
                    <a:pt x="17137" y="18476"/>
                  </a:lnTo>
                  <a:lnTo>
                    <a:pt x="17221" y="18497"/>
                  </a:lnTo>
                  <a:lnTo>
                    <a:pt x="17325" y="18497"/>
                  </a:lnTo>
                  <a:lnTo>
                    <a:pt x="17430" y="18476"/>
                  </a:lnTo>
                  <a:lnTo>
                    <a:pt x="17472" y="18393"/>
                  </a:lnTo>
                  <a:lnTo>
                    <a:pt x="17514" y="18204"/>
                  </a:lnTo>
                  <a:lnTo>
                    <a:pt x="17472" y="18121"/>
                  </a:lnTo>
                  <a:lnTo>
                    <a:pt x="17451" y="18100"/>
                  </a:lnTo>
                  <a:lnTo>
                    <a:pt x="17409" y="18100"/>
                  </a:lnTo>
                  <a:lnTo>
                    <a:pt x="17263" y="17995"/>
                  </a:lnTo>
                  <a:lnTo>
                    <a:pt x="17221" y="17974"/>
                  </a:lnTo>
                  <a:lnTo>
                    <a:pt x="17158" y="17974"/>
                  </a:lnTo>
                  <a:lnTo>
                    <a:pt x="17053" y="18058"/>
                  </a:lnTo>
                  <a:lnTo>
                    <a:pt x="17012" y="18058"/>
                  </a:lnTo>
                  <a:lnTo>
                    <a:pt x="16928" y="18079"/>
                  </a:lnTo>
                  <a:lnTo>
                    <a:pt x="16886" y="18162"/>
                  </a:lnTo>
                  <a:lnTo>
                    <a:pt x="16844" y="18162"/>
                  </a:lnTo>
                  <a:lnTo>
                    <a:pt x="16844" y="18079"/>
                  </a:lnTo>
                  <a:lnTo>
                    <a:pt x="16823" y="18016"/>
                  </a:lnTo>
                  <a:lnTo>
                    <a:pt x="16781" y="18016"/>
                  </a:lnTo>
                  <a:lnTo>
                    <a:pt x="16635" y="18058"/>
                  </a:lnTo>
                  <a:lnTo>
                    <a:pt x="16593" y="18079"/>
                  </a:lnTo>
                  <a:lnTo>
                    <a:pt x="16530" y="18079"/>
                  </a:lnTo>
                  <a:lnTo>
                    <a:pt x="16572" y="18058"/>
                  </a:lnTo>
                  <a:lnTo>
                    <a:pt x="16677" y="17995"/>
                  </a:lnTo>
                  <a:lnTo>
                    <a:pt x="16781" y="17974"/>
                  </a:lnTo>
                  <a:lnTo>
                    <a:pt x="16802" y="17911"/>
                  </a:lnTo>
                  <a:lnTo>
                    <a:pt x="16781" y="17870"/>
                  </a:lnTo>
                  <a:lnTo>
                    <a:pt x="16719" y="17849"/>
                  </a:lnTo>
                  <a:lnTo>
                    <a:pt x="16677" y="17870"/>
                  </a:lnTo>
                  <a:lnTo>
                    <a:pt x="16719" y="17807"/>
                  </a:lnTo>
                  <a:lnTo>
                    <a:pt x="16781" y="17807"/>
                  </a:lnTo>
                  <a:lnTo>
                    <a:pt x="16823" y="17849"/>
                  </a:lnTo>
                  <a:lnTo>
                    <a:pt x="16928" y="17953"/>
                  </a:lnTo>
                  <a:lnTo>
                    <a:pt x="17012" y="17974"/>
                  </a:lnTo>
                  <a:lnTo>
                    <a:pt x="17095" y="17953"/>
                  </a:lnTo>
                  <a:lnTo>
                    <a:pt x="17200" y="17870"/>
                  </a:lnTo>
                  <a:lnTo>
                    <a:pt x="17367" y="17870"/>
                  </a:lnTo>
                  <a:lnTo>
                    <a:pt x="17430" y="17786"/>
                  </a:lnTo>
                  <a:lnTo>
                    <a:pt x="17472" y="17765"/>
                  </a:lnTo>
                  <a:lnTo>
                    <a:pt x="17514" y="17702"/>
                  </a:lnTo>
                  <a:lnTo>
                    <a:pt x="17472" y="17639"/>
                  </a:lnTo>
                  <a:lnTo>
                    <a:pt x="17409" y="17577"/>
                  </a:lnTo>
                  <a:lnTo>
                    <a:pt x="17263" y="17556"/>
                  </a:lnTo>
                  <a:lnTo>
                    <a:pt x="17200" y="17493"/>
                  </a:lnTo>
                  <a:lnTo>
                    <a:pt x="17137" y="17451"/>
                  </a:lnTo>
                  <a:lnTo>
                    <a:pt x="17033" y="17451"/>
                  </a:lnTo>
                  <a:lnTo>
                    <a:pt x="16928" y="17430"/>
                  </a:lnTo>
                  <a:lnTo>
                    <a:pt x="16844" y="17451"/>
                  </a:lnTo>
                  <a:lnTo>
                    <a:pt x="16823" y="17493"/>
                  </a:lnTo>
                  <a:lnTo>
                    <a:pt x="16740" y="17556"/>
                  </a:lnTo>
                  <a:lnTo>
                    <a:pt x="16677" y="17535"/>
                  </a:lnTo>
                  <a:lnTo>
                    <a:pt x="16593" y="17493"/>
                  </a:lnTo>
                  <a:lnTo>
                    <a:pt x="16489" y="17493"/>
                  </a:lnTo>
                  <a:lnTo>
                    <a:pt x="16468" y="17556"/>
                  </a:lnTo>
                  <a:lnTo>
                    <a:pt x="16426" y="17598"/>
                  </a:lnTo>
                  <a:lnTo>
                    <a:pt x="16384" y="17577"/>
                  </a:lnTo>
                  <a:lnTo>
                    <a:pt x="16321" y="17535"/>
                  </a:lnTo>
                  <a:lnTo>
                    <a:pt x="16300" y="17535"/>
                  </a:lnTo>
                  <a:lnTo>
                    <a:pt x="16279" y="17472"/>
                  </a:lnTo>
                  <a:lnTo>
                    <a:pt x="16321" y="17430"/>
                  </a:lnTo>
                  <a:lnTo>
                    <a:pt x="16426" y="17388"/>
                  </a:lnTo>
                  <a:lnTo>
                    <a:pt x="16572" y="17430"/>
                  </a:lnTo>
                  <a:lnTo>
                    <a:pt x="16740" y="17430"/>
                  </a:lnTo>
                  <a:lnTo>
                    <a:pt x="16802" y="17367"/>
                  </a:lnTo>
                  <a:lnTo>
                    <a:pt x="16802" y="17326"/>
                  </a:lnTo>
                  <a:lnTo>
                    <a:pt x="16740" y="17221"/>
                  </a:lnTo>
                  <a:lnTo>
                    <a:pt x="16635" y="17137"/>
                  </a:lnTo>
                  <a:lnTo>
                    <a:pt x="16530" y="17074"/>
                  </a:lnTo>
                  <a:lnTo>
                    <a:pt x="16489" y="17012"/>
                  </a:lnTo>
                  <a:lnTo>
                    <a:pt x="16489" y="16907"/>
                  </a:lnTo>
                  <a:lnTo>
                    <a:pt x="16509" y="16865"/>
                  </a:lnTo>
                  <a:lnTo>
                    <a:pt x="16572" y="16907"/>
                  </a:lnTo>
                  <a:lnTo>
                    <a:pt x="16593" y="16949"/>
                  </a:lnTo>
                  <a:lnTo>
                    <a:pt x="16593" y="17012"/>
                  </a:lnTo>
                  <a:lnTo>
                    <a:pt x="16677" y="17054"/>
                  </a:lnTo>
                  <a:lnTo>
                    <a:pt x="16802" y="17158"/>
                  </a:lnTo>
                  <a:lnTo>
                    <a:pt x="16823" y="17221"/>
                  </a:lnTo>
                  <a:lnTo>
                    <a:pt x="16886" y="17242"/>
                  </a:lnTo>
                  <a:lnTo>
                    <a:pt x="16928" y="17242"/>
                  </a:lnTo>
                  <a:lnTo>
                    <a:pt x="17012" y="17326"/>
                  </a:lnTo>
                  <a:lnTo>
                    <a:pt x="17095" y="17326"/>
                  </a:lnTo>
                  <a:lnTo>
                    <a:pt x="17200" y="17284"/>
                  </a:lnTo>
                  <a:lnTo>
                    <a:pt x="17263" y="17242"/>
                  </a:lnTo>
                  <a:lnTo>
                    <a:pt x="17346" y="17221"/>
                  </a:lnTo>
                  <a:lnTo>
                    <a:pt x="17409" y="17158"/>
                  </a:lnTo>
                  <a:lnTo>
                    <a:pt x="17472" y="17116"/>
                  </a:lnTo>
                  <a:lnTo>
                    <a:pt x="17556" y="17074"/>
                  </a:lnTo>
                  <a:lnTo>
                    <a:pt x="17606" y="17074"/>
                  </a:lnTo>
                  <a:lnTo>
                    <a:pt x="17618" y="17116"/>
                  </a:lnTo>
                  <a:lnTo>
                    <a:pt x="17618" y="17074"/>
                  </a:lnTo>
                  <a:lnTo>
                    <a:pt x="17618" y="17033"/>
                  </a:lnTo>
                  <a:lnTo>
                    <a:pt x="17577" y="16970"/>
                  </a:lnTo>
                  <a:lnTo>
                    <a:pt x="17588" y="17010"/>
                  </a:lnTo>
                  <a:lnTo>
                    <a:pt x="17472" y="16844"/>
                  </a:lnTo>
                  <a:lnTo>
                    <a:pt x="17409" y="16802"/>
                  </a:lnTo>
                  <a:lnTo>
                    <a:pt x="17409" y="16740"/>
                  </a:lnTo>
                  <a:lnTo>
                    <a:pt x="17430" y="16719"/>
                  </a:lnTo>
                  <a:lnTo>
                    <a:pt x="17472" y="16719"/>
                  </a:lnTo>
                  <a:lnTo>
                    <a:pt x="17535" y="16761"/>
                  </a:lnTo>
                  <a:lnTo>
                    <a:pt x="17535" y="16823"/>
                  </a:lnTo>
                  <a:lnTo>
                    <a:pt x="17577" y="16865"/>
                  </a:lnTo>
                  <a:lnTo>
                    <a:pt x="17681" y="17074"/>
                  </a:lnTo>
                  <a:lnTo>
                    <a:pt x="17869" y="17284"/>
                  </a:lnTo>
                  <a:lnTo>
                    <a:pt x="17890" y="17326"/>
                  </a:lnTo>
                  <a:lnTo>
                    <a:pt x="17932" y="17263"/>
                  </a:lnTo>
                  <a:lnTo>
                    <a:pt x="17932" y="17179"/>
                  </a:lnTo>
                  <a:lnTo>
                    <a:pt x="17953" y="17012"/>
                  </a:lnTo>
                  <a:lnTo>
                    <a:pt x="17953" y="16907"/>
                  </a:lnTo>
                  <a:lnTo>
                    <a:pt x="17995" y="16844"/>
                  </a:lnTo>
                  <a:lnTo>
                    <a:pt x="18058" y="16844"/>
                  </a:lnTo>
                  <a:lnTo>
                    <a:pt x="18100" y="16865"/>
                  </a:lnTo>
                  <a:lnTo>
                    <a:pt x="18100" y="16949"/>
                  </a:lnTo>
                  <a:lnTo>
                    <a:pt x="18141" y="17012"/>
                  </a:lnTo>
                  <a:lnTo>
                    <a:pt x="18183" y="17012"/>
                  </a:lnTo>
                  <a:lnTo>
                    <a:pt x="18372" y="17074"/>
                  </a:lnTo>
                  <a:lnTo>
                    <a:pt x="18518" y="17179"/>
                  </a:lnTo>
                  <a:lnTo>
                    <a:pt x="18602" y="17221"/>
                  </a:lnTo>
                  <a:lnTo>
                    <a:pt x="18665" y="17179"/>
                  </a:lnTo>
                  <a:lnTo>
                    <a:pt x="18706" y="17179"/>
                  </a:lnTo>
                  <a:lnTo>
                    <a:pt x="18769" y="17221"/>
                  </a:lnTo>
                  <a:lnTo>
                    <a:pt x="18769" y="17263"/>
                  </a:lnTo>
                  <a:lnTo>
                    <a:pt x="18602" y="17284"/>
                  </a:lnTo>
                  <a:lnTo>
                    <a:pt x="18581" y="17326"/>
                  </a:lnTo>
                  <a:lnTo>
                    <a:pt x="18476" y="17221"/>
                  </a:lnTo>
                  <a:lnTo>
                    <a:pt x="18288" y="17116"/>
                  </a:lnTo>
                  <a:lnTo>
                    <a:pt x="18246" y="17074"/>
                  </a:lnTo>
                  <a:lnTo>
                    <a:pt x="18204" y="17054"/>
                  </a:lnTo>
                  <a:lnTo>
                    <a:pt x="18162" y="17054"/>
                  </a:lnTo>
                  <a:lnTo>
                    <a:pt x="18121" y="17074"/>
                  </a:lnTo>
                  <a:lnTo>
                    <a:pt x="18121" y="17137"/>
                  </a:lnTo>
                  <a:lnTo>
                    <a:pt x="18183" y="17221"/>
                  </a:lnTo>
                  <a:lnTo>
                    <a:pt x="18413" y="17430"/>
                  </a:lnTo>
                  <a:lnTo>
                    <a:pt x="18518" y="17535"/>
                  </a:lnTo>
                  <a:lnTo>
                    <a:pt x="18685" y="17598"/>
                  </a:lnTo>
                  <a:lnTo>
                    <a:pt x="18790" y="17681"/>
                  </a:lnTo>
                  <a:lnTo>
                    <a:pt x="18832" y="17702"/>
                  </a:lnTo>
                  <a:lnTo>
                    <a:pt x="18916" y="17681"/>
                  </a:lnTo>
                  <a:lnTo>
                    <a:pt x="18937" y="17639"/>
                  </a:lnTo>
                  <a:lnTo>
                    <a:pt x="18999" y="17556"/>
                  </a:lnTo>
                  <a:lnTo>
                    <a:pt x="19125" y="17556"/>
                  </a:lnTo>
                  <a:lnTo>
                    <a:pt x="19167" y="17493"/>
                  </a:lnTo>
                  <a:lnTo>
                    <a:pt x="19167" y="17430"/>
                  </a:lnTo>
                  <a:lnTo>
                    <a:pt x="19250" y="17367"/>
                  </a:lnTo>
                  <a:lnTo>
                    <a:pt x="19313" y="17367"/>
                  </a:lnTo>
                  <a:lnTo>
                    <a:pt x="19376" y="17388"/>
                  </a:lnTo>
                  <a:lnTo>
                    <a:pt x="19460" y="17430"/>
                  </a:lnTo>
                  <a:lnTo>
                    <a:pt x="19564" y="17388"/>
                  </a:lnTo>
                  <a:lnTo>
                    <a:pt x="19669" y="17388"/>
                  </a:lnTo>
                  <a:lnTo>
                    <a:pt x="19690" y="17346"/>
                  </a:lnTo>
                  <a:lnTo>
                    <a:pt x="19732" y="17221"/>
                  </a:lnTo>
                  <a:lnTo>
                    <a:pt x="19732" y="17116"/>
                  </a:lnTo>
                  <a:lnTo>
                    <a:pt x="19774" y="17033"/>
                  </a:lnTo>
                  <a:lnTo>
                    <a:pt x="19857" y="16907"/>
                  </a:lnTo>
                  <a:lnTo>
                    <a:pt x="19857" y="16823"/>
                  </a:lnTo>
                  <a:lnTo>
                    <a:pt x="19836" y="16761"/>
                  </a:lnTo>
                  <a:lnTo>
                    <a:pt x="19753" y="16740"/>
                  </a:lnTo>
                  <a:lnTo>
                    <a:pt x="19648" y="16761"/>
                  </a:lnTo>
                  <a:lnTo>
                    <a:pt x="19627" y="16802"/>
                  </a:lnTo>
                  <a:lnTo>
                    <a:pt x="19585" y="16761"/>
                  </a:lnTo>
                  <a:lnTo>
                    <a:pt x="19543" y="16761"/>
                  </a:lnTo>
                  <a:lnTo>
                    <a:pt x="19522" y="16802"/>
                  </a:lnTo>
                  <a:lnTo>
                    <a:pt x="19439" y="16740"/>
                  </a:lnTo>
                  <a:lnTo>
                    <a:pt x="19376" y="16656"/>
                  </a:lnTo>
                  <a:lnTo>
                    <a:pt x="19334" y="16614"/>
                  </a:lnTo>
                  <a:lnTo>
                    <a:pt x="19313" y="16530"/>
                  </a:lnTo>
                  <a:lnTo>
                    <a:pt x="19271" y="16530"/>
                  </a:lnTo>
                  <a:lnTo>
                    <a:pt x="19250" y="16614"/>
                  </a:lnTo>
                  <a:lnTo>
                    <a:pt x="19250" y="16719"/>
                  </a:lnTo>
                  <a:lnTo>
                    <a:pt x="19313" y="16740"/>
                  </a:lnTo>
                  <a:lnTo>
                    <a:pt x="19313" y="16823"/>
                  </a:lnTo>
                  <a:lnTo>
                    <a:pt x="19250" y="16907"/>
                  </a:lnTo>
                  <a:lnTo>
                    <a:pt x="19229" y="17012"/>
                  </a:lnTo>
                  <a:lnTo>
                    <a:pt x="19209" y="16949"/>
                  </a:lnTo>
                  <a:lnTo>
                    <a:pt x="19229" y="16823"/>
                  </a:lnTo>
                  <a:lnTo>
                    <a:pt x="19209" y="16719"/>
                  </a:lnTo>
                  <a:lnTo>
                    <a:pt x="19146" y="16698"/>
                  </a:lnTo>
                  <a:lnTo>
                    <a:pt x="19125" y="16551"/>
                  </a:lnTo>
                  <a:lnTo>
                    <a:pt x="19062" y="16530"/>
                  </a:lnTo>
                  <a:lnTo>
                    <a:pt x="19041" y="16489"/>
                  </a:lnTo>
                  <a:lnTo>
                    <a:pt x="19041" y="16447"/>
                  </a:lnTo>
                  <a:lnTo>
                    <a:pt x="19104" y="16426"/>
                  </a:lnTo>
                  <a:lnTo>
                    <a:pt x="19161" y="16311"/>
                  </a:lnTo>
                  <a:lnTo>
                    <a:pt x="19146" y="16279"/>
                  </a:lnTo>
                  <a:lnTo>
                    <a:pt x="19104" y="16238"/>
                  </a:lnTo>
                  <a:lnTo>
                    <a:pt x="19146" y="16217"/>
                  </a:lnTo>
                  <a:lnTo>
                    <a:pt x="19229" y="16217"/>
                  </a:lnTo>
                  <a:lnTo>
                    <a:pt x="19271" y="16175"/>
                  </a:lnTo>
                  <a:lnTo>
                    <a:pt x="19313" y="16091"/>
                  </a:lnTo>
                  <a:lnTo>
                    <a:pt x="19313" y="15966"/>
                  </a:lnTo>
                  <a:lnTo>
                    <a:pt x="19271" y="15903"/>
                  </a:lnTo>
                  <a:lnTo>
                    <a:pt x="19271" y="15861"/>
                  </a:lnTo>
                  <a:lnTo>
                    <a:pt x="19334" y="15861"/>
                  </a:lnTo>
                  <a:lnTo>
                    <a:pt x="19376" y="15903"/>
                  </a:lnTo>
                  <a:lnTo>
                    <a:pt x="19439" y="15986"/>
                  </a:lnTo>
                  <a:lnTo>
                    <a:pt x="19481" y="16007"/>
                  </a:lnTo>
                  <a:lnTo>
                    <a:pt x="19564" y="16007"/>
                  </a:lnTo>
                  <a:lnTo>
                    <a:pt x="19648" y="15966"/>
                  </a:lnTo>
                  <a:lnTo>
                    <a:pt x="19732" y="15986"/>
                  </a:lnTo>
                  <a:lnTo>
                    <a:pt x="19794" y="16028"/>
                  </a:lnTo>
                  <a:lnTo>
                    <a:pt x="19899" y="16070"/>
                  </a:lnTo>
                  <a:lnTo>
                    <a:pt x="20046" y="16175"/>
                  </a:lnTo>
                  <a:lnTo>
                    <a:pt x="20046" y="16238"/>
                  </a:lnTo>
                  <a:lnTo>
                    <a:pt x="20066" y="16321"/>
                  </a:lnTo>
                  <a:lnTo>
                    <a:pt x="20108" y="16384"/>
                  </a:lnTo>
                  <a:lnTo>
                    <a:pt x="20150" y="16447"/>
                  </a:lnTo>
                  <a:lnTo>
                    <a:pt x="20192" y="16489"/>
                  </a:lnTo>
                  <a:lnTo>
                    <a:pt x="20318" y="16405"/>
                  </a:lnTo>
                  <a:lnTo>
                    <a:pt x="20422" y="16238"/>
                  </a:lnTo>
                  <a:lnTo>
                    <a:pt x="20485" y="16133"/>
                  </a:lnTo>
                  <a:lnTo>
                    <a:pt x="20422" y="16091"/>
                  </a:lnTo>
                  <a:lnTo>
                    <a:pt x="20401" y="15986"/>
                  </a:lnTo>
                  <a:lnTo>
                    <a:pt x="20464" y="15924"/>
                  </a:lnTo>
                  <a:lnTo>
                    <a:pt x="20464" y="15882"/>
                  </a:lnTo>
                  <a:lnTo>
                    <a:pt x="20359" y="15861"/>
                  </a:lnTo>
                  <a:lnTo>
                    <a:pt x="20276" y="15903"/>
                  </a:lnTo>
                  <a:lnTo>
                    <a:pt x="20255" y="15966"/>
                  </a:lnTo>
                  <a:lnTo>
                    <a:pt x="20108" y="15882"/>
                  </a:lnTo>
                  <a:lnTo>
                    <a:pt x="20046" y="15777"/>
                  </a:lnTo>
                  <a:lnTo>
                    <a:pt x="19899" y="15756"/>
                  </a:lnTo>
                  <a:lnTo>
                    <a:pt x="19857" y="15777"/>
                  </a:lnTo>
                  <a:lnTo>
                    <a:pt x="19794" y="15714"/>
                  </a:lnTo>
                  <a:lnTo>
                    <a:pt x="19794" y="15673"/>
                  </a:lnTo>
                  <a:lnTo>
                    <a:pt x="19857" y="15673"/>
                  </a:lnTo>
                  <a:lnTo>
                    <a:pt x="19899" y="15589"/>
                  </a:lnTo>
                  <a:lnTo>
                    <a:pt x="19941" y="15401"/>
                  </a:lnTo>
                  <a:lnTo>
                    <a:pt x="19962" y="15380"/>
                  </a:lnTo>
                  <a:lnTo>
                    <a:pt x="19962" y="15296"/>
                  </a:lnTo>
                  <a:lnTo>
                    <a:pt x="19836" y="15254"/>
                  </a:lnTo>
                  <a:lnTo>
                    <a:pt x="19774" y="15254"/>
                  </a:lnTo>
                  <a:lnTo>
                    <a:pt x="19669" y="15359"/>
                  </a:lnTo>
                  <a:lnTo>
                    <a:pt x="19564" y="15380"/>
                  </a:lnTo>
                  <a:lnTo>
                    <a:pt x="19460" y="15359"/>
                  </a:lnTo>
                  <a:lnTo>
                    <a:pt x="19439" y="15296"/>
                  </a:lnTo>
                  <a:lnTo>
                    <a:pt x="19418" y="15191"/>
                  </a:lnTo>
                  <a:lnTo>
                    <a:pt x="19376" y="15149"/>
                  </a:lnTo>
                  <a:lnTo>
                    <a:pt x="19376" y="15066"/>
                  </a:lnTo>
                  <a:lnTo>
                    <a:pt x="19460" y="15129"/>
                  </a:lnTo>
                  <a:lnTo>
                    <a:pt x="19481" y="15170"/>
                  </a:lnTo>
                  <a:lnTo>
                    <a:pt x="19460" y="15233"/>
                  </a:lnTo>
                  <a:lnTo>
                    <a:pt x="19481" y="15296"/>
                  </a:lnTo>
                  <a:lnTo>
                    <a:pt x="19564" y="15359"/>
                  </a:lnTo>
                  <a:lnTo>
                    <a:pt x="19648" y="15359"/>
                  </a:lnTo>
                  <a:lnTo>
                    <a:pt x="19753" y="15254"/>
                  </a:lnTo>
                  <a:lnTo>
                    <a:pt x="19836" y="15233"/>
                  </a:lnTo>
                  <a:lnTo>
                    <a:pt x="19941" y="15233"/>
                  </a:lnTo>
                  <a:lnTo>
                    <a:pt x="19983" y="15275"/>
                  </a:lnTo>
                  <a:lnTo>
                    <a:pt x="20046" y="15275"/>
                  </a:lnTo>
                  <a:lnTo>
                    <a:pt x="20066" y="15233"/>
                  </a:lnTo>
                  <a:lnTo>
                    <a:pt x="20046" y="15170"/>
                  </a:lnTo>
                  <a:lnTo>
                    <a:pt x="19836" y="14961"/>
                  </a:lnTo>
                  <a:lnTo>
                    <a:pt x="19669" y="14836"/>
                  </a:lnTo>
                  <a:lnTo>
                    <a:pt x="19522" y="14836"/>
                  </a:lnTo>
                  <a:lnTo>
                    <a:pt x="19355" y="14752"/>
                  </a:lnTo>
                  <a:lnTo>
                    <a:pt x="19271" y="14647"/>
                  </a:lnTo>
                  <a:lnTo>
                    <a:pt x="19271" y="14564"/>
                  </a:lnTo>
                  <a:lnTo>
                    <a:pt x="19271" y="14522"/>
                  </a:lnTo>
                  <a:lnTo>
                    <a:pt x="19334" y="14564"/>
                  </a:lnTo>
                  <a:lnTo>
                    <a:pt x="19376" y="14668"/>
                  </a:lnTo>
                  <a:lnTo>
                    <a:pt x="19460" y="14731"/>
                  </a:lnTo>
                  <a:lnTo>
                    <a:pt x="19585" y="14731"/>
                  </a:lnTo>
                  <a:lnTo>
                    <a:pt x="19627" y="14668"/>
                  </a:lnTo>
                  <a:lnTo>
                    <a:pt x="19627" y="14626"/>
                  </a:lnTo>
                  <a:lnTo>
                    <a:pt x="19522" y="14522"/>
                  </a:lnTo>
                  <a:lnTo>
                    <a:pt x="19481" y="14459"/>
                  </a:lnTo>
                  <a:lnTo>
                    <a:pt x="19481" y="14438"/>
                  </a:lnTo>
                  <a:lnTo>
                    <a:pt x="19522" y="14438"/>
                  </a:lnTo>
                  <a:lnTo>
                    <a:pt x="19564" y="14459"/>
                  </a:lnTo>
                  <a:lnTo>
                    <a:pt x="19690" y="14626"/>
                  </a:lnTo>
                  <a:lnTo>
                    <a:pt x="19753" y="14731"/>
                  </a:lnTo>
                  <a:lnTo>
                    <a:pt x="19753" y="14773"/>
                  </a:lnTo>
                  <a:lnTo>
                    <a:pt x="19857" y="14857"/>
                  </a:lnTo>
                  <a:lnTo>
                    <a:pt x="19962" y="14940"/>
                  </a:lnTo>
                  <a:lnTo>
                    <a:pt x="20087" y="15087"/>
                  </a:lnTo>
                  <a:lnTo>
                    <a:pt x="20171" y="15129"/>
                  </a:lnTo>
                  <a:lnTo>
                    <a:pt x="20213" y="15087"/>
                  </a:lnTo>
                  <a:lnTo>
                    <a:pt x="20276" y="15129"/>
                  </a:lnTo>
                  <a:lnTo>
                    <a:pt x="20297" y="15170"/>
                  </a:lnTo>
                  <a:lnTo>
                    <a:pt x="20213" y="15233"/>
                  </a:lnTo>
                  <a:lnTo>
                    <a:pt x="20276" y="15296"/>
                  </a:lnTo>
                  <a:lnTo>
                    <a:pt x="20318" y="15359"/>
                  </a:lnTo>
                  <a:lnTo>
                    <a:pt x="20380" y="15359"/>
                  </a:lnTo>
                  <a:lnTo>
                    <a:pt x="20422" y="15275"/>
                  </a:lnTo>
                  <a:lnTo>
                    <a:pt x="20485" y="15087"/>
                  </a:lnTo>
                  <a:lnTo>
                    <a:pt x="20506" y="15045"/>
                  </a:lnTo>
                  <a:lnTo>
                    <a:pt x="20527" y="14982"/>
                  </a:lnTo>
                  <a:lnTo>
                    <a:pt x="20506" y="14877"/>
                  </a:lnTo>
                  <a:lnTo>
                    <a:pt x="20506" y="14836"/>
                  </a:lnTo>
                  <a:lnTo>
                    <a:pt x="20506" y="14710"/>
                  </a:lnTo>
                  <a:lnTo>
                    <a:pt x="20464" y="14626"/>
                  </a:lnTo>
                  <a:lnTo>
                    <a:pt x="20464" y="14564"/>
                  </a:lnTo>
                  <a:lnTo>
                    <a:pt x="20464" y="14543"/>
                  </a:lnTo>
                  <a:lnTo>
                    <a:pt x="20506" y="14564"/>
                  </a:lnTo>
                  <a:lnTo>
                    <a:pt x="20590" y="14605"/>
                  </a:lnTo>
                  <a:lnTo>
                    <a:pt x="20610" y="14605"/>
                  </a:lnTo>
                  <a:lnTo>
                    <a:pt x="20590" y="14543"/>
                  </a:lnTo>
                  <a:lnTo>
                    <a:pt x="20506" y="14459"/>
                  </a:lnTo>
                  <a:lnTo>
                    <a:pt x="20464" y="14354"/>
                  </a:lnTo>
                  <a:lnTo>
                    <a:pt x="20401" y="14313"/>
                  </a:lnTo>
                  <a:lnTo>
                    <a:pt x="20318" y="14292"/>
                  </a:lnTo>
                  <a:lnTo>
                    <a:pt x="19962" y="14292"/>
                  </a:lnTo>
                  <a:lnTo>
                    <a:pt x="19920" y="14208"/>
                  </a:lnTo>
                  <a:lnTo>
                    <a:pt x="19836" y="14145"/>
                  </a:lnTo>
                  <a:lnTo>
                    <a:pt x="19648" y="14145"/>
                  </a:lnTo>
                  <a:lnTo>
                    <a:pt x="19564" y="14187"/>
                  </a:lnTo>
                  <a:lnTo>
                    <a:pt x="19502" y="14187"/>
                  </a:lnTo>
                  <a:lnTo>
                    <a:pt x="19460" y="14124"/>
                  </a:lnTo>
                  <a:lnTo>
                    <a:pt x="19439" y="14103"/>
                  </a:lnTo>
                  <a:lnTo>
                    <a:pt x="19460" y="14041"/>
                  </a:lnTo>
                  <a:lnTo>
                    <a:pt x="19502" y="14103"/>
                  </a:lnTo>
                  <a:lnTo>
                    <a:pt x="19543" y="14124"/>
                  </a:lnTo>
                  <a:lnTo>
                    <a:pt x="19669" y="14103"/>
                  </a:lnTo>
                  <a:lnTo>
                    <a:pt x="19836" y="14082"/>
                  </a:lnTo>
                  <a:lnTo>
                    <a:pt x="19878" y="14124"/>
                  </a:lnTo>
                  <a:lnTo>
                    <a:pt x="19941" y="14103"/>
                  </a:lnTo>
                  <a:lnTo>
                    <a:pt x="20025" y="14082"/>
                  </a:lnTo>
                  <a:lnTo>
                    <a:pt x="20087" y="14103"/>
                  </a:lnTo>
                  <a:lnTo>
                    <a:pt x="20150" y="14124"/>
                  </a:lnTo>
                  <a:lnTo>
                    <a:pt x="20192" y="14103"/>
                  </a:lnTo>
                  <a:lnTo>
                    <a:pt x="20234" y="14082"/>
                  </a:lnTo>
                  <a:lnTo>
                    <a:pt x="20234" y="14020"/>
                  </a:lnTo>
                  <a:lnTo>
                    <a:pt x="20234" y="13915"/>
                  </a:lnTo>
                  <a:lnTo>
                    <a:pt x="20234" y="13873"/>
                  </a:lnTo>
                  <a:lnTo>
                    <a:pt x="20171" y="13831"/>
                  </a:lnTo>
                  <a:lnTo>
                    <a:pt x="20129" y="13873"/>
                  </a:lnTo>
                  <a:lnTo>
                    <a:pt x="20066" y="13894"/>
                  </a:lnTo>
                  <a:lnTo>
                    <a:pt x="19983" y="13873"/>
                  </a:lnTo>
                  <a:lnTo>
                    <a:pt x="19857" y="13873"/>
                  </a:lnTo>
                  <a:lnTo>
                    <a:pt x="19815" y="13810"/>
                  </a:lnTo>
                  <a:lnTo>
                    <a:pt x="19711" y="13706"/>
                  </a:lnTo>
                  <a:lnTo>
                    <a:pt x="19606" y="13727"/>
                  </a:lnTo>
                  <a:lnTo>
                    <a:pt x="19564" y="13789"/>
                  </a:lnTo>
                  <a:lnTo>
                    <a:pt x="19543" y="13789"/>
                  </a:lnTo>
                  <a:lnTo>
                    <a:pt x="19543" y="13685"/>
                  </a:lnTo>
                  <a:lnTo>
                    <a:pt x="19543" y="13601"/>
                  </a:lnTo>
                  <a:lnTo>
                    <a:pt x="19522" y="13538"/>
                  </a:lnTo>
                  <a:lnTo>
                    <a:pt x="19313" y="13538"/>
                  </a:lnTo>
                  <a:lnTo>
                    <a:pt x="19229" y="13497"/>
                  </a:lnTo>
                  <a:lnTo>
                    <a:pt x="19250" y="13455"/>
                  </a:lnTo>
                  <a:lnTo>
                    <a:pt x="19313" y="13455"/>
                  </a:lnTo>
                  <a:lnTo>
                    <a:pt x="19418" y="13476"/>
                  </a:lnTo>
                  <a:lnTo>
                    <a:pt x="19460" y="13455"/>
                  </a:lnTo>
                  <a:lnTo>
                    <a:pt x="19460" y="13392"/>
                  </a:lnTo>
                  <a:lnTo>
                    <a:pt x="19439" y="13371"/>
                  </a:lnTo>
                  <a:lnTo>
                    <a:pt x="19481" y="13308"/>
                  </a:lnTo>
                  <a:lnTo>
                    <a:pt x="19460" y="13266"/>
                  </a:lnTo>
                  <a:lnTo>
                    <a:pt x="19439" y="13204"/>
                  </a:lnTo>
                  <a:lnTo>
                    <a:pt x="19481" y="13162"/>
                  </a:lnTo>
                  <a:lnTo>
                    <a:pt x="19460" y="13078"/>
                  </a:lnTo>
                  <a:lnTo>
                    <a:pt x="19460" y="12994"/>
                  </a:lnTo>
                  <a:lnTo>
                    <a:pt x="19522" y="12973"/>
                  </a:lnTo>
                  <a:lnTo>
                    <a:pt x="19543" y="12994"/>
                  </a:lnTo>
                  <a:lnTo>
                    <a:pt x="19543" y="13078"/>
                  </a:lnTo>
                  <a:lnTo>
                    <a:pt x="19585" y="13141"/>
                  </a:lnTo>
                  <a:lnTo>
                    <a:pt x="19648" y="13162"/>
                  </a:lnTo>
                  <a:lnTo>
                    <a:pt x="19732" y="13078"/>
                  </a:lnTo>
                  <a:lnTo>
                    <a:pt x="19857" y="12953"/>
                  </a:lnTo>
                  <a:lnTo>
                    <a:pt x="19941" y="12932"/>
                  </a:lnTo>
                  <a:lnTo>
                    <a:pt x="19941" y="12890"/>
                  </a:lnTo>
                  <a:lnTo>
                    <a:pt x="19899" y="12869"/>
                  </a:lnTo>
                  <a:lnTo>
                    <a:pt x="19794" y="12848"/>
                  </a:lnTo>
                  <a:lnTo>
                    <a:pt x="19732" y="12848"/>
                  </a:lnTo>
                  <a:lnTo>
                    <a:pt x="19690" y="12827"/>
                  </a:lnTo>
                  <a:lnTo>
                    <a:pt x="19774" y="12785"/>
                  </a:lnTo>
                  <a:lnTo>
                    <a:pt x="19878" y="12785"/>
                  </a:lnTo>
                  <a:lnTo>
                    <a:pt x="19941" y="12827"/>
                  </a:lnTo>
                  <a:lnTo>
                    <a:pt x="19983" y="12827"/>
                  </a:lnTo>
                  <a:lnTo>
                    <a:pt x="19983" y="12764"/>
                  </a:lnTo>
                  <a:lnTo>
                    <a:pt x="19962" y="12743"/>
                  </a:lnTo>
                  <a:lnTo>
                    <a:pt x="20046" y="12722"/>
                  </a:lnTo>
                  <a:lnTo>
                    <a:pt x="20150" y="12722"/>
                  </a:lnTo>
                  <a:lnTo>
                    <a:pt x="20213" y="12785"/>
                  </a:lnTo>
                  <a:lnTo>
                    <a:pt x="20276" y="12827"/>
                  </a:lnTo>
                  <a:lnTo>
                    <a:pt x="20318" y="12785"/>
                  </a:lnTo>
                  <a:lnTo>
                    <a:pt x="20380" y="12827"/>
                  </a:lnTo>
                  <a:lnTo>
                    <a:pt x="20422" y="12890"/>
                  </a:lnTo>
                  <a:lnTo>
                    <a:pt x="20401" y="12973"/>
                  </a:lnTo>
                  <a:lnTo>
                    <a:pt x="20422" y="13036"/>
                  </a:lnTo>
                  <a:lnTo>
                    <a:pt x="20506" y="13057"/>
                  </a:lnTo>
                  <a:lnTo>
                    <a:pt x="20527" y="13036"/>
                  </a:lnTo>
                  <a:lnTo>
                    <a:pt x="20590" y="13057"/>
                  </a:lnTo>
                  <a:lnTo>
                    <a:pt x="20631" y="13141"/>
                  </a:lnTo>
                  <a:lnTo>
                    <a:pt x="20778" y="13183"/>
                  </a:lnTo>
                  <a:lnTo>
                    <a:pt x="20820" y="13266"/>
                  </a:lnTo>
                  <a:lnTo>
                    <a:pt x="20841" y="13287"/>
                  </a:lnTo>
                  <a:lnTo>
                    <a:pt x="20882" y="13245"/>
                  </a:lnTo>
                  <a:lnTo>
                    <a:pt x="20903" y="13141"/>
                  </a:lnTo>
                  <a:lnTo>
                    <a:pt x="20945" y="13057"/>
                  </a:lnTo>
                  <a:lnTo>
                    <a:pt x="21008" y="12890"/>
                  </a:lnTo>
                  <a:lnTo>
                    <a:pt x="21008" y="12848"/>
                  </a:lnTo>
                  <a:lnTo>
                    <a:pt x="21029" y="12722"/>
                  </a:lnTo>
                  <a:lnTo>
                    <a:pt x="21050" y="12555"/>
                  </a:lnTo>
                  <a:lnTo>
                    <a:pt x="21092" y="12513"/>
                  </a:lnTo>
                  <a:lnTo>
                    <a:pt x="21092" y="12429"/>
                  </a:lnTo>
                  <a:lnTo>
                    <a:pt x="21050" y="12346"/>
                  </a:lnTo>
                  <a:lnTo>
                    <a:pt x="20987" y="12304"/>
                  </a:lnTo>
                  <a:lnTo>
                    <a:pt x="20924" y="12241"/>
                  </a:lnTo>
                  <a:lnTo>
                    <a:pt x="20882" y="12241"/>
                  </a:lnTo>
                  <a:lnTo>
                    <a:pt x="20841" y="12199"/>
                  </a:lnTo>
                  <a:lnTo>
                    <a:pt x="20841" y="12136"/>
                  </a:lnTo>
                  <a:lnTo>
                    <a:pt x="20757" y="12136"/>
                  </a:lnTo>
                  <a:lnTo>
                    <a:pt x="20694" y="12220"/>
                  </a:lnTo>
                  <a:lnTo>
                    <a:pt x="20590" y="12325"/>
                  </a:lnTo>
                  <a:lnTo>
                    <a:pt x="20506" y="12346"/>
                  </a:lnTo>
                  <a:lnTo>
                    <a:pt x="20464" y="12304"/>
                  </a:lnTo>
                  <a:lnTo>
                    <a:pt x="20485" y="12241"/>
                  </a:lnTo>
                  <a:lnTo>
                    <a:pt x="20485" y="12157"/>
                  </a:lnTo>
                  <a:lnTo>
                    <a:pt x="20485" y="12136"/>
                  </a:lnTo>
                  <a:lnTo>
                    <a:pt x="20380" y="12116"/>
                  </a:lnTo>
                  <a:lnTo>
                    <a:pt x="20297" y="12116"/>
                  </a:lnTo>
                  <a:lnTo>
                    <a:pt x="20276" y="12053"/>
                  </a:lnTo>
                  <a:lnTo>
                    <a:pt x="20338" y="12032"/>
                  </a:lnTo>
                  <a:lnTo>
                    <a:pt x="20338" y="12011"/>
                  </a:lnTo>
                  <a:lnTo>
                    <a:pt x="20255" y="11948"/>
                  </a:lnTo>
                  <a:lnTo>
                    <a:pt x="20213" y="11906"/>
                  </a:lnTo>
                  <a:lnTo>
                    <a:pt x="20255" y="11885"/>
                  </a:lnTo>
                  <a:lnTo>
                    <a:pt x="20276" y="11906"/>
                  </a:lnTo>
                  <a:lnTo>
                    <a:pt x="20359" y="11927"/>
                  </a:lnTo>
                  <a:lnTo>
                    <a:pt x="20359" y="11885"/>
                  </a:lnTo>
                  <a:lnTo>
                    <a:pt x="20297" y="11802"/>
                  </a:lnTo>
                  <a:lnTo>
                    <a:pt x="20276" y="11718"/>
                  </a:lnTo>
                  <a:lnTo>
                    <a:pt x="20297" y="11676"/>
                  </a:lnTo>
                  <a:lnTo>
                    <a:pt x="20359" y="11634"/>
                  </a:lnTo>
                  <a:lnTo>
                    <a:pt x="20380" y="11676"/>
                  </a:lnTo>
                  <a:lnTo>
                    <a:pt x="20443" y="11697"/>
                  </a:lnTo>
                  <a:lnTo>
                    <a:pt x="20464" y="11739"/>
                  </a:lnTo>
                  <a:lnTo>
                    <a:pt x="20590" y="11885"/>
                  </a:lnTo>
                  <a:lnTo>
                    <a:pt x="20673" y="11927"/>
                  </a:lnTo>
                  <a:lnTo>
                    <a:pt x="20757" y="11906"/>
                  </a:lnTo>
                  <a:lnTo>
                    <a:pt x="20799" y="11844"/>
                  </a:lnTo>
                  <a:lnTo>
                    <a:pt x="20757" y="11718"/>
                  </a:lnTo>
                  <a:lnTo>
                    <a:pt x="20652" y="11613"/>
                  </a:lnTo>
                  <a:lnTo>
                    <a:pt x="20569" y="11572"/>
                  </a:lnTo>
                  <a:lnTo>
                    <a:pt x="20464" y="11530"/>
                  </a:lnTo>
                  <a:lnTo>
                    <a:pt x="20443" y="11404"/>
                  </a:lnTo>
                  <a:lnTo>
                    <a:pt x="20380" y="11320"/>
                  </a:lnTo>
                  <a:lnTo>
                    <a:pt x="20338" y="11258"/>
                  </a:lnTo>
                  <a:lnTo>
                    <a:pt x="20255" y="11216"/>
                  </a:lnTo>
                  <a:lnTo>
                    <a:pt x="20171" y="11174"/>
                  </a:lnTo>
                  <a:lnTo>
                    <a:pt x="20171" y="11111"/>
                  </a:lnTo>
                  <a:lnTo>
                    <a:pt x="20234" y="11069"/>
                  </a:lnTo>
                  <a:lnTo>
                    <a:pt x="20234" y="11007"/>
                  </a:lnTo>
                  <a:lnTo>
                    <a:pt x="20192" y="10986"/>
                  </a:lnTo>
                  <a:lnTo>
                    <a:pt x="20192" y="10944"/>
                  </a:lnTo>
                  <a:lnTo>
                    <a:pt x="20255" y="10881"/>
                  </a:lnTo>
                  <a:lnTo>
                    <a:pt x="20297" y="10881"/>
                  </a:lnTo>
                  <a:lnTo>
                    <a:pt x="20359" y="10860"/>
                  </a:lnTo>
                  <a:lnTo>
                    <a:pt x="20443" y="10881"/>
                  </a:lnTo>
                  <a:lnTo>
                    <a:pt x="20485" y="10944"/>
                  </a:lnTo>
                  <a:lnTo>
                    <a:pt x="20401" y="10986"/>
                  </a:lnTo>
                  <a:lnTo>
                    <a:pt x="20464" y="10986"/>
                  </a:lnTo>
                  <a:lnTo>
                    <a:pt x="20548" y="11048"/>
                  </a:lnTo>
                  <a:lnTo>
                    <a:pt x="20548" y="11090"/>
                  </a:lnTo>
                  <a:lnTo>
                    <a:pt x="20569" y="11174"/>
                  </a:lnTo>
                  <a:lnTo>
                    <a:pt x="20652" y="11195"/>
                  </a:lnTo>
                  <a:lnTo>
                    <a:pt x="20757" y="11111"/>
                  </a:lnTo>
                  <a:lnTo>
                    <a:pt x="20799" y="10986"/>
                  </a:lnTo>
                  <a:lnTo>
                    <a:pt x="20820" y="10860"/>
                  </a:lnTo>
                  <a:lnTo>
                    <a:pt x="20882" y="10776"/>
                  </a:lnTo>
                  <a:lnTo>
                    <a:pt x="20903" y="10735"/>
                  </a:lnTo>
                  <a:lnTo>
                    <a:pt x="20882" y="10588"/>
                  </a:lnTo>
                  <a:lnTo>
                    <a:pt x="20966" y="10525"/>
                  </a:lnTo>
                  <a:lnTo>
                    <a:pt x="21029" y="10463"/>
                  </a:lnTo>
                  <a:lnTo>
                    <a:pt x="21071" y="10316"/>
                  </a:lnTo>
                  <a:lnTo>
                    <a:pt x="21029" y="10212"/>
                  </a:lnTo>
                  <a:lnTo>
                    <a:pt x="20987" y="10128"/>
                  </a:lnTo>
                  <a:lnTo>
                    <a:pt x="21029" y="9919"/>
                  </a:lnTo>
                  <a:lnTo>
                    <a:pt x="21092" y="9751"/>
                  </a:lnTo>
                  <a:lnTo>
                    <a:pt x="21092" y="9605"/>
                  </a:lnTo>
                  <a:lnTo>
                    <a:pt x="21175" y="9521"/>
                  </a:lnTo>
                  <a:lnTo>
                    <a:pt x="21175" y="9437"/>
                  </a:lnTo>
                  <a:lnTo>
                    <a:pt x="21196" y="9312"/>
                  </a:lnTo>
                  <a:lnTo>
                    <a:pt x="21196" y="9165"/>
                  </a:lnTo>
                  <a:lnTo>
                    <a:pt x="21280" y="9082"/>
                  </a:lnTo>
                  <a:lnTo>
                    <a:pt x="21343" y="8956"/>
                  </a:lnTo>
                  <a:lnTo>
                    <a:pt x="21531" y="8684"/>
                  </a:lnTo>
                  <a:lnTo>
                    <a:pt x="21615" y="8538"/>
                  </a:lnTo>
                  <a:lnTo>
                    <a:pt x="21761" y="8391"/>
                  </a:lnTo>
                  <a:lnTo>
                    <a:pt x="21824" y="8287"/>
                  </a:lnTo>
                  <a:lnTo>
                    <a:pt x="21908" y="8224"/>
                  </a:lnTo>
                  <a:lnTo>
                    <a:pt x="21950" y="8077"/>
                  </a:lnTo>
                  <a:lnTo>
                    <a:pt x="22075" y="7973"/>
                  </a:lnTo>
                  <a:lnTo>
                    <a:pt x="22117" y="7952"/>
                  </a:lnTo>
                  <a:lnTo>
                    <a:pt x="22075" y="7910"/>
                  </a:lnTo>
                  <a:lnTo>
                    <a:pt x="22012" y="7847"/>
                  </a:lnTo>
                  <a:lnTo>
                    <a:pt x="21908" y="7826"/>
                  </a:lnTo>
                  <a:lnTo>
                    <a:pt x="21845" y="7763"/>
                  </a:lnTo>
                  <a:lnTo>
                    <a:pt x="21803" y="7722"/>
                  </a:lnTo>
                  <a:lnTo>
                    <a:pt x="21719" y="7743"/>
                  </a:lnTo>
                  <a:lnTo>
                    <a:pt x="21552" y="7805"/>
                  </a:lnTo>
                  <a:lnTo>
                    <a:pt x="21406" y="7847"/>
                  </a:lnTo>
                  <a:lnTo>
                    <a:pt x="21280" y="7910"/>
                  </a:lnTo>
                  <a:lnTo>
                    <a:pt x="21196" y="8015"/>
                  </a:lnTo>
                  <a:lnTo>
                    <a:pt x="21092" y="8056"/>
                  </a:lnTo>
                  <a:lnTo>
                    <a:pt x="21071" y="8119"/>
                  </a:lnTo>
                  <a:lnTo>
                    <a:pt x="21008" y="8140"/>
                  </a:lnTo>
                  <a:lnTo>
                    <a:pt x="20903" y="8077"/>
                  </a:lnTo>
                  <a:lnTo>
                    <a:pt x="20862" y="8035"/>
                  </a:lnTo>
                  <a:lnTo>
                    <a:pt x="20862" y="7973"/>
                  </a:lnTo>
                  <a:lnTo>
                    <a:pt x="20924" y="7973"/>
                  </a:lnTo>
                  <a:lnTo>
                    <a:pt x="20987" y="7952"/>
                  </a:lnTo>
                  <a:lnTo>
                    <a:pt x="20987" y="7847"/>
                  </a:lnTo>
                  <a:lnTo>
                    <a:pt x="20966" y="7805"/>
                  </a:lnTo>
                  <a:lnTo>
                    <a:pt x="20882" y="7805"/>
                  </a:lnTo>
                  <a:lnTo>
                    <a:pt x="20820" y="7763"/>
                  </a:lnTo>
                  <a:lnTo>
                    <a:pt x="20903" y="7743"/>
                  </a:lnTo>
                  <a:lnTo>
                    <a:pt x="20966" y="7701"/>
                  </a:lnTo>
                  <a:lnTo>
                    <a:pt x="21071" y="7617"/>
                  </a:lnTo>
                  <a:lnTo>
                    <a:pt x="21134" y="7491"/>
                  </a:lnTo>
                  <a:lnTo>
                    <a:pt x="21238" y="7408"/>
                  </a:lnTo>
                  <a:lnTo>
                    <a:pt x="21322" y="7408"/>
                  </a:lnTo>
                  <a:lnTo>
                    <a:pt x="21447" y="7429"/>
                  </a:lnTo>
                  <a:lnTo>
                    <a:pt x="21698" y="7617"/>
                  </a:lnTo>
                  <a:lnTo>
                    <a:pt x="21761" y="7659"/>
                  </a:lnTo>
                  <a:lnTo>
                    <a:pt x="21970" y="7659"/>
                  </a:lnTo>
                  <a:lnTo>
                    <a:pt x="22075" y="7638"/>
                  </a:lnTo>
                  <a:lnTo>
                    <a:pt x="22180" y="7659"/>
                  </a:lnTo>
                  <a:lnTo>
                    <a:pt x="22389" y="7617"/>
                  </a:lnTo>
                  <a:lnTo>
                    <a:pt x="22494" y="7554"/>
                  </a:lnTo>
                  <a:lnTo>
                    <a:pt x="22494" y="7491"/>
                  </a:lnTo>
                  <a:lnTo>
                    <a:pt x="22473" y="7429"/>
                  </a:lnTo>
                  <a:lnTo>
                    <a:pt x="22515" y="7429"/>
                  </a:lnTo>
                  <a:lnTo>
                    <a:pt x="22598" y="7408"/>
                  </a:lnTo>
                  <a:lnTo>
                    <a:pt x="22682" y="7324"/>
                  </a:lnTo>
                  <a:lnTo>
                    <a:pt x="22682" y="7240"/>
                  </a:lnTo>
                  <a:lnTo>
                    <a:pt x="22640" y="7178"/>
                  </a:lnTo>
                  <a:lnTo>
                    <a:pt x="22535" y="7136"/>
                  </a:lnTo>
                  <a:lnTo>
                    <a:pt x="22473" y="7094"/>
                  </a:lnTo>
                  <a:lnTo>
                    <a:pt x="22431" y="7073"/>
                  </a:lnTo>
                  <a:lnTo>
                    <a:pt x="22347" y="7073"/>
                  </a:lnTo>
                  <a:lnTo>
                    <a:pt x="22263" y="7136"/>
                  </a:lnTo>
                  <a:lnTo>
                    <a:pt x="22222" y="7136"/>
                  </a:lnTo>
                  <a:lnTo>
                    <a:pt x="22138" y="7073"/>
                  </a:lnTo>
                  <a:lnTo>
                    <a:pt x="21908" y="7073"/>
                  </a:lnTo>
                  <a:lnTo>
                    <a:pt x="21761" y="7031"/>
                  </a:lnTo>
                  <a:lnTo>
                    <a:pt x="21657" y="6989"/>
                  </a:lnTo>
                  <a:lnTo>
                    <a:pt x="21594" y="6989"/>
                  </a:lnTo>
                  <a:lnTo>
                    <a:pt x="21510" y="7010"/>
                  </a:lnTo>
                  <a:lnTo>
                    <a:pt x="21196" y="7010"/>
                  </a:lnTo>
                  <a:lnTo>
                    <a:pt x="21092" y="6968"/>
                  </a:lnTo>
                  <a:lnTo>
                    <a:pt x="21196" y="6968"/>
                  </a:lnTo>
                  <a:lnTo>
                    <a:pt x="21301" y="6989"/>
                  </a:lnTo>
                  <a:lnTo>
                    <a:pt x="21406" y="6927"/>
                  </a:lnTo>
                  <a:lnTo>
                    <a:pt x="21531" y="6906"/>
                  </a:lnTo>
                  <a:lnTo>
                    <a:pt x="21636" y="6927"/>
                  </a:lnTo>
                  <a:lnTo>
                    <a:pt x="21740" y="6968"/>
                  </a:lnTo>
                  <a:lnTo>
                    <a:pt x="21782" y="6927"/>
                  </a:lnTo>
                  <a:lnTo>
                    <a:pt x="21845" y="6885"/>
                  </a:lnTo>
                  <a:lnTo>
                    <a:pt x="21950" y="6885"/>
                  </a:lnTo>
                  <a:lnTo>
                    <a:pt x="21991" y="6822"/>
                  </a:lnTo>
                  <a:lnTo>
                    <a:pt x="22054" y="6801"/>
                  </a:lnTo>
                  <a:lnTo>
                    <a:pt x="22138" y="6822"/>
                  </a:lnTo>
                  <a:lnTo>
                    <a:pt x="22180" y="6822"/>
                  </a:lnTo>
                  <a:lnTo>
                    <a:pt x="22201" y="6780"/>
                  </a:lnTo>
                  <a:lnTo>
                    <a:pt x="22242" y="6759"/>
                  </a:lnTo>
                  <a:lnTo>
                    <a:pt x="22284" y="6759"/>
                  </a:lnTo>
                  <a:lnTo>
                    <a:pt x="22305" y="6780"/>
                  </a:lnTo>
                  <a:lnTo>
                    <a:pt x="22368" y="6801"/>
                  </a:lnTo>
                  <a:lnTo>
                    <a:pt x="22410" y="6822"/>
                  </a:lnTo>
                  <a:lnTo>
                    <a:pt x="22515" y="6822"/>
                  </a:lnTo>
                  <a:lnTo>
                    <a:pt x="22619" y="6864"/>
                  </a:lnTo>
                  <a:lnTo>
                    <a:pt x="22703" y="6906"/>
                  </a:lnTo>
                  <a:lnTo>
                    <a:pt x="22891" y="6906"/>
                  </a:lnTo>
                  <a:lnTo>
                    <a:pt x="22996" y="6822"/>
                  </a:lnTo>
                  <a:lnTo>
                    <a:pt x="23184" y="6759"/>
                  </a:lnTo>
                  <a:lnTo>
                    <a:pt x="23331" y="6759"/>
                  </a:lnTo>
                  <a:lnTo>
                    <a:pt x="23351" y="6675"/>
                  </a:lnTo>
                  <a:lnTo>
                    <a:pt x="23351" y="6592"/>
                  </a:lnTo>
                  <a:lnTo>
                    <a:pt x="23310" y="6571"/>
                  </a:lnTo>
                  <a:lnTo>
                    <a:pt x="23247" y="6487"/>
                  </a:lnTo>
                  <a:lnTo>
                    <a:pt x="23247" y="6445"/>
                  </a:lnTo>
                  <a:lnTo>
                    <a:pt x="23226" y="6403"/>
                  </a:lnTo>
                  <a:lnTo>
                    <a:pt x="23226" y="6362"/>
                  </a:lnTo>
                  <a:lnTo>
                    <a:pt x="23289" y="6257"/>
                  </a:lnTo>
                  <a:lnTo>
                    <a:pt x="23351" y="6194"/>
                  </a:lnTo>
                  <a:lnTo>
                    <a:pt x="23414" y="6194"/>
                  </a:lnTo>
                  <a:lnTo>
                    <a:pt x="23561" y="6299"/>
                  </a:lnTo>
                  <a:lnTo>
                    <a:pt x="23644" y="6341"/>
                  </a:lnTo>
                  <a:lnTo>
                    <a:pt x="23707" y="6299"/>
                  </a:lnTo>
                  <a:lnTo>
                    <a:pt x="23749" y="6236"/>
                  </a:lnTo>
                  <a:lnTo>
                    <a:pt x="23854" y="6069"/>
                  </a:lnTo>
                  <a:lnTo>
                    <a:pt x="23958" y="5985"/>
                  </a:lnTo>
                  <a:lnTo>
                    <a:pt x="24042" y="5964"/>
                  </a:lnTo>
                  <a:lnTo>
                    <a:pt x="24063" y="5922"/>
                  </a:lnTo>
                  <a:lnTo>
                    <a:pt x="24167" y="5838"/>
                  </a:lnTo>
                  <a:lnTo>
                    <a:pt x="24272" y="5776"/>
                  </a:lnTo>
                  <a:lnTo>
                    <a:pt x="24335" y="5713"/>
                  </a:lnTo>
                  <a:lnTo>
                    <a:pt x="24335" y="5566"/>
                  </a:lnTo>
                  <a:lnTo>
                    <a:pt x="24272" y="5420"/>
                  </a:lnTo>
                  <a:lnTo>
                    <a:pt x="24188" y="5336"/>
                  </a:lnTo>
                  <a:lnTo>
                    <a:pt x="24167" y="5253"/>
                  </a:lnTo>
                  <a:lnTo>
                    <a:pt x="24021" y="5127"/>
                  </a:lnTo>
                  <a:lnTo>
                    <a:pt x="24021" y="5085"/>
                  </a:lnTo>
                  <a:lnTo>
                    <a:pt x="23958" y="5002"/>
                  </a:lnTo>
                  <a:lnTo>
                    <a:pt x="23854" y="4939"/>
                  </a:lnTo>
                  <a:lnTo>
                    <a:pt x="23812" y="4939"/>
                  </a:lnTo>
                  <a:lnTo>
                    <a:pt x="23728" y="4876"/>
                  </a:lnTo>
                  <a:lnTo>
                    <a:pt x="23623" y="4813"/>
                  </a:lnTo>
                  <a:lnTo>
                    <a:pt x="23498" y="4813"/>
                  </a:lnTo>
                  <a:lnTo>
                    <a:pt x="23331" y="4771"/>
                  </a:lnTo>
                  <a:lnTo>
                    <a:pt x="23184" y="4688"/>
                  </a:lnTo>
                  <a:lnTo>
                    <a:pt x="23038" y="4667"/>
                  </a:lnTo>
                  <a:lnTo>
                    <a:pt x="22975" y="4688"/>
                  </a:lnTo>
                  <a:lnTo>
                    <a:pt x="22828" y="4688"/>
                  </a:lnTo>
                  <a:lnTo>
                    <a:pt x="22682" y="4730"/>
                  </a:lnTo>
                  <a:lnTo>
                    <a:pt x="22619" y="4792"/>
                  </a:lnTo>
                  <a:lnTo>
                    <a:pt x="22515" y="4834"/>
                  </a:lnTo>
                  <a:lnTo>
                    <a:pt x="22410" y="4792"/>
                  </a:lnTo>
                  <a:lnTo>
                    <a:pt x="22389" y="4730"/>
                  </a:lnTo>
                  <a:lnTo>
                    <a:pt x="22347" y="4771"/>
                  </a:lnTo>
                  <a:lnTo>
                    <a:pt x="22305" y="4834"/>
                  </a:lnTo>
                  <a:lnTo>
                    <a:pt x="22347" y="4918"/>
                  </a:lnTo>
                  <a:lnTo>
                    <a:pt x="22347" y="5022"/>
                  </a:lnTo>
                  <a:lnTo>
                    <a:pt x="22284" y="5106"/>
                  </a:lnTo>
                  <a:lnTo>
                    <a:pt x="22242" y="5106"/>
                  </a:lnTo>
                  <a:lnTo>
                    <a:pt x="22242" y="5148"/>
                  </a:lnTo>
                  <a:lnTo>
                    <a:pt x="22263" y="5211"/>
                  </a:lnTo>
                  <a:lnTo>
                    <a:pt x="22242" y="5294"/>
                  </a:lnTo>
                  <a:lnTo>
                    <a:pt x="22138" y="5336"/>
                  </a:lnTo>
                  <a:lnTo>
                    <a:pt x="22033" y="5336"/>
                  </a:lnTo>
                  <a:lnTo>
                    <a:pt x="21970" y="5253"/>
                  </a:lnTo>
                  <a:lnTo>
                    <a:pt x="21970" y="5190"/>
                  </a:lnTo>
                  <a:lnTo>
                    <a:pt x="21929" y="5148"/>
                  </a:lnTo>
                  <a:lnTo>
                    <a:pt x="21866" y="5211"/>
                  </a:lnTo>
                  <a:lnTo>
                    <a:pt x="21866" y="5315"/>
                  </a:lnTo>
                  <a:lnTo>
                    <a:pt x="21887" y="5336"/>
                  </a:lnTo>
                  <a:lnTo>
                    <a:pt x="21845" y="5420"/>
                  </a:lnTo>
                  <a:lnTo>
                    <a:pt x="21824" y="5525"/>
                  </a:lnTo>
                  <a:lnTo>
                    <a:pt x="21782" y="5566"/>
                  </a:lnTo>
                  <a:lnTo>
                    <a:pt x="21782" y="5504"/>
                  </a:lnTo>
                  <a:lnTo>
                    <a:pt x="21824" y="5441"/>
                  </a:lnTo>
                  <a:lnTo>
                    <a:pt x="21782" y="5315"/>
                  </a:lnTo>
                  <a:lnTo>
                    <a:pt x="21740" y="5232"/>
                  </a:lnTo>
                  <a:lnTo>
                    <a:pt x="21761" y="5148"/>
                  </a:lnTo>
                  <a:lnTo>
                    <a:pt x="21761" y="5064"/>
                  </a:lnTo>
                  <a:lnTo>
                    <a:pt x="21719" y="5002"/>
                  </a:lnTo>
                  <a:lnTo>
                    <a:pt x="21719" y="4918"/>
                  </a:lnTo>
                  <a:lnTo>
                    <a:pt x="21657" y="4939"/>
                  </a:lnTo>
                  <a:lnTo>
                    <a:pt x="21636" y="5002"/>
                  </a:lnTo>
                  <a:lnTo>
                    <a:pt x="21552" y="5064"/>
                  </a:lnTo>
                  <a:lnTo>
                    <a:pt x="21552" y="5148"/>
                  </a:lnTo>
                  <a:lnTo>
                    <a:pt x="21531" y="5253"/>
                  </a:lnTo>
                  <a:lnTo>
                    <a:pt x="21364" y="5420"/>
                  </a:lnTo>
                  <a:lnTo>
                    <a:pt x="21301" y="5483"/>
                  </a:lnTo>
                  <a:lnTo>
                    <a:pt x="21217" y="5483"/>
                  </a:lnTo>
                  <a:lnTo>
                    <a:pt x="21154" y="5546"/>
                  </a:lnTo>
                  <a:lnTo>
                    <a:pt x="21050" y="5629"/>
                  </a:lnTo>
                  <a:lnTo>
                    <a:pt x="20945" y="5629"/>
                  </a:lnTo>
                  <a:lnTo>
                    <a:pt x="20841" y="5734"/>
                  </a:lnTo>
                  <a:lnTo>
                    <a:pt x="20694" y="5818"/>
                  </a:lnTo>
                  <a:lnTo>
                    <a:pt x="20422" y="5818"/>
                  </a:lnTo>
                  <a:lnTo>
                    <a:pt x="20422" y="5859"/>
                  </a:lnTo>
                  <a:lnTo>
                    <a:pt x="20359" y="5901"/>
                  </a:lnTo>
                  <a:lnTo>
                    <a:pt x="20255" y="5901"/>
                  </a:lnTo>
                  <a:lnTo>
                    <a:pt x="20171" y="5880"/>
                  </a:lnTo>
                  <a:lnTo>
                    <a:pt x="20087" y="5943"/>
                  </a:lnTo>
                  <a:lnTo>
                    <a:pt x="19711" y="6131"/>
                  </a:lnTo>
                  <a:lnTo>
                    <a:pt x="19522" y="6278"/>
                  </a:lnTo>
                  <a:lnTo>
                    <a:pt x="19502" y="6382"/>
                  </a:lnTo>
                  <a:lnTo>
                    <a:pt x="19439" y="6403"/>
                  </a:lnTo>
                  <a:lnTo>
                    <a:pt x="19229" y="6571"/>
                  </a:lnTo>
                  <a:lnTo>
                    <a:pt x="19125" y="6675"/>
                  </a:lnTo>
                  <a:lnTo>
                    <a:pt x="19104" y="6613"/>
                  </a:lnTo>
                  <a:lnTo>
                    <a:pt x="19083" y="6613"/>
                  </a:lnTo>
                  <a:lnTo>
                    <a:pt x="18978" y="6696"/>
                  </a:lnTo>
                  <a:lnTo>
                    <a:pt x="18895" y="6822"/>
                  </a:lnTo>
                  <a:lnTo>
                    <a:pt x="18790" y="6968"/>
                  </a:lnTo>
                  <a:lnTo>
                    <a:pt x="18769" y="7031"/>
                  </a:lnTo>
                  <a:lnTo>
                    <a:pt x="18727" y="7094"/>
                  </a:lnTo>
                  <a:lnTo>
                    <a:pt x="18706" y="7031"/>
                  </a:lnTo>
                  <a:lnTo>
                    <a:pt x="18748" y="6906"/>
                  </a:lnTo>
                  <a:lnTo>
                    <a:pt x="18748" y="6801"/>
                  </a:lnTo>
                  <a:lnTo>
                    <a:pt x="18748" y="6696"/>
                  </a:lnTo>
                  <a:lnTo>
                    <a:pt x="18853" y="6696"/>
                  </a:lnTo>
                  <a:lnTo>
                    <a:pt x="18895" y="6654"/>
                  </a:lnTo>
                  <a:lnTo>
                    <a:pt x="19020" y="6550"/>
                  </a:lnTo>
                  <a:lnTo>
                    <a:pt x="19104" y="6508"/>
                  </a:lnTo>
                  <a:lnTo>
                    <a:pt x="19209" y="6403"/>
                  </a:lnTo>
                  <a:lnTo>
                    <a:pt x="19355" y="6278"/>
                  </a:lnTo>
                  <a:lnTo>
                    <a:pt x="19418" y="6194"/>
                  </a:lnTo>
                  <a:lnTo>
                    <a:pt x="19522" y="6152"/>
                  </a:lnTo>
                  <a:lnTo>
                    <a:pt x="19627" y="5985"/>
                  </a:lnTo>
                  <a:lnTo>
                    <a:pt x="19669" y="5922"/>
                  </a:lnTo>
                  <a:lnTo>
                    <a:pt x="19648" y="5838"/>
                  </a:lnTo>
                  <a:lnTo>
                    <a:pt x="19669" y="5776"/>
                  </a:lnTo>
                  <a:lnTo>
                    <a:pt x="19690" y="5818"/>
                  </a:lnTo>
                  <a:lnTo>
                    <a:pt x="19753" y="5838"/>
                  </a:lnTo>
                  <a:lnTo>
                    <a:pt x="19836" y="5755"/>
                  </a:lnTo>
                  <a:lnTo>
                    <a:pt x="19941" y="5713"/>
                  </a:lnTo>
                  <a:lnTo>
                    <a:pt x="19941" y="5629"/>
                  </a:lnTo>
                  <a:lnTo>
                    <a:pt x="20004" y="5504"/>
                  </a:lnTo>
                  <a:lnTo>
                    <a:pt x="20066" y="5462"/>
                  </a:lnTo>
                  <a:lnTo>
                    <a:pt x="20150" y="5504"/>
                  </a:lnTo>
                  <a:lnTo>
                    <a:pt x="20213" y="5420"/>
                  </a:lnTo>
                  <a:lnTo>
                    <a:pt x="20297" y="5399"/>
                  </a:lnTo>
                  <a:lnTo>
                    <a:pt x="20318" y="5420"/>
                  </a:lnTo>
                  <a:lnTo>
                    <a:pt x="20401" y="5420"/>
                  </a:lnTo>
                  <a:lnTo>
                    <a:pt x="20715" y="5127"/>
                  </a:lnTo>
                  <a:lnTo>
                    <a:pt x="20778" y="5022"/>
                  </a:lnTo>
                  <a:lnTo>
                    <a:pt x="20799" y="4897"/>
                  </a:lnTo>
                  <a:lnTo>
                    <a:pt x="20882" y="4709"/>
                  </a:lnTo>
                  <a:lnTo>
                    <a:pt x="20987" y="4583"/>
                  </a:lnTo>
                  <a:lnTo>
                    <a:pt x="20987" y="4458"/>
                  </a:lnTo>
                  <a:lnTo>
                    <a:pt x="20987" y="4269"/>
                  </a:lnTo>
                  <a:lnTo>
                    <a:pt x="20945" y="4165"/>
                  </a:lnTo>
                  <a:lnTo>
                    <a:pt x="20882" y="4144"/>
                  </a:lnTo>
                  <a:lnTo>
                    <a:pt x="20736" y="4165"/>
                  </a:lnTo>
                  <a:lnTo>
                    <a:pt x="20590" y="4165"/>
                  </a:lnTo>
                  <a:lnTo>
                    <a:pt x="20464" y="4102"/>
                  </a:lnTo>
                  <a:lnTo>
                    <a:pt x="20318" y="4102"/>
                  </a:lnTo>
                  <a:lnTo>
                    <a:pt x="20255" y="4165"/>
                  </a:lnTo>
                  <a:lnTo>
                    <a:pt x="20213" y="4248"/>
                  </a:lnTo>
                  <a:lnTo>
                    <a:pt x="20255" y="4290"/>
                  </a:lnTo>
                  <a:lnTo>
                    <a:pt x="20213" y="4353"/>
                  </a:lnTo>
                  <a:lnTo>
                    <a:pt x="20213" y="4499"/>
                  </a:lnTo>
                  <a:lnTo>
                    <a:pt x="20171" y="4646"/>
                  </a:lnTo>
                  <a:lnTo>
                    <a:pt x="20066" y="4792"/>
                  </a:lnTo>
                  <a:lnTo>
                    <a:pt x="20004" y="4730"/>
                  </a:lnTo>
                  <a:lnTo>
                    <a:pt x="19941" y="4709"/>
                  </a:lnTo>
                  <a:lnTo>
                    <a:pt x="19899" y="4709"/>
                  </a:lnTo>
                  <a:lnTo>
                    <a:pt x="19857" y="4771"/>
                  </a:lnTo>
                  <a:lnTo>
                    <a:pt x="19794" y="4792"/>
                  </a:lnTo>
                  <a:lnTo>
                    <a:pt x="19732" y="4730"/>
                  </a:lnTo>
                  <a:lnTo>
                    <a:pt x="19669" y="4730"/>
                  </a:lnTo>
                  <a:cubicBezTo>
                    <a:pt x="19669" y="4730"/>
                    <a:pt x="19481" y="4688"/>
                    <a:pt x="19481" y="4646"/>
                  </a:cubicBezTo>
                  <a:lnTo>
                    <a:pt x="19271" y="4646"/>
                  </a:lnTo>
                  <a:lnTo>
                    <a:pt x="19167" y="4709"/>
                  </a:lnTo>
                  <a:lnTo>
                    <a:pt x="19020" y="4730"/>
                  </a:lnTo>
                  <a:lnTo>
                    <a:pt x="18895" y="4792"/>
                  </a:lnTo>
                  <a:lnTo>
                    <a:pt x="18832" y="4750"/>
                  </a:lnTo>
                  <a:lnTo>
                    <a:pt x="18832" y="4709"/>
                  </a:lnTo>
                  <a:lnTo>
                    <a:pt x="18853" y="4625"/>
                  </a:lnTo>
                  <a:lnTo>
                    <a:pt x="18853" y="4541"/>
                  </a:lnTo>
                  <a:lnTo>
                    <a:pt x="18895" y="4478"/>
                  </a:lnTo>
                  <a:lnTo>
                    <a:pt x="18916" y="4478"/>
                  </a:lnTo>
                  <a:lnTo>
                    <a:pt x="18957" y="4499"/>
                  </a:lnTo>
                  <a:lnTo>
                    <a:pt x="19020" y="4499"/>
                  </a:lnTo>
                  <a:lnTo>
                    <a:pt x="19146" y="4437"/>
                  </a:lnTo>
                  <a:lnTo>
                    <a:pt x="19439" y="4416"/>
                  </a:lnTo>
                  <a:lnTo>
                    <a:pt x="19481" y="4395"/>
                  </a:lnTo>
                  <a:lnTo>
                    <a:pt x="19543" y="4290"/>
                  </a:lnTo>
                  <a:lnTo>
                    <a:pt x="19564" y="4206"/>
                  </a:lnTo>
                  <a:lnTo>
                    <a:pt x="19648" y="4165"/>
                  </a:lnTo>
                  <a:lnTo>
                    <a:pt x="19669" y="4102"/>
                  </a:lnTo>
                  <a:lnTo>
                    <a:pt x="19627" y="4060"/>
                  </a:lnTo>
                  <a:lnTo>
                    <a:pt x="19627" y="3997"/>
                  </a:lnTo>
                  <a:lnTo>
                    <a:pt x="19313" y="3997"/>
                  </a:lnTo>
                  <a:lnTo>
                    <a:pt x="19125" y="3955"/>
                  </a:lnTo>
                  <a:lnTo>
                    <a:pt x="19020" y="3893"/>
                  </a:lnTo>
                  <a:lnTo>
                    <a:pt x="18937" y="3872"/>
                  </a:lnTo>
                  <a:lnTo>
                    <a:pt x="18685" y="3893"/>
                  </a:lnTo>
                  <a:lnTo>
                    <a:pt x="18560" y="3872"/>
                  </a:lnTo>
                  <a:lnTo>
                    <a:pt x="18455" y="3830"/>
                  </a:lnTo>
                  <a:lnTo>
                    <a:pt x="18288" y="3830"/>
                  </a:lnTo>
                  <a:lnTo>
                    <a:pt x="18162" y="3851"/>
                  </a:lnTo>
                  <a:lnTo>
                    <a:pt x="18100" y="3830"/>
                  </a:lnTo>
                  <a:lnTo>
                    <a:pt x="17995" y="3788"/>
                  </a:lnTo>
                  <a:lnTo>
                    <a:pt x="17932" y="3788"/>
                  </a:lnTo>
                  <a:lnTo>
                    <a:pt x="17849" y="3893"/>
                  </a:lnTo>
                  <a:lnTo>
                    <a:pt x="17849" y="3976"/>
                  </a:lnTo>
                  <a:lnTo>
                    <a:pt x="17765" y="4039"/>
                  </a:lnTo>
                  <a:lnTo>
                    <a:pt x="17744" y="4039"/>
                  </a:lnTo>
                  <a:lnTo>
                    <a:pt x="17765" y="3955"/>
                  </a:lnTo>
                  <a:lnTo>
                    <a:pt x="17765" y="3934"/>
                  </a:lnTo>
                  <a:lnTo>
                    <a:pt x="17681" y="3934"/>
                  </a:lnTo>
                  <a:lnTo>
                    <a:pt x="17451" y="3997"/>
                  </a:lnTo>
                  <a:lnTo>
                    <a:pt x="17305" y="4060"/>
                  </a:lnTo>
                  <a:lnTo>
                    <a:pt x="17221" y="4144"/>
                  </a:lnTo>
                  <a:lnTo>
                    <a:pt x="17158" y="4186"/>
                  </a:lnTo>
                  <a:lnTo>
                    <a:pt x="17053" y="4186"/>
                  </a:lnTo>
                  <a:lnTo>
                    <a:pt x="16949" y="4206"/>
                  </a:lnTo>
                  <a:lnTo>
                    <a:pt x="16886" y="4269"/>
                  </a:lnTo>
                  <a:lnTo>
                    <a:pt x="16781" y="4290"/>
                  </a:lnTo>
                  <a:lnTo>
                    <a:pt x="16698" y="4374"/>
                  </a:lnTo>
                  <a:lnTo>
                    <a:pt x="16698" y="4458"/>
                  </a:lnTo>
                  <a:lnTo>
                    <a:pt x="16635" y="4520"/>
                  </a:lnTo>
                  <a:lnTo>
                    <a:pt x="16593" y="4520"/>
                  </a:lnTo>
                  <a:lnTo>
                    <a:pt x="16530" y="4458"/>
                  </a:lnTo>
                  <a:lnTo>
                    <a:pt x="16530" y="4374"/>
                  </a:lnTo>
                  <a:lnTo>
                    <a:pt x="16509" y="4290"/>
                  </a:lnTo>
                  <a:lnTo>
                    <a:pt x="16468" y="4248"/>
                  </a:lnTo>
                  <a:lnTo>
                    <a:pt x="16468" y="4165"/>
                  </a:lnTo>
                  <a:lnTo>
                    <a:pt x="16509" y="4081"/>
                  </a:lnTo>
                  <a:lnTo>
                    <a:pt x="16593" y="4081"/>
                  </a:lnTo>
                  <a:lnTo>
                    <a:pt x="16698" y="4039"/>
                  </a:lnTo>
                  <a:lnTo>
                    <a:pt x="16802" y="4039"/>
                  </a:lnTo>
                  <a:lnTo>
                    <a:pt x="16886" y="3997"/>
                  </a:lnTo>
                  <a:lnTo>
                    <a:pt x="16928" y="3955"/>
                  </a:lnTo>
                  <a:lnTo>
                    <a:pt x="17012" y="3934"/>
                  </a:lnTo>
                  <a:lnTo>
                    <a:pt x="17158" y="3893"/>
                  </a:lnTo>
                  <a:lnTo>
                    <a:pt x="17263" y="3851"/>
                  </a:lnTo>
                  <a:lnTo>
                    <a:pt x="17346" y="3788"/>
                  </a:lnTo>
                  <a:lnTo>
                    <a:pt x="17472" y="3788"/>
                  </a:lnTo>
                  <a:lnTo>
                    <a:pt x="17556" y="3746"/>
                  </a:lnTo>
                  <a:lnTo>
                    <a:pt x="17577" y="3662"/>
                  </a:lnTo>
                  <a:lnTo>
                    <a:pt x="17556" y="3621"/>
                  </a:lnTo>
                  <a:lnTo>
                    <a:pt x="17514" y="3558"/>
                  </a:lnTo>
                  <a:lnTo>
                    <a:pt x="17346" y="3558"/>
                  </a:lnTo>
                  <a:lnTo>
                    <a:pt x="17346" y="3516"/>
                  </a:lnTo>
                  <a:lnTo>
                    <a:pt x="17430" y="3516"/>
                  </a:lnTo>
                  <a:lnTo>
                    <a:pt x="17451" y="3537"/>
                  </a:lnTo>
                  <a:lnTo>
                    <a:pt x="17535" y="3537"/>
                  </a:lnTo>
                  <a:lnTo>
                    <a:pt x="17577" y="3558"/>
                  </a:lnTo>
                  <a:lnTo>
                    <a:pt x="17618" y="3662"/>
                  </a:lnTo>
                  <a:lnTo>
                    <a:pt x="17639" y="3662"/>
                  </a:lnTo>
                  <a:lnTo>
                    <a:pt x="17660" y="3641"/>
                  </a:lnTo>
                  <a:lnTo>
                    <a:pt x="17765" y="3579"/>
                  </a:lnTo>
                  <a:lnTo>
                    <a:pt x="17890" y="3621"/>
                  </a:lnTo>
                  <a:lnTo>
                    <a:pt x="17974" y="3579"/>
                  </a:lnTo>
                  <a:lnTo>
                    <a:pt x="18058" y="3537"/>
                  </a:lnTo>
                  <a:lnTo>
                    <a:pt x="18141" y="3516"/>
                  </a:lnTo>
                  <a:lnTo>
                    <a:pt x="18246" y="3537"/>
                  </a:lnTo>
                  <a:lnTo>
                    <a:pt x="18351" y="3537"/>
                  </a:lnTo>
                  <a:lnTo>
                    <a:pt x="18455" y="3516"/>
                  </a:lnTo>
                  <a:lnTo>
                    <a:pt x="18518" y="3537"/>
                  </a:lnTo>
                  <a:lnTo>
                    <a:pt x="18602" y="3579"/>
                  </a:lnTo>
                  <a:lnTo>
                    <a:pt x="18769" y="3579"/>
                  </a:lnTo>
                  <a:lnTo>
                    <a:pt x="18790" y="3621"/>
                  </a:lnTo>
                  <a:lnTo>
                    <a:pt x="18832" y="3621"/>
                  </a:lnTo>
                  <a:lnTo>
                    <a:pt x="18978" y="3725"/>
                  </a:lnTo>
                  <a:lnTo>
                    <a:pt x="19041" y="3746"/>
                  </a:lnTo>
                  <a:lnTo>
                    <a:pt x="19146" y="3725"/>
                  </a:lnTo>
                  <a:lnTo>
                    <a:pt x="19209" y="3662"/>
                  </a:lnTo>
                  <a:lnTo>
                    <a:pt x="19292" y="3662"/>
                  </a:lnTo>
                  <a:lnTo>
                    <a:pt x="19355" y="3683"/>
                  </a:lnTo>
                  <a:lnTo>
                    <a:pt x="19439" y="3683"/>
                  </a:lnTo>
                  <a:lnTo>
                    <a:pt x="19502" y="3725"/>
                  </a:lnTo>
                  <a:lnTo>
                    <a:pt x="19564" y="3725"/>
                  </a:lnTo>
                  <a:lnTo>
                    <a:pt x="19732" y="3662"/>
                  </a:lnTo>
                  <a:lnTo>
                    <a:pt x="19815" y="3621"/>
                  </a:lnTo>
                  <a:lnTo>
                    <a:pt x="19920" y="3621"/>
                  </a:lnTo>
                  <a:lnTo>
                    <a:pt x="19983" y="3662"/>
                  </a:lnTo>
                  <a:lnTo>
                    <a:pt x="20046" y="3662"/>
                  </a:lnTo>
                  <a:lnTo>
                    <a:pt x="20129" y="3621"/>
                  </a:lnTo>
                  <a:lnTo>
                    <a:pt x="20234" y="3641"/>
                  </a:lnTo>
                  <a:lnTo>
                    <a:pt x="20338" y="3641"/>
                  </a:lnTo>
                  <a:lnTo>
                    <a:pt x="20338" y="3579"/>
                  </a:lnTo>
                  <a:lnTo>
                    <a:pt x="20276" y="3558"/>
                  </a:lnTo>
                  <a:lnTo>
                    <a:pt x="20276" y="3516"/>
                  </a:lnTo>
                  <a:lnTo>
                    <a:pt x="20297" y="3474"/>
                  </a:lnTo>
                  <a:lnTo>
                    <a:pt x="20359" y="3537"/>
                  </a:lnTo>
                  <a:lnTo>
                    <a:pt x="20401" y="3579"/>
                  </a:lnTo>
                  <a:lnTo>
                    <a:pt x="20485" y="3579"/>
                  </a:lnTo>
                  <a:lnTo>
                    <a:pt x="20548" y="3558"/>
                  </a:lnTo>
                  <a:lnTo>
                    <a:pt x="20694" y="3558"/>
                  </a:lnTo>
                  <a:lnTo>
                    <a:pt x="20903" y="3474"/>
                  </a:lnTo>
                  <a:lnTo>
                    <a:pt x="21008" y="3432"/>
                  </a:lnTo>
                  <a:lnTo>
                    <a:pt x="21029" y="3369"/>
                  </a:lnTo>
                  <a:lnTo>
                    <a:pt x="21029" y="3328"/>
                  </a:lnTo>
                  <a:lnTo>
                    <a:pt x="21092" y="3307"/>
                  </a:lnTo>
                  <a:lnTo>
                    <a:pt x="21134" y="3328"/>
                  </a:lnTo>
                  <a:lnTo>
                    <a:pt x="21217" y="3307"/>
                  </a:lnTo>
                  <a:lnTo>
                    <a:pt x="21322" y="3223"/>
                  </a:lnTo>
                  <a:lnTo>
                    <a:pt x="21406" y="3202"/>
                  </a:lnTo>
                  <a:lnTo>
                    <a:pt x="21406" y="3118"/>
                  </a:lnTo>
                  <a:lnTo>
                    <a:pt x="21426" y="3056"/>
                  </a:lnTo>
                  <a:lnTo>
                    <a:pt x="21489" y="3035"/>
                  </a:lnTo>
                  <a:lnTo>
                    <a:pt x="21489" y="2930"/>
                  </a:lnTo>
                  <a:lnTo>
                    <a:pt x="21447" y="2888"/>
                  </a:lnTo>
                  <a:lnTo>
                    <a:pt x="21343" y="2805"/>
                  </a:lnTo>
                  <a:lnTo>
                    <a:pt x="21217" y="2742"/>
                  </a:lnTo>
                  <a:lnTo>
                    <a:pt x="21113" y="2637"/>
                  </a:lnTo>
                  <a:lnTo>
                    <a:pt x="21092" y="2574"/>
                  </a:lnTo>
                  <a:lnTo>
                    <a:pt x="21029" y="2512"/>
                  </a:lnTo>
                  <a:lnTo>
                    <a:pt x="20882" y="2491"/>
                  </a:lnTo>
                  <a:lnTo>
                    <a:pt x="20799" y="2407"/>
                  </a:lnTo>
                  <a:lnTo>
                    <a:pt x="20778" y="2323"/>
                  </a:lnTo>
                  <a:lnTo>
                    <a:pt x="20715" y="2302"/>
                  </a:lnTo>
                  <a:lnTo>
                    <a:pt x="20694" y="2323"/>
                  </a:lnTo>
                  <a:lnTo>
                    <a:pt x="20610" y="2365"/>
                  </a:lnTo>
                  <a:lnTo>
                    <a:pt x="20569" y="2323"/>
                  </a:lnTo>
                  <a:lnTo>
                    <a:pt x="20548" y="2261"/>
                  </a:lnTo>
                  <a:lnTo>
                    <a:pt x="20485" y="2198"/>
                  </a:lnTo>
                  <a:lnTo>
                    <a:pt x="20255" y="2198"/>
                  </a:lnTo>
                  <a:lnTo>
                    <a:pt x="20171" y="2219"/>
                  </a:lnTo>
                  <a:lnTo>
                    <a:pt x="20171" y="2302"/>
                  </a:lnTo>
                  <a:lnTo>
                    <a:pt x="20171" y="2365"/>
                  </a:lnTo>
                  <a:lnTo>
                    <a:pt x="20129" y="2302"/>
                  </a:lnTo>
                  <a:lnTo>
                    <a:pt x="20066" y="2302"/>
                  </a:lnTo>
                  <a:lnTo>
                    <a:pt x="19920" y="2386"/>
                  </a:lnTo>
                  <a:lnTo>
                    <a:pt x="19836" y="2407"/>
                  </a:lnTo>
                  <a:lnTo>
                    <a:pt x="19711" y="2365"/>
                  </a:lnTo>
                  <a:lnTo>
                    <a:pt x="19606" y="2365"/>
                  </a:lnTo>
                  <a:lnTo>
                    <a:pt x="19522" y="2323"/>
                  </a:lnTo>
                  <a:lnTo>
                    <a:pt x="19460" y="2261"/>
                  </a:lnTo>
                  <a:lnTo>
                    <a:pt x="19460" y="2177"/>
                  </a:lnTo>
                  <a:lnTo>
                    <a:pt x="19522" y="2177"/>
                  </a:lnTo>
                  <a:lnTo>
                    <a:pt x="19564" y="2219"/>
                  </a:lnTo>
                  <a:lnTo>
                    <a:pt x="19669" y="2261"/>
                  </a:lnTo>
                  <a:lnTo>
                    <a:pt x="19711" y="2219"/>
                  </a:lnTo>
                  <a:lnTo>
                    <a:pt x="19711" y="2177"/>
                  </a:lnTo>
                  <a:lnTo>
                    <a:pt x="19606" y="2093"/>
                  </a:lnTo>
                  <a:lnTo>
                    <a:pt x="19606" y="2009"/>
                  </a:lnTo>
                  <a:lnTo>
                    <a:pt x="19627" y="1989"/>
                  </a:lnTo>
                  <a:lnTo>
                    <a:pt x="19669" y="2072"/>
                  </a:lnTo>
                  <a:lnTo>
                    <a:pt x="19774" y="2114"/>
                  </a:lnTo>
                  <a:lnTo>
                    <a:pt x="19857" y="2156"/>
                  </a:lnTo>
                  <a:lnTo>
                    <a:pt x="20025" y="2093"/>
                  </a:lnTo>
                  <a:lnTo>
                    <a:pt x="20171" y="1968"/>
                  </a:lnTo>
                  <a:lnTo>
                    <a:pt x="20171" y="1884"/>
                  </a:lnTo>
                  <a:lnTo>
                    <a:pt x="20150" y="1842"/>
                  </a:lnTo>
                  <a:lnTo>
                    <a:pt x="20087" y="1800"/>
                  </a:lnTo>
                  <a:lnTo>
                    <a:pt x="20087" y="1758"/>
                  </a:lnTo>
                  <a:lnTo>
                    <a:pt x="20150" y="1696"/>
                  </a:lnTo>
                  <a:lnTo>
                    <a:pt x="20150" y="1675"/>
                  </a:lnTo>
                  <a:lnTo>
                    <a:pt x="20046" y="1591"/>
                  </a:lnTo>
                  <a:lnTo>
                    <a:pt x="19962" y="1486"/>
                  </a:lnTo>
                  <a:lnTo>
                    <a:pt x="19920" y="1465"/>
                  </a:lnTo>
                  <a:lnTo>
                    <a:pt x="19857" y="1486"/>
                  </a:lnTo>
                  <a:lnTo>
                    <a:pt x="19774" y="1570"/>
                  </a:lnTo>
                  <a:lnTo>
                    <a:pt x="19627" y="1654"/>
                  </a:lnTo>
                  <a:lnTo>
                    <a:pt x="19439" y="1654"/>
                  </a:lnTo>
                  <a:lnTo>
                    <a:pt x="19334" y="1737"/>
                  </a:lnTo>
                  <a:lnTo>
                    <a:pt x="19292" y="1737"/>
                  </a:lnTo>
                  <a:lnTo>
                    <a:pt x="19229" y="1675"/>
                  </a:lnTo>
                  <a:lnTo>
                    <a:pt x="19188" y="1654"/>
                  </a:lnTo>
                  <a:lnTo>
                    <a:pt x="19104" y="1675"/>
                  </a:lnTo>
                  <a:lnTo>
                    <a:pt x="19020" y="1696"/>
                  </a:lnTo>
                  <a:lnTo>
                    <a:pt x="18937" y="1675"/>
                  </a:lnTo>
                  <a:lnTo>
                    <a:pt x="18874" y="1633"/>
                  </a:lnTo>
                  <a:lnTo>
                    <a:pt x="18769" y="1591"/>
                  </a:lnTo>
                  <a:lnTo>
                    <a:pt x="18685" y="1549"/>
                  </a:lnTo>
                  <a:lnTo>
                    <a:pt x="18581" y="1528"/>
                  </a:lnTo>
                  <a:lnTo>
                    <a:pt x="18476" y="1445"/>
                  </a:lnTo>
                  <a:lnTo>
                    <a:pt x="18309" y="1424"/>
                  </a:lnTo>
                  <a:lnTo>
                    <a:pt x="18100" y="1445"/>
                  </a:lnTo>
                  <a:lnTo>
                    <a:pt x="17995" y="1465"/>
                  </a:lnTo>
                  <a:lnTo>
                    <a:pt x="17849" y="1528"/>
                  </a:lnTo>
                  <a:lnTo>
                    <a:pt x="17723" y="1549"/>
                  </a:lnTo>
                  <a:lnTo>
                    <a:pt x="17577" y="1570"/>
                  </a:lnTo>
                  <a:lnTo>
                    <a:pt x="17472" y="1549"/>
                  </a:lnTo>
                  <a:lnTo>
                    <a:pt x="17346" y="1570"/>
                  </a:lnTo>
                  <a:lnTo>
                    <a:pt x="17325" y="1591"/>
                  </a:lnTo>
                  <a:lnTo>
                    <a:pt x="17346" y="1737"/>
                  </a:lnTo>
                  <a:lnTo>
                    <a:pt x="17346" y="1800"/>
                  </a:lnTo>
                  <a:lnTo>
                    <a:pt x="17305" y="1800"/>
                  </a:lnTo>
                  <a:lnTo>
                    <a:pt x="17242" y="1779"/>
                  </a:lnTo>
                  <a:lnTo>
                    <a:pt x="17158" y="1654"/>
                  </a:lnTo>
                  <a:lnTo>
                    <a:pt x="17137" y="1570"/>
                  </a:lnTo>
                  <a:lnTo>
                    <a:pt x="17095" y="1549"/>
                  </a:lnTo>
                  <a:lnTo>
                    <a:pt x="17012" y="1570"/>
                  </a:lnTo>
                  <a:lnTo>
                    <a:pt x="16698" y="1570"/>
                  </a:lnTo>
                  <a:cubicBezTo>
                    <a:pt x="16698" y="1570"/>
                    <a:pt x="16593" y="1633"/>
                    <a:pt x="16572" y="1633"/>
                  </a:cubicBezTo>
                  <a:lnTo>
                    <a:pt x="16489" y="1737"/>
                  </a:lnTo>
                  <a:lnTo>
                    <a:pt x="16426" y="1884"/>
                  </a:lnTo>
                  <a:lnTo>
                    <a:pt x="16384" y="1968"/>
                  </a:lnTo>
                  <a:lnTo>
                    <a:pt x="16363" y="1968"/>
                  </a:lnTo>
                  <a:lnTo>
                    <a:pt x="16363" y="1905"/>
                  </a:lnTo>
                  <a:lnTo>
                    <a:pt x="16405" y="1800"/>
                  </a:lnTo>
                  <a:lnTo>
                    <a:pt x="16426" y="1737"/>
                  </a:lnTo>
                  <a:lnTo>
                    <a:pt x="16405" y="1696"/>
                  </a:lnTo>
                  <a:lnTo>
                    <a:pt x="16321" y="1737"/>
                  </a:lnTo>
                  <a:lnTo>
                    <a:pt x="16196" y="1737"/>
                  </a:lnTo>
                  <a:lnTo>
                    <a:pt x="16154" y="1779"/>
                  </a:lnTo>
                  <a:lnTo>
                    <a:pt x="16154" y="1842"/>
                  </a:lnTo>
                  <a:lnTo>
                    <a:pt x="16112" y="1884"/>
                  </a:lnTo>
                  <a:lnTo>
                    <a:pt x="16112" y="1989"/>
                  </a:lnTo>
                  <a:lnTo>
                    <a:pt x="16049" y="2009"/>
                  </a:lnTo>
                  <a:lnTo>
                    <a:pt x="16007" y="1968"/>
                  </a:lnTo>
                  <a:lnTo>
                    <a:pt x="16007" y="1905"/>
                  </a:lnTo>
                  <a:lnTo>
                    <a:pt x="16070" y="1842"/>
                  </a:lnTo>
                  <a:lnTo>
                    <a:pt x="16070" y="1675"/>
                  </a:lnTo>
                  <a:lnTo>
                    <a:pt x="16091" y="1591"/>
                  </a:lnTo>
                  <a:lnTo>
                    <a:pt x="16300" y="1465"/>
                  </a:lnTo>
                  <a:lnTo>
                    <a:pt x="16426" y="1382"/>
                  </a:lnTo>
                  <a:lnTo>
                    <a:pt x="16593" y="1382"/>
                  </a:lnTo>
                  <a:lnTo>
                    <a:pt x="16719" y="1424"/>
                  </a:lnTo>
                  <a:lnTo>
                    <a:pt x="16823" y="1424"/>
                  </a:lnTo>
                  <a:lnTo>
                    <a:pt x="16844" y="1382"/>
                  </a:lnTo>
                  <a:lnTo>
                    <a:pt x="17116" y="1382"/>
                  </a:lnTo>
                  <a:lnTo>
                    <a:pt x="17200" y="1340"/>
                  </a:lnTo>
                  <a:lnTo>
                    <a:pt x="17221" y="1256"/>
                  </a:lnTo>
                  <a:lnTo>
                    <a:pt x="17158" y="1256"/>
                  </a:lnTo>
                  <a:lnTo>
                    <a:pt x="17095" y="1173"/>
                  </a:lnTo>
                  <a:lnTo>
                    <a:pt x="17095" y="1068"/>
                  </a:lnTo>
                  <a:lnTo>
                    <a:pt x="17200" y="1005"/>
                  </a:lnTo>
                  <a:lnTo>
                    <a:pt x="17263" y="963"/>
                  </a:lnTo>
                  <a:lnTo>
                    <a:pt x="17346" y="963"/>
                  </a:lnTo>
                  <a:lnTo>
                    <a:pt x="17367" y="1026"/>
                  </a:lnTo>
                  <a:lnTo>
                    <a:pt x="17346" y="1068"/>
                  </a:lnTo>
                  <a:lnTo>
                    <a:pt x="17305" y="1068"/>
                  </a:lnTo>
                  <a:lnTo>
                    <a:pt x="17346" y="1152"/>
                  </a:lnTo>
                  <a:lnTo>
                    <a:pt x="17346" y="1256"/>
                  </a:lnTo>
                  <a:lnTo>
                    <a:pt x="17409" y="1340"/>
                  </a:lnTo>
                  <a:lnTo>
                    <a:pt x="17556" y="1340"/>
                  </a:lnTo>
                  <a:lnTo>
                    <a:pt x="17681" y="1277"/>
                  </a:lnTo>
                  <a:lnTo>
                    <a:pt x="17765" y="1277"/>
                  </a:lnTo>
                  <a:lnTo>
                    <a:pt x="17869" y="1319"/>
                  </a:lnTo>
                  <a:lnTo>
                    <a:pt x="17953" y="1277"/>
                  </a:lnTo>
                  <a:lnTo>
                    <a:pt x="18141" y="1214"/>
                  </a:lnTo>
                  <a:lnTo>
                    <a:pt x="18267" y="1214"/>
                  </a:lnTo>
                  <a:lnTo>
                    <a:pt x="18309" y="1256"/>
                  </a:lnTo>
                  <a:lnTo>
                    <a:pt x="18393" y="1256"/>
                  </a:lnTo>
                  <a:lnTo>
                    <a:pt x="18455" y="1214"/>
                  </a:lnTo>
                  <a:lnTo>
                    <a:pt x="18581" y="1214"/>
                  </a:lnTo>
                  <a:lnTo>
                    <a:pt x="18685" y="1256"/>
                  </a:lnTo>
                  <a:lnTo>
                    <a:pt x="18769" y="1256"/>
                  </a:lnTo>
                  <a:lnTo>
                    <a:pt x="18853" y="1277"/>
                  </a:lnTo>
                  <a:lnTo>
                    <a:pt x="19083" y="1382"/>
                  </a:lnTo>
                  <a:lnTo>
                    <a:pt x="19209" y="1382"/>
                  </a:lnTo>
                  <a:lnTo>
                    <a:pt x="19313" y="1361"/>
                  </a:lnTo>
                  <a:lnTo>
                    <a:pt x="19439" y="1361"/>
                  </a:lnTo>
                  <a:lnTo>
                    <a:pt x="19481" y="1277"/>
                  </a:lnTo>
                  <a:lnTo>
                    <a:pt x="19564" y="1235"/>
                  </a:lnTo>
                  <a:lnTo>
                    <a:pt x="19669" y="1256"/>
                  </a:lnTo>
                  <a:lnTo>
                    <a:pt x="19774" y="1256"/>
                  </a:lnTo>
                  <a:lnTo>
                    <a:pt x="19836" y="1173"/>
                  </a:lnTo>
                  <a:lnTo>
                    <a:pt x="19836" y="1131"/>
                  </a:lnTo>
                  <a:lnTo>
                    <a:pt x="19669" y="1026"/>
                  </a:lnTo>
                  <a:lnTo>
                    <a:pt x="19585" y="963"/>
                  </a:lnTo>
                  <a:lnTo>
                    <a:pt x="19543" y="859"/>
                  </a:lnTo>
                  <a:lnTo>
                    <a:pt x="19439" y="796"/>
                  </a:lnTo>
                  <a:lnTo>
                    <a:pt x="19250" y="733"/>
                  </a:lnTo>
                  <a:lnTo>
                    <a:pt x="19167" y="649"/>
                  </a:lnTo>
                  <a:lnTo>
                    <a:pt x="19062" y="628"/>
                  </a:lnTo>
                  <a:lnTo>
                    <a:pt x="18957" y="649"/>
                  </a:lnTo>
                  <a:lnTo>
                    <a:pt x="18916" y="608"/>
                  </a:lnTo>
                  <a:lnTo>
                    <a:pt x="18853" y="545"/>
                  </a:lnTo>
                  <a:lnTo>
                    <a:pt x="18727" y="587"/>
                  </a:lnTo>
                  <a:lnTo>
                    <a:pt x="18685" y="524"/>
                  </a:lnTo>
                  <a:lnTo>
                    <a:pt x="18455" y="503"/>
                  </a:lnTo>
                  <a:lnTo>
                    <a:pt x="18309" y="398"/>
                  </a:lnTo>
                  <a:lnTo>
                    <a:pt x="18246" y="398"/>
                  </a:lnTo>
                  <a:lnTo>
                    <a:pt x="18058" y="294"/>
                  </a:lnTo>
                  <a:lnTo>
                    <a:pt x="17995" y="294"/>
                  </a:lnTo>
                  <a:lnTo>
                    <a:pt x="17995" y="315"/>
                  </a:lnTo>
                  <a:lnTo>
                    <a:pt x="17932" y="336"/>
                  </a:lnTo>
                  <a:lnTo>
                    <a:pt x="17765" y="231"/>
                  </a:lnTo>
                  <a:lnTo>
                    <a:pt x="17744" y="168"/>
                  </a:lnTo>
                  <a:lnTo>
                    <a:pt x="17681" y="105"/>
                  </a:lnTo>
                  <a:lnTo>
                    <a:pt x="17597" y="126"/>
                  </a:lnTo>
                  <a:lnTo>
                    <a:pt x="17535" y="126"/>
                  </a:lnTo>
                  <a:lnTo>
                    <a:pt x="17472" y="84"/>
                  </a:lnTo>
                  <a:lnTo>
                    <a:pt x="17263" y="84"/>
                  </a:lnTo>
                  <a:lnTo>
                    <a:pt x="17158" y="22"/>
                  </a:lnTo>
                  <a:lnTo>
                    <a:pt x="17074" y="84"/>
                  </a:lnTo>
                  <a:lnTo>
                    <a:pt x="17033" y="84"/>
                  </a:lnTo>
                  <a:lnTo>
                    <a:pt x="17012" y="64"/>
                  </a:lnTo>
                  <a:lnTo>
                    <a:pt x="16928" y="1"/>
                  </a:lnTo>
                  <a:lnTo>
                    <a:pt x="16740" y="22"/>
                  </a:lnTo>
                  <a:lnTo>
                    <a:pt x="16614"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6B65"/>
                </a:solidFill>
              </a:endParaRPr>
            </a:p>
          </p:txBody>
        </p:sp>
        <p:grpSp>
          <p:nvGrpSpPr>
            <p:cNvPr id="473" name="Google Shape;473;p45"/>
            <p:cNvGrpSpPr/>
            <p:nvPr/>
          </p:nvGrpSpPr>
          <p:grpSpPr>
            <a:xfrm>
              <a:off x="2905224" y="2311071"/>
              <a:ext cx="596721" cy="528992"/>
              <a:chOff x="1922950" y="1410350"/>
              <a:chExt cx="1252825" cy="1162875"/>
            </a:xfrm>
          </p:grpSpPr>
          <p:sp>
            <p:nvSpPr>
              <p:cNvPr id="474" name="Google Shape;474;p45"/>
              <p:cNvSpPr/>
              <p:nvPr/>
            </p:nvSpPr>
            <p:spPr>
              <a:xfrm>
                <a:off x="1988325" y="2333100"/>
                <a:ext cx="52325" cy="65925"/>
              </a:xfrm>
              <a:custGeom>
                <a:avLst/>
                <a:gdLst/>
                <a:ahLst/>
                <a:cxnLst/>
                <a:rect l="l" t="t" r="r" b="b"/>
                <a:pathLst>
                  <a:path w="2093" h="2637" extrusionOk="0">
                    <a:moveTo>
                      <a:pt x="210" y="0"/>
                    </a:moveTo>
                    <a:lnTo>
                      <a:pt x="189" y="63"/>
                    </a:lnTo>
                    <a:lnTo>
                      <a:pt x="1" y="21"/>
                    </a:lnTo>
                    <a:lnTo>
                      <a:pt x="63" y="188"/>
                    </a:lnTo>
                    <a:lnTo>
                      <a:pt x="105" y="209"/>
                    </a:lnTo>
                    <a:lnTo>
                      <a:pt x="168" y="335"/>
                    </a:lnTo>
                    <a:lnTo>
                      <a:pt x="440" y="377"/>
                    </a:lnTo>
                    <a:lnTo>
                      <a:pt x="314" y="439"/>
                    </a:lnTo>
                    <a:lnTo>
                      <a:pt x="189" y="439"/>
                    </a:lnTo>
                    <a:lnTo>
                      <a:pt x="105" y="544"/>
                    </a:lnTo>
                    <a:lnTo>
                      <a:pt x="168" y="607"/>
                    </a:lnTo>
                    <a:lnTo>
                      <a:pt x="105" y="732"/>
                    </a:lnTo>
                    <a:lnTo>
                      <a:pt x="126" y="774"/>
                    </a:lnTo>
                    <a:lnTo>
                      <a:pt x="273" y="732"/>
                    </a:lnTo>
                    <a:lnTo>
                      <a:pt x="293" y="837"/>
                    </a:lnTo>
                    <a:lnTo>
                      <a:pt x="419" y="837"/>
                    </a:lnTo>
                    <a:lnTo>
                      <a:pt x="419" y="942"/>
                    </a:lnTo>
                    <a:lnTo>
                      <a:pt x="524" y="1025"/>
                    </a:lnTo>
                    <a:lnTo>
                      <a:pt x="649" y="963"/>
                    </a:lnTo>
                    <a:lnTo>
                      <a:pt x="503" y="1130"/>
                    </a:lnTo>
                    <a:lnTo>
                      <a:pt x="545" y="1276"/>
                    </a:lnTo>
                    <a:lnTo>
                      <a:pt x="649" y="1255"/>
                    </a:lnTo>
                    <a:lnTo>
                      <a:pt x="649" y="1151"/>
                    </a:lnTo>
                    <a:lnTo>
                      <a:pt x="817" y="1109"/>
                    </a:lnTo>
                    <a:lnTo>
                      <a:pt x="817" y="1109"/>
                    </a:lnTo>
                    <a:lnTo>
                      <a:pt x="754" y="1235"/>
                    </a:lnTo>
                    <a:lnTo>
                      <a:pt x="691" y="1339"/>
                    </a:lnTo>
                    <a:lnTo>
                      <a:pt x="691" y="1423"/>
                    </a:lnTo>
                    <a:lnTo>
                      <a:pt x="733" y="1423"/>
                    </a:lnTo>
                    <a:lnTo>
                      <a:pt x="796" y="1548"/>
                    </a:lnTo>
                    <a:lnTo>
                      <a:pt x="963" y="1528"/>
                    </a:lnTo>
                    <a:lnTo>
                      <a:pt x="963" y="1632"/>
                    </a:lnTo>
                    <a:lnTo>
                      <a:pt x="1047" y="1632"/>
                    </a:lnTo>
                    <a:lnTo>
                      <a:pt x="1068" y="1737"/>
                    </a:lnTo>
                    <a:lnTo>
                      <a:pt x="1047" y="1820"/>
                    </a:lnTo>
                    <a:lnTo>
                      <a:pt x="1172" y="1967"/>
                    </a:lnTo>
                    <a:lnTo>
                      <a:pt x="1256" y="1883"/>
                    </a:lnTo>
                    <a:lnTo>
                      <a:pt x="1319" y="1946"/>
                    </a:lnTo>
                    <a:lnTo>
                      <a:pt x="1423" y="1946"/>
                    </a:lnTo>
                    <a:lnTo>
                      <a:pt x="1256" y="2113"/>
                    </a:lnTo>
                    <a:lnTo>
                      <a:pt x="1465" y="2323"/>
                    </a:lnTo>
                    <a:lnTo>
                      <a:pt x="1549" y="2364"/>
                    </a:lnTo>
                    <a:lnTo>
                      <a:pt x="1591" y="2427"/>
                    </a:lnTo>
                    <a:lnTo>
                      <a:pt x="1946" y="2636"/>
                    </a:lnTo>
                    <a:lnTo>
                      <a:pt x="1988" y="2595"/>
                    </a:lnTo>
                    <a:lnTo>
                      <a:pt x="2093" y="2616"/>
                    </a:lnTo>
                    <a:lnTo>
                      <a:pt x="2009" y="2302"/>
                    </a:lnTo>
                    <a:lnTo>
                      <a:pt x="2051" y="2176"/>
                    </a:lnTo>
                    <a:lnTo>
                      <a:pt x="2009" y="2072"/>
                    </a:lnTo>
                    <a:lnTo>
                      <a:pt x="2009" y="1820"/>
                    </a:lnTo>
                    <a:lnTo>
                      <a:pt x="1946" y="1695"/>
                    </a:lnTo>
                    <a:lnTo>
                      <a:pt x="1674" y="1548"/>
                    </a:lnTo>
                    <a:lnTo>
                      <a:pt x="1653" y="1214"/>
                    </a:lnTo>
                    <a:lnTo>
                      <a:pt x="1528" y="1004"/>
                    </a:lnTo>
                    <a:lnTo>
                      <a:pt x="1486" y="774"/>
                    </a:lnTo>
                    <a:lnTo>
                      <a:pt x="1444" y="732"/>
                    </a:lnTo>
                    <a:lnTo>
                      <a:pt x="1319" y="711"/>
                    </a:lnTo>
                    <a:lnTo>
                      <a:pt x="1130" y="607"/>
                    </a:lnTo>
                    <a:lnTo>
                      <a:pt x="1005" y="607"/>
                    </a:lnTo>
                    <a:lnTo>
                      <a:pt x="858" y="544"/>
                    </a:lnTo>
                    <a:lnTo>
                      <a:pt x="817" y="439"/>
                    </a:lnTo>
                    <a:lnTo>
                      <a:pt x="628" y="377"/>
                    </a:lnTo>
                    <a:lnTo>
                      <a:pt x="545" y="251"/>
                    </a:lnTo>
                    <a:lnTo>
                      <a:pt x="524" y="167"/>
                    </a:lnTo>
                    <a:lnTo>
                      <a:pt x="398" y="167"/>
                    </a:lnTo>
                    <a:lnTo>
                      <a:pt x="314" y="21"/>
                    </a:lnTo>
                    <a:lnTo>
                      <a:pt x="210"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5" name="Google Shape;475;p45"/>
              <p:cNvSpPr/>
              <p:nvPr/>
            </p:nvSpPr>
            <p:spPr>
              <a:xfrm>
                <a:off x="1953800" y="2242075"/>
                <a:ext cx="23050" cy="54425"/>
              </a:xfrm>
              <a:custGeom>
                <a:avLst/>
                <a:gdLst/>
                <a:ahLst/>
                <a:cxnLst/>
                <a:rect l="l" t="t" r="r" b="b"/>
                <a:pathLst>
                  <a:path w="922" h="2177" extrusionOk="0">
                    <a:moveTo>
                      <a:pt x="210" y="0"/>
                    </a:moveTo>
                    <a:lnTo>
                      <a:pt x="21" y="314"/>
                    </a:lnTo>
                    <a:lnTo>
                      <a:pt x="42" y="523"/>
                    </a:lnTo>
                    <a:lnTo>
                      <a:pt x="1" y="628"/>
                    </a:lnTo>
                    <a:lnTo>
                      <a:pt x="1" y="733"/>
                    </a:lnTo>
                    <a:lnTo>
                      <a:pt x="105" y="754"/>
                    </a:lnTo>
                    <a:lnTo>
                      <a:pt x="189" y="837"/>
                    </a:lnTo>
                    <a:lnTo>
                      <a:pt x="189" y="942"/>
                    </a:lnTo>
                    <a:lnTo>
                      <a:pt x="126" y="921"/>
                    </a:lnTo>
                    <a:lnTo>
                      <a:pt x="21" y="900"/>
                    </a:lnTo>
                    <a:lnTo>
                      <a:pt x="21" y="984"/>
                    </a:lnTo>
                    <a:lnTo>
                      <a:pt x="105" y="1047"/>
                    </a:lnTo>
                    <a:lnTo>
                      <a:pt x="21" y="1193"/>
                    </a:lnTo>
                    <a:lnTo>
                      <a:pt x="105" y="1214"/>
                    </a:lnTo>
                    <a:lnTo>
                      <a:pt x="210" y="1339"/>
                    </a:lnTo>
                    <a:lnTo>
                      <a:pt x="84" y="1319"/>
                    </a:lnTo>
                    <a:lnTo>
                      <a:pt x="21" y="1402"/>
                    </a:lnTo>
                    <a:lnTo>
                      <a:pt x="42" y="1507"/>
                    </a:lnTo>
                    <a:lnTo>
                      <a:pt x="210" y="1528"/>
                    </a:lnTo>
                    <a:lnTo>
                      <a:pt x="147" y="1611"/>
                    </a:lnTo>
                    <a:lnTo>
                      <a:pt x="189" y="1758"/>
                    </a:lnTo>
                    <a:lnTo>
                      <a:pt x="356" y="2135"/>
                    </a:lnTo>
                    <a:lnTo>
                      <a:pt x="503" y="2176"/>
                    </a:lnTo>
                    <a:lnTo>
                      <a:pt x="565" y="2072"/>
                    </a:lnTo>
                    <a:lnTo>
                      <a:pt x="524" y="1988"/>
                    </a:lnTo>
                    <a:lnTo>
                      <a:pt x="440" y="1988"/>
                    </a:lnTo>
                    <a:lnTo>
                      <a:pt x="398" y="1863"/>
                    </a:lnTo>
                    <a:lnTo>
                      <a:pt x="335" y="1653"/>
                    </a:lnTo>
                    <a:lnTo>
                      <a:pt x="356" y="1507"/>
                    </a:lnTo>
                    <a:lnTo>
                      <a:pt x="314" y="1402"/>
                    </a:lnTo>
                    <a:lnTo>
                      <a:pt x="398" y="1235"/>
                    </a:lnTo>
                    <a:lnTo>
                      <a:pt x="545" y="1235"/>
                    </a:lnTo>
                    <a:lnTo>
                      <a:pt x="524" y="1109"/>
                    </a:lnTo>
                    <a:lnTo>
                      <a:pt x="419" y="1109"/>
                    </a:lnTo>
                    <a:lnTo>
                      <a:pt x="335" y="1130"/>
                    </a:lnTo>
                    <a:lnTo>
                      <a:pt x="231" y="1130"/>
                    </a:lnTo>
                    <a:lnTo>
                      <a:pt x="314" y="1026"/>
                    </a:lnTo>
                    <a:lnTo>
                      <a:pt x="419" y="1026"/>
                    </a:lnTo>
                    <a:lnTo>
                      <a:pt x="545" y="921"/>
                    </a:lnTo>
                    <a:lnTo>
                      <a:pt x="565" y="733"/>
                    </a:lnTo>
                    <a:lnTo>
                      <a:pt x="670" y="607"/>
                    </a:lnTo>
                    <a:lnTo>
                      <a:pt x="712" y="419"/>
                    </a:lnTo>
                    <a:lnTo>
                      <a:pt x="921" y="210"/>
                    </a:lnTo>
                    <a:lnTo>
                      <a:pt x="858" y="189"/>
                    </a:lnTo>
                    <a:lnTo>
                      <a:pt x="670" y="272"/>
                    </a:lnTo>
                    <a:lnTo>
                      <a:pt x="545" y="461"/>
                    </a:lnTo>
                    <a:lnTo>
                      <a:pt x="461" y="628"/>
                    </a:lnTo>
                    <a:lnTo>
                      <a:pt x="335" y="670"/>
                    </a:lnTo>
                    <a:lnTo>
                      <a:pt x="335" y="586"/>
                    </a:lnTo>
                    <a:lnTo>
                      <a:pt x="252" y="523"/>
                    </a:lnTo>
                    <a:lnTo>
                      <a:pt x="461" y="461"/>
                    </a:lnTo>
                    <a:lnTo>
                      <a:pt x="565" y="377"/>
                    </a:lnTo>
                    <a:lnTo>
                      <a:pt x="607" y="231"/>
                    </a:lnTo>
                    <a:lnTo>
                      <a:pt x="607" y="168"/>
                    </a:lnTo>
                    <a:lnTo>
                      <a:pt x="503" y="105"/>
                    </a:lnTo>
                    <a:lnTo>
                      <a:pt x="440" y="189"/>
                    </a:lnTo>
                    <a:lnTo>
                      <a:pt x="356" y="210"/>
                    </a:lnTo>
                    <a:lnTo>
                      <a:pt x="398" y="63"/>
                    </a:lnTo>
                    <a:lnTo>
                      <a:pt x="210"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6" name="Google Shape;476;p45"/>
              <p:cNvSpPr/>
              <p:nvPr/>
            </p:nvSpPr>
            <p:spPr>
              <a:xfrm>
                <a:off x="2552225" y="1885325"/>
                <a:ext cx="48150" cy="48675"/>
              </a:xfrm>
              <a:custGeom>
                <a:avLst/>
                <a:gdLst/>
                <a:ahLst/>
                <a:cxnLst/>
                <a:rect l="l" t="t" r="r" b="b"/>
                <a:pathLst>
                  <a:path w="1926" h="1947" extrusionOk="0">
                    <a:moveTo>
                      <a:pt x="1402" y="0"/>
                    </a:moveTo>
                    <a:lnTo>
                      <a:pt x="1256" y="21"/>
                    </a:lnTo>
                    <a:lnTo>
                      <a:pt x="1067" y="189"/>
                    </a:lnTo>
                    <a:lnTo>
                      <a:pt x="984" y="356"/>
                    </a:lnTo>
                    <a:lnTo>
                      <a:pt x="1046" y="544"/>
                    </a:lnTo>
                    <a:lnTo>
                      <a:pt x="942" y="524"/>
                    </a:lnTo>
                    <a:lnTo>
                      <a:pt x="900" y="356"/>
                    </a:lnTo>
                    <a:lnTo>
                      <a:pt x="858" y="356"/>
                    </a:lnTo>
                    <a:lnTo>
                      <a:pt x="837" y="503"/>
                    </a:lnTo>
                    <a:lnTo>
                      <a:pt x="753" y="503"/>
                    </a:lnTo>
                    <a:lnTo>
                      <a:pt x="795" y="607"/>
                    </a:lnTo>
                    <a:lnTo>
                      <a:pt x="753" y="712"/>
                    </a:lnTo>
                    <a:lnTo>
                      <a:pt x="649" y="712"/>
                    </a:lnTo>
                    <a:lnTo>
                      <a:pt x="586" y="816"/>
                    </a:lnTo>
                    <a:lnTo>
                      <a:pt x="419" y="775"/>
                    </a:lnTo>
                    <a:lnTo>
                      <a:pt x="335" y="837"/>
                    </a:lnTo>
                    <a:lnTo>
                      <a:pt x="251" y="816"/>
                    </a:lnTo>
                    <a:lnTo>
                      <a:pt x="0" y="963"/>
                    </a:lnTo>
                    <a:lnTo>
                      <a:pt x="21" y="1088"/>
                    </a:lnTo>
                    <a:lnTo>
                      <a:pt x="147" y="1235"/>
                    </a:lnTo>
                    <a:lnTo>
                      <a:pt x="230" y="1172"/>
                    </a:lnTo>
                    <a:lnTo>
                      <a:pt x="209" y="1088"/>
                    </a:lnTo>
                    <a:lnTo>
                      <a:pt x="251" y="1026"/>
                    </a:lnTo>
                    <a:lnTo>
                      <a:pt x="356" y="1130"/>
                    </a:lnTo>
                    <a:lnTo>
                      <a:pt x="314" y="1277"/>
                    </a:lnTo>
                    <a:lnTo>
                      <a:pt x="440" y="1381"/>
                    </a:lnTo>
                    <a:lnTo>
                      <a:pt x="523" y="1256"/>
                    </a:lnTo>
                    <a:lnTo>
                      <a:pt x="544" y="1340"/>
                    </a:lnTo>
                    <a:lnTo>
                      <a:pt x="523" y="1423"/>
                    </a:lnTo>
                    <a:lnTo>
                      <a:pt x="649" y="1591"/>
                    </a:lnTo>
                    <a:lnTo>
                      <a:pt x="753" y="1612"/>
                    </a:lnTo>
                    <a:lnTo>
                      <a:pt x="795" y="1779"/>
                    </a:lnTo>
                    <a:lnTo>
                      <a:pt x="879" y="1863"/>
                    </a:lnTo>
                    <a:lnTo>
                      <a:pt x="963" y="1716"/>
                    </a:lnTo>
                    <a:lnTo>
                      <a:pt x="984" y="1821"/>
                    </a:lnTo>
                    <a:lnTo>
                      <a:pt x="1109" y="1946"/>
                    </a:lnTo>
                    <a:lnTo>
                      <a:pt x="1214" y="1925"/>
                    </a:lnTo>
                    <a:lnTo>
                      <a:pt x="1318" y="1925"/>
                    </a:lnTo>
                    <a:lnTo>
                      <a:pt x="1423" y="1821"/>
                    </a:lnTo>
                    <a:lnTo>
                      <a:pt x="1507" y="1800"/>
                    </a:lnTo>
                    <a:lnTo>
                      <a:pt x="1632" y="1695"/>
                    </a:lnTo>
                    <a:lnTo>
                      <a:pt x="1695" y="1800"/>
                    </a:lnTo>
                    <a:lnTo>
                      <a:pt x="1737" y="1758"/>
                    </a:lnTo>
                    <a:lnTo>
                      <a:pt x="1925" y="1653"/>
                    </a:lnTo>
                    <a:lnTo>
                      <a:pt x="1925" y="1549"/>
                    </a:lnTo>
                    <a:lnTo>
                      <a:pt x="1800" y="1591"/>
                    </a:lnTo>
                    <a:lnTo>
                      <a:pt x="1716" y="1507"/>
                    </a:lnTo>
                    <a:lnTo>
                      <a:pt x="1841" y="1277"/>
                    </a:lnTo>
                    <a:lnTo>
                      <a:pt x="1883" y="1151"/>
                    </a:lnTo>
                    <a:lnTo>
                      <a:pt x="1737" y="1235"/>
                    </a:lnTo>
                    <a:lnTo>
                      <a:pt x="1674" y="1402"/>
                    </a:lnTo>
                    <a:lnTo>
                      <a:pt x="1674" y="1277"/>
                    </a:lnTo>
                    <a:lnTo>
                      <a:pt x="1737" y="1026"/>
                    </a:lnTo>
                    <a:lnTo>
                      <a:pt x="1695" y="649"/>
                    </a:lnTo>
                    <a:lnTo>
                      <a:pt x="1528" y="544"/>
                    </a:lnTo>
                    <a:lnTo>
                      <a:pt x="1528" y="419"/>
                    </a:lnTo>
                    <a:lnTo>
                      <a:pt x="1423" y="419"/>
                    </a:lnTo>
                    <a:lnTo>
                      <a:pt x="1360" y="524"/>
                    </a:lnTo>
                    <a:lnTo>
                      <a:pt x="1360" y="398"/>
                    </a:lnTo>
                    <a:lnTo>
                      <a:pt x="1423" y="314"/>
                    </a:lnTo>
                    <a:lnTo>
                      <a:pt x="1381" y="210"/>
                    </a:lnTo>
                    <a:lnTo>
                      <a:pt x="1402" y="105"/>
                    </a:lnTo>
                    <a:lnTo>
                      <a:pt x="1402"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7" name="Google Shape;477;p45"/>
              <p:cNvSpPr/>
              <p:nvPr/>
            </p:nvSpPr>
            <p:spPr>
              <a:xfrm>
                <a:off x="2722750" y="1634775"/>
                <a:ext cx="145950" cy="133925"/>
              </a:xfrm>
              <a:custGeom>
                <a:avLst/>
                <a:gdLst/>
                <a:ahLst/>
                <a:cxnLst/>
                <a:rect l="l" t="t" r="r" b="b"/>
                <a:pathLst>
                  <a:path w="5838" h="5357" extrusionOk="0">
                    <a:moveTo>
                      <a:pt x="502" y="0"/>
                    </a:moveTo>
                    <a:lnTo>
                      <a:pt x="440" y="84"/>
                    </a:lnTo>
                    <a:lnTo>
                      <a:pt x="230" y="105"/>
                    </a:lnTo>
                    <a:lnTo>
                      <a:pt x="210" y="126"/>
                    </a:lnTo>
                    <a:lnTo>
                      <a:pt x="147" y="126"/>
                    </a:lnTo>
                    <a:lnTo>
                      <a:pt x="105" y="230"/>
                    </a:lnTo>
                    <a:lnTo>
                      <a:pt x="189" y="335"/>
                    </a:lnTo>
                    <a:lnTo>
                      <a:pt x="230" y="439"/>
                    </a:lnTo>
                    <a:lnTo>
                      <a:pt x="147" y="439"/>
                    </a:lnTo>
                    <a:lnTo>
                      <a:pt x="21" y="272"/>
                    </a:lnTo>
                    <a:lnTo>
                      <a:pt x="0" y="398"/>
                    </a:lnTo>
                    <a:lnTo>
                      <a:pt x="21" y="502"/>
                    </a:lnTo>
                    <a:lnTo>
                      <a:pt x="147" y="544"/>
                    </a:lnTo>
                    <a:lnTo>
                      <a:pt x="251" y="732"/>
                    </a:lnTo>
                    <a:lnTo>
                      <a:pt x="356" y="732"/>
                    </a:lnTo>
                    <a:lnTo>
                      <a:pt x="293" y="816"/>
                    </a:lnTo>
                    <a:lnTo>
                      <a:pt x="210" y="816"/>
                    </a:lnTo>
                    <a:lnTo>
                      <a:pt x="189" y="921"/>
                    </a:lnTo>
                    <a:lnTo>
                      <a:pt x="314" y="1109"/>
                    </a:lnTo>
                    <a:lnTo>
                      <a:pt x="440" y="1151"/>
                    </a:lnTo>
                    <a:lnTo>
                      <a:pt x="419" y="1235"/>
                    </a:lnTo>
                    <a:lnTo>
                      <a:pt x="398" y="1172"/>
                    </a:lnTo>
                    <a:lnTo>
                      <a:pt x="210" y="1151"/>
                    </a:lnTo>
                    <a:lnTo>
                      <a:pt x="210" y="1235"/>
                    </a:lnTo>
                    <a:lnTo>
                      <a:pt x="147" y="1255"/>
                    </a:lnTo>
                    <a:lnTo>
                      <a:pt x="105" y="1360"/>
                    </a:lnTo>
                    <a:lnTo>
                      <a:pt x="251" y="1276"/>
                    </a:lnTo>
                    <a:lnTo>
                      <a:pt x="335" y="1360"/>
                    </a:lnTo>
                    <a:lnTo>
                      <a:pt x="523" y="1276"/>
                    </a:lnTo>
                    <a:lnTo>
                      <a:pt x="544" y="1360"/>
                    </a:lnTo>
                    <a:lnTo>
                      <a:pt x="649" y="1381"/>
                    </a:lnTo>
                    <a:lnTo>
                      <a:pt x="670" y="1465"/>
                    </a:lnTo>
                    <a:lnTo>
                      <a:pt x="837" y="1590"/>
                    </a:lnTo>
                    <a:lnTo>
                      <a:pt x="879" y="1590"/>
                    </a:lnTo>
                    <a:lnTo>
                      <a:pt x="879" y="1527"/>
                    </a:lnTo>
                    <a:lnTo>
                      <a:pt x="942" y="1548"/>
                    </a:lnTo>
                    <a:lnTo>
                      <a:pt x="1046" y="1486"/>
                    </a:lnTo>
                    <a:lnTo>
                      <a:pt x="1130" y="1527"/>
                    </a:lnTo>
                    <a:lnTo>
                      <a:pt x="1151" y="1590"/>
                    </a:lnTo>
                    <a:lnTo>
                      <a:pt x="1130" y="1674"/>
                    </a:lnTo>
                    <a:lnTo>
                      <a:pt x="1130" y="1883"/>
                    </a:lnTo>
                    <a:lnTo>
                      <a:pt x="1067" y="2051"/>
                    </a:lnTo>
                    <a:lnTo>
                      <a:pt x="1067" y="2113"/>
                    </a:lnTo>
                    <a:lnTo>
                      <a:pt x="1151" y="2260"/>
                    </a:lnTo>
                    <a:lnTo>
                      <a:pt x="1088" y="2385"/>
                    </a:lnTo>
                    <a:lnTo>
                      <a:pt x="1088" y="2469"/>
                    </a:lnTo>
                    <a:lnTo>
                      <a:pt x="1067" y="2595"/>
                    </a:lnTo>
                    <a:lnTo>
                      <a:pt x="879" y="2699"/>
                    </a:lnTo>
                    <a:lnTo>
                      <a:pt x="754" y="2741"/>
                    </a:lnTo>
                    <a:lnTo>
                      <a:pt x="733" y="2825"/>
                    </a:lnTo>
                    <a:lnTo>
                      <a:pt x="628" y="2992"/>
                    </a:lnTo>
                    <a:lnTo>
                      <a:pt x="628" y="3055"/>
                    </a:lnTo>
                    <a:lnTo>
                      <a:pt x="523" y="3118"/>
                    </a:lnTo>
                    <a:lnTo>
                      <a:pt x="461" y="3222"/>
                    </a:lnTo>
                    <a:lnTo>
                      <a:pt x="461" y="3348"/>
                    </a:lnTo>
                    <a:lnTo>
                      <a:pt x="544" y="3369"/>
                    </a:lnTo>
                    <a:lnTo>
                      <a:pt x="544" y="3452"/>
                    </a:lnTo>
                    <a:lnTo>
                      <a:pt x="440" y="3473"/>
                    </a:lnTo>
                    <a:lnTo>
                      <a:pt x="419" y="3578"/>
                    </a:lnTo>
                    <a:lnTo>
                      <a:pt x="461" y="3641"/>
                    </a:lnTo>
                    <a:lnTo>
                      <a:pt x="398" y="3745"/>
                    </a:lnTo>
                    <a:lnTo>
                      <a:pt x="356" y="3850"/>
                    </a:lnTo>
                    <a:lnTo>
                      <a:pt x="419" y="3955"/>
                    </a:lnTo>
                    <a:lnTo>
                      <a:pt x="502" y="3976"/>
                    </a:lnTo>
                    <a:lnTo>
                      <a:pt x="502" y="4059"/>
                    </a:lnTo>
                    <a:lnTo>
                      <a:pt x="565" y="4143"/>
                    </a:lnTo>
                    <a:lnTo>
                      <a:pt x="628" y="4143"/>
                    </a:lnTo>
                    <a:lnTo>
                      <a:pt x="649" y="4038"/>
                    </a:lnTo>
                    <a:lnTo>
                      <a:pt x="670" y="3955"/>
                    </a:lnTo>
                    <a:lnTo>
                      <a:pt x="733" y="3996"/>
                    </a:lnTo>
                    <a:lnTo>
                      <a:pt x="774" y="3996"/>
                    </a:lnTo>
                    <a:lnTo>
                      <a:pt x="879" y="3871"/>
                    </a:lnTo>
                    <a:lnTo>
                      <a:pt x="942" y="3892"/>
                    </a:lnTo>
                    <a:lnTo>
                      <a:pt x="879" y="4059"/>
                    </a:lnTo>
                    <a:lnTo>
                      <a:pt x="774" y="4080"/>
                    </a:lnTo>
                    <a:lnTo>
                      <a:pt x="754" y="4143"/>
                    </a:lnTo>
                    <a:lnTo>
                      <a:pt x="816" y="4185"/>
                    </a:lnTo>
                    <a:lnTo>
                      <a:pt x="816" y="4268"/>
                    </a:lnTo>
                    <a:lnTo>
                      <a:pt x="921" y="4394"/>
                    </a:lnTo>
                    <a:lnTo>
                      <a:pt x="1026" y="4352"/>
                    </a:lnTo>
                    <a:lnTo>
                      <a:pt x="1067" y="4394"/>
                    </a:lnTo>
                    <a:lnTo>
                      <a:pt x="1193" y="4415"/>
                    </a:lnTo>
                    <a:lnTo>
                      <a:pt x="1256" y="4352"/>
                    </a:lnTo>
                    <a:lnTo>
                      <a:pt x="1402" y="4310"/>
                    </a:lnTo>
                    <a:lnTo>
                      <a:pt x="1381" y="4164"/>
                    </a:lnTo>
                    <a:lnTo>
                      <a:pt x="1465" y="4164"/>
                    </a:lnTo>
                    <a:lnTo>
                      <a:pt x="1507" y="4101"/>
                    </a:lnTo>
                    <a:lnTo>
                      <a:pt x="1507" y="4185"/>
                    </a:lnTo>
                    <a:lnTo>
                      <a:pt x="1486" y="4206"/>
                    </a:lnTo>
                    <a:lnTo>
                      <a:pt x="1507" y="4310"/>
                    </a:lnTo>
                    <a:lnTo>
                      <a:pt x="1570" y="4289"/>
                    </a:lnTo>
                    <a:lnTo>
                      <a:pt x="1653" y="4143"/>
                    </a:lnTo>
                    <a:lnTo>
                      <a:pt x="1695" y="4080"/>
                    </a:lnTo>
                    <a:lnTo>
                      <a:pt x="1716" y="4143"/>
                    </a:lnTo>
                    <a:lnTo>
                      <a:pt x="1695" y="4268"/>
                    </a:lnTo>
                    <a:lnTo>
                      <a:pt x="1570" y="4478"/>
                    </a:lnTo>
                    <a:lnTo>
                      <a:pt x="1486" y="4520"/>
                    </a:lnTo>
                    <a:lnTo>
                      <a:pt x="1486" y="4624"/>
                    </a:lnTo>
                    <a:lnTo>
                      <a:pt x="1611" y="4666"/>
                    </a:lnTo>
                    <a:lnTo>
                      <a:pt x="1695" y="4729"/>
                    </a:lnTo>
                    <a:lnTo>
                      <a:pt x="1800" y="4729"/>
                    </a:lnTo>
                    <a:lnTo>
                      <a:pt x="1821" y="4771"/>
                    </a:lnTo>
                    <a:lnTo>
                      <a:pt x="1967" y="4792"/>
                    </a:lnTo>
                    <a:lnTo>
                      <a:pt x="1988" y="4708"/>
                    </a:lnTo>
                    <a:lnTo>
                      <a:pt x="2114" y="4708"/>
                    </a:lnTo>
                    <a:lnTo>
                      <a:pt x="2072" y="4771"/>
                    </a:lnTo>
                    <a:lnTo>
                      <a:pt x="2093" y="4833"/>
                    </a:lnTo>
                    <a:lnTo>
                      <a:pt x="2176" y="4833"/>
                    </a:lnTo>
                    <a:lnTo>
                      <a:pt x="2239" y="4917"/>
                    </a:lnTo>
                    <a:lnTo>
                      <a:pt x="2323" y="4875"/>
                    </a:lnTo>
                    <a:lnTo>
                      <a:pt x="2302" y="4792"/>
                    </a:lnTo>
                    <a:lnTo>
                      <a:pt x="2281" y="4708"/>
                    </a:lnTo>
                    <a:lnTo>
                      <a:pt x="2344" y="4603"/>
                    </a:lnTo>
                    <a:lnTo>
                      <a:pt x="2386" y="4687"/>
                    </a:lnTo>
                    <a:lnTo>
                      <a:pt x="2344" y="4792"/>
                    </a:lnTo>
                    <a:lnTo>
                      <a:pt x="2386" y="4917"/>
                    </a:lnTo>
                    <a:lnTo>
                      <a:pt x="2448" y="4917"/>
                    </a:lnTo>
                    <a:lnTo>
                      <a:pt x="2490" y="4792"/>
                    </a:lnTo>
                    <a:lnTo>
                      <a:pt x="2532" y="4729"/>
                    </a:lnTo>
                    <a:lnTo>
                      <a:pt x="2616" y="4708"/>
                    </a:lnTo>
                    <a:lnTo>
                      <a:pt x="2616" y="4792"/>
                    </a:lnTo>
                    <a:lnTo>
                      <a:pt x="2553" y="4833"/>
                    </a:lnTo>
                    <a:lnTo>
                      <a:pt x="2553" y="4917"/>
                    </a:lnTo>
                    <a:lnTo>
                      <a:pt x="2720" y="4917"/>
                    </a:lnTo>
                    <a:lnTo>
                      <a:pt x="2804" y="4875"/>
                    </a:lnTo>
                    <a:lnTo>
                      <a:pt x="2867" y="4687"/>
                    </a:lnTo>
                    <a:lnTo>
                      <a:pt x="2909" y="4792"/>
                    </a:lnTo>
                    <a:lnTo>
                      <a:pt x="2846" y="4833"/>
                    </a:lnTo>
                    <a:lnTo>
                      <a:pt x="2846" y="4938"/>
                    </a:lnTo>
                    <a:lnTo>
                      <a:pt x="2971" y="4917"/>
                    </a:lnTo>
                    <a:lnTo>
                      <a:pt x="3013" y="4771"/>
                    </a:lnTo>
                    <a:lnTo>
                      <a:pt x="3055" y="4687"/>
                    </a:lnTo>
                    <a:lnTo>
                      <a:pt x="3055" y="4687"/>
                    </a:lnTo>
                    <a:lnTo>
                      <a:pt x="3034" y="4917"/>
                    </a:lnTo>
                    <a:lnTo>
                      <a:pt x="3055" y="5001"/>
                    </a:lnTo>
                    <a:lnTo>
                      <a:pt x="3160" y="5001"/>
                    </a:lnTo>
                    <a:lnTo>
                      <a:pt x="3327" y="5105"/>
                    </a:lnTo>
                    <a:lnTo>
                      <a:pt x="3432" y="5043"/>
                    </a:lnTo>
                    <a:lnTo>
                      <a:pt x="3495" y="5022"/>
                    </a:lnTo>
                    <a:lnTo>
                      <a:pt x="3536" y="5105"/>
                    </a:lnTo>
                    <a:lnTo>
                      <a:pt x="3662" y="5084"/>
                    </a:lnTo>
                    <a:lnTo>
                      <a:pt x="3746" y="5022"/>
                    </a:lnTo>
                    <a:lnTo>
                      <a:pt x="3746" y="4896"/>
                    </a:lnTo>
                    <a:lnTo>
                      <a:pt x="3850" y="4792"/>
                    </a:lnTo>
                    <a:lnTo>
                      <a:pt x="3892" y="4729"/>
                    </a:lnTo>
                    <a:lnTo>
                      <a:pt x="3850" y="4603"/>
                    </a:lnTo>
                    <a:lnTo>
                      <a:pt x="3871" y="4520"/>
                    </a:lnTo>
                    <a:lnTo>
                      <a:pt x="3913" y="4520"/>
                    </a:lnTo>
                    <a:lnTo>
                      <a:pt x="3955" y="4666"/>
                    </a:lnTo>
                    <a:lnTo>
                      <a:pt x="3997" y="4687"/>
                    </a:lnTo>
                    <a:lnTo>
                      <a:pt x="3997" y="4729"/>
                    </a:lnTo>
                    <a:lnTo>
                      <a:pt x="3913" y="4812"/>
                    </a:lnTo>
                    <a:lnTo>
                      <a:pt x="3871" y="4980"/>
                    </a:lnTo>
                    <a:lnTo>
                      <a:pt x="3892" y="5210"/>
                    </a:lnTo>
                    <a:lnTo>
                      <a:pt x="3997" y="5252"/>
                    </a:lnTo>
                    <a:lnTo>
                      <a:pt x="4101" y="5210"/>
                    </a:lnTo>
                    <a:lnTo>
                      <a:pt x="4122" y="5315"/>
                    </a:lnTo>
                    <a:lnTo>
                      <a:pt x="4227" y="5315"/>
                    </a:lnTo>
                    <a:lnTo>
                      <a:pt x="4269" y="5357"/>
                    </a:lnTo>
                    <a:lnTo>
                      <a:pt x="4373" y="5357"/>
                    </a:lnTo>
                    <a:lnTo>
                      <a:pt x="4583" y="5231"/>
                    </a:lnTo>
                    <a:lnTo>
                      <a:pt x="4687" y="5210"/>
                    </a:lnTo>
                    <a:lnTo>
                      <a:pt x="4855" y="5315"/>
                    </a:lnTo>
                    <a:lnTo>
                      <a:pt x="4938" y="5294"/>
                    </a:lnTo>
                    <a:lnTo>
                      <a:pt x="5022" y="5336"/>
                    </a:lnTo>
                    <a:lnTo>
                      <a:pt x="5064" y="5252"/>
                    </a:lnTo>
                    <a:lnTo>
                      <a:pt x="5064" y="5210"/>
                    </a:lnTo>
                    <a:lnTo>
                      <a:pt x="5147" y="5084"/>
                    </a:lnTo>
                    <a:lnTo>
                      <a:pt x="5231" y="5043"/>
                    </a:lnTo>
                    <a:lnTo>
                      <a:pt x="5231" y="5001"/>
                    </a:lnTo>
                    <a:lnTo>
                      <a:pt x="5168" y="4875"/>
                    </a:lnTo>
                    <a:lnTo>
                      <a:pt x="5168" y="4729"/>
                    </a:lnTo>
                    <a:lnTo>
                      <a:pt x="5231" y="4812"/>
                    </a:lnTo>
                    <a:lnTo>
                      <a:pt x="5231" y="4896"/>
                    </a:lnTo>
                    <a:lnTo>
                      <a:pt x="5336" y="5022"/>
                    </a:lnTo>
                    <a:lnTo>
                      <a:pt x="5378" y="4938"/>
                    </a:lnTo>
                    <a:lnTo>
                      <a:pt x="5524" y="4938"/>
                    </a:lnTo>
                    <a:lnTo>
                      <a:pt x="5566" y="4980"/>
                    </a:lnTo>
                    <a:lnTo>
                      <a:pt x="5587" y="4896"/>
                    </a:lnTo>
                    <a:lnTo>
                      <a:pt x="5566" y="4792"/>
                    </a:lnTo>
                    <a:lnTo>
                      <a:pt x="5566" y="4708"/>
                    </a:lnTo>
                    <a:lnTo>
                      <a:pt x="5524" y="4666"/>
                    </a:lnTo>
                    <a:lnTo>
                      <a:pt x="5378" y="4687"/>
                    </a:lnTo>
                    <a:lnTo>
                      <a:pt x="5252" y="4708"/>
                    </a:lnTo>
                    <a:lnTo>
                      <a:pt x="5231" y="4603"/>
                    </a:lnTo>
                    <a:lnTo>
                      <a:pt x="5273" y="4582"/>
                    </a:lnTo>
                    <a:lnTo>
                      <a:pt x="5336" y="4603"/>
                    </a:lnTo>
                    <a:lnTo>
                      <a:pt x="5461" y="4561"/>
                    </a:lnTo>
                    <a:lnTo>
                      <a:pt x="5545" y="4457"/>
                    </a:lnTo>
                    <a:lnTo>
                      <a:pt x="5587" y="4520"/>
                    </a:lnTo>
                    <a:lnTo>
                      <a:pt x="5671" y="4499"/>
                    </a:lnTo>
                    <a:lnTo>
                      <a:pt x="5733" y="4394"/>
                    </a:lnTo>
                    <a:lnTo>
                      <a:pt x="5691" y="4310"/>
                    </a:lnTo>
                    <a:lnTo>
                      <a:pt x="5775" y="4206"/>
                    </a:lnTo>
                    <a:lnTo>
                      <a:pt x="5754" y="4143"/>
                    </a:lnTo>
                    <a:lnTo>
                      <a:pt x="5796" y="4143"/>
                    </a:lnTo>
                    <a:lnTo>
                      <a:pt x="5838" y="4080"/>
                    </a:lnTo>
                    <a:lnTo>
                      <a:pt x="5691" y="4038"/>
                    </a:lnTo>
                    <a:lnTo>
                      <a:pt x="5566" y="4059"/>
                    </a:lnTo>
                    <a:lnTo>
                      <a:pt x="5629" y="3976"/>
                    </a:lnTo>
                    <a:lnTo>
                      <a:pt x="5691" y="3955"/>
                    </a:lnTo>
                    <a:lnTo>
                      <a:pt x="5691" y="3850"/>
                    </a:lnTo>
                    <a:lnTo>
                      <a:pt x="5587" y="3766"/>
                    </a:lnTo>
                    <a:lnTo>
                      <a:pt x="5357" y="3766"/>
                    </a:lnTo>
                    <a:lnTo>
                      <a:pt x="5336" y="3724"/>
                    </a:lnTo>
                    <a:lnTo>
                      <a:pt x="5336" y="3641"/>
                    </a:lnTo>
                    <a:lnTo>
                      <a:pt x="5378" y="3620"/>
                    </a:lnTo>
                    <a:lnTo>
                      <a:pt x="5357" y="3515"/>
                    </a:lnTo>
                    <a:lnTo>
                      <a:pt x="5168" y="3348"/>
                    </a:lnTo>
                    <a:lnTo>
                      <a:pt x="5106" y="3348"/>
                    </a:lnTo>
                    <a:lnTo>
                      <a:pt x="5001" y="3432"/>
                    </a:lnTo>
                    <a:lnTo>
                      <a:pt x="4834" y="3432"/>
                    </a:lnTo>
                    <a:lnTo>
                      <a:pt x="4687" y="3452"/>
                    </a:lnTo>
                    <a:lnTo>
                      <a:pt x="4478" y="3327"/>
                    </a:lnTo>
                    <a:lnTo>
                      <a:pt x="4436" y="3243"/>
                    </a:lnTo>
                    <a:lnTo>
                      <a:pt x="4394" y="3222"/>
                    </a:lnTo>
                    <a:lnTo>
                      <a:pt x="4290" y="3264"/>
                    </a:lnTo>
                    <a:lnTo>
                      <a:pt x="4206" y="3264"/>
                    </a:lnTo>
                    <a:lnTo>
                      <a:pt x="4122" y="3306"/>
                    </a:lnTo>
                    <a:lnTo>
                      <a:pt x="4018" y="3306"/>
                    </a:lnTo>
                    <a:lnTo>
                      <a:pt x="3976" y="3411"/>
                    </a:lnTo>
                    <a:lnTo>
                      <a:pt x="3913" y="3348"/>
                    </a:lnTo>
                    <a:lnTo>
                      <a:pt x="3808" y="3264"/>
                    </a:lnTo>
                    <a:lnTo>
                      <a:pt x="3704" y="3327"/>
                    </a:lnTo>
                    <a:lnTo>
                      <a:pt x="3578" y="3348"/>
                    </a:lnTo>
                    <a:lnTo>
                      <a:pt x="3578" y="3411"/>
                    </a:lnTo>
                    <a:lnTo>
                      <a:pt x="3536" y="3452"/>
                    </a:lnTo>
                    <a:lnTo>
                      <a:pt x="3536" y="3369"/>
                    </a:lnTo>
                    <a:lnTo>
                      <a:pt x="3474" y="3327"/>
                    </a:lnTo>
                    <a:lnTo>
                      <a:pt x="3369" y="3348"/>
                    </a:lnTo>
                    <a:lnTo>
                      <a:pt x="3139" y="3327"/>
                    </a:lnTo>
                    <a:lnTo>
                      <a:pt x="3076" y="3348"/>
                    </a:lnTo>
                    <a:lnTo>
                      <a:pt x="3160" y="3432"/>
                    </a:lnTo>
                    <a:lnTo>
                      <a:pt x="3160" y="3536"/>
                    </a:lnTo>
                    <a:lnTo>
                      <a:pt x="3264" y="3620"/>
                    </a:lnTo>
                    <a:lnTo>
                      <a:pt x="3139" y="3578"/>
                    </a:lnTo>
                    <a:lnTo>
                      <a:pt x="3076" y="3515"/>
                    </a:lnTo>
                    <a:lnTo>
                      <a:pt x="3013" y="3473"/>
                    </a:lnTo>
                    <a:lnTo>
                      <a:pt x="2867" y="3536"/>
                    </a:lnTo>
                    <a:lnTo>
                      <a:pt x="2804" y="3473"/>
                    </a:lnTo>
                    <a:lnTo>
                      <a:pt x="2930" y="3432"/>
                    </a:lnTo>
                    <a:lnTo>
                      <a:pt x="2930" y="3348"/>
                    </a:lnTo>
                    <a:lnTo>
                      <a:pt x="2804" y="3222"/>
                    </a:lnTo>
                    <a:lnTo>
                      <a:pt x="2825" y="3139"/>
                    </a:lnTo>
                    <a:lnTo>
                      <a:pt x="2762" y="3097"/>
                    </a:lnTo>
                    <a:lnTo>
                      <a:pt x="2637" y="3160"/>
                    </a:lnTo>
                    <a:lnTo>
                      <a:pt x="2658" y="3243"/>
                    </a:lnTo>
                    <a:lnTo>
                      <a:pt x="2637" y="3306"/>
                    </a:lnTo>
                    <a:lnTo>
                      <a:pt x="2532" y="3264"/>
                    </a:lnTo>
                    <a:lnTo>
                      <a:pt x="2595" y="3201"/>
                    </a:lnTo>
                    <a:lnTo>
                      <a:pt x="2553" y="3139"/>
                    </a:lnTo>
                    <a:lnTo>
                      <a:pt x="2448" y="3097"/>
                    </a:lnTo>
                    <a:lnTo>
                      <a:pt x="2406" y="3139"/>
                    </a:lnTo>
                    <a:lnTo>
                      <a:pt x="2323" y="3139"/>
                    </a:lnTo>
                    <a:lnTo>
                      <a:pt x="2344" y="3034"/>
                    </a:lnTo>
                    <a:lnTo>
                      <a:pt x="2344" y="2992"/>
                    </a:lnTo>
                    <a:lnTo>
                      <a:pt x="2323" y="2888"/>
                    </a:lnTo>
                    <a:lnTo>
                      <a:pt x="2218" y="2908"/>
                    </a:lnTo>
                    <a:lnTo>
                      <a:pt x="2093" y="3034"/>
                    </a:lnTo>
                    <a:lnTo>
                      <a:pt x="2114" y="3160"/>
                    </a:lnTo>
                    <a:lnTo>
                      <a:pt x="2030" y="3160"/>
                    </a:lnTo>
                    <a:lnTo>
                      <a:pt x="1988" y="3055"/>
                    </a:lnTo>
                    <a:lnTo>
                      <a:pt x="2030" y="2992"/>
                    </a:lnTo>
                    <a:lnTo>
                      <a:pt x="2030" y="2908"/>
                    </a:lnTo>
                    <a:lnTo>
                      <a:pt x="2093" y="2720"/>
                    </a:lnTo>
                    <a:lnTo>
                      <a:pt x="2009" y="2636"/>
                    </a:lnTo>
                    <a:lnTo>
                      <a:pt x="1883" y="2699"/>
                    </a:lnTo>
                    <a:lnTo>
                      <a:pt x="1883" y="2636"/>
                    </a:lnTo>
                    <a:lnTo>
                      <a:pt x="1988" y="2616"/>
                    </a:lnTo>
                    <a:lnTo>
                      <a:pt x="2030" y="2490"/>
                    </a:lnTo>
                    <a:lnTo>
                      <a:pt x="2009" y="2385"/>
                    </a:lnTo>
                    <a:lnTo>
                      <a:pt x="1925" y="2427"/>
                    </a:lnTo>
                    <a:lnTo>
                      <a:pt x="1862" y="2385"/>
                    </a:lnTo>
                    <a:lnTo>
                      <a:pt x="1800" y="2427"/>
                    </a:lnTo>
                    <a:lnTo>
                      <a:pt x="1695" y="2427"/>
                    </a:lnTo>
                    <a:lnTo>
                      <a:pt x="1758" y="2385"/>
                    </a:lnTo>
                    <a:lnTo>
                      <a:pt x="1758" y="2323"/>
                    </a:lnTo>
                    <a:lnTo>
                      <a:pt x="1653" y="2323"/>
                    </a:lnTo>
                    <a:lnTo>
                      <a:pt x="1590" y="2406"/>
                    </a:lnTo>
                    <a:lnTo>
                      <a:pt x="1444" y="2427"/>
                    </a:lnTo>
                    <a:lnTo>
                      <a:pt x="1444" y="2364"/>
                    </a:lnTo>
                    <a:lnTo>
                      <a:pt x="1507" y="2323"/>
                    </a:lnTo>
                    <a:lnTo>
                      <a:pt x="1570" y="2218"/>
                    </a:lnTo>
                    <a:lnTo>
                      <a:pt x="1590" y="2155"/>
                    </a:lnTo>
                    <a:lnTo>
                      <a:pt x="1674" y="2155"/>
                    </a:lnTo>
                    <a:lnTo>
                      <a:pt x="1779" y="2260"/>
                    </a:lnTo>
                    <a:lnTo>
                      <a:pt x="1925" y="2260"/>
                    </a:lnTo>
                    <a:lnTo>
                      <a:pt x="1904" y="2197"/>
                    </a:lnTo>
                    <a:lnTo>
                      <a:pt x="1800" y="2071"/>
                    </a:lnTo>
                    <a:lnTo>
                      <a:pt x="1695" y="2071"/>
                    </a:lnTo>
                    <a:lnTo>
                      <a:pt x="1758" y="2009"/>
                    </a:lnTo>
                    <a:lnTo>
                      <a:pt x="1611" y="1883"/>
                    </a:lnTo>
                    <a:lnTo>
                      <a:pt x="1507" y="1841"/>
                    </a:lnTo>
                    <a:lnTo>
                      <a:pt x="1570" y="1799"/>
                    </a:lnTo>
                    <a:lnTo>
                      <a:pt x="1590" y="1737"/>
                    </a:lnTo>
                    <a:lnTo>
                      <a:pt x="1653" y="1737"/>
                    </a:lnTo>
                    <a:lnTo>
                      <a:pt x="1695" y="1841"/>
                    </a:lnTo>
                    <a:lnTo>
                      <a:pt x="1800" y="1967"/>
                    </a:lnTo>
                    <a:lnTo>
                      <a:pt x="1967" y="1988"/>
                    </a:lnTo>
                    <a:lnTo>
                      <a:pt x="2030" y="2092"/>
                    </a:lnTo>
                    <a:lnTo>
                      <a:pt x="2114" y="2009"/>
                    </a:lnTo>
                    <a:lnTo>
                      <a:pt x="2176" y="2092"/>
                    </a:lnTo>
                    <a:lnTo>
                      <a:pt x="2344" y="2155"/>
                    </a:lnTo>
                    <a:lnTo>
                      <a:pt x="2448" y="2155"/>
                    </a:lnTo>
                    <a:lnTo>
                      <a:pt x="2511" y="2051"/>
                    </a:lnTo>
                    <a:lnTo>
                      <a:pt x="2490" y="1904"/>
                    </a:lnTo>
                    <a:lnTo>
                      <a:pt x="2239" y="1758"/>
                    </a:lnTo>
                    <a:lnTo>
                      <a:pt x="2134" y="1653"/>
                    </a:lnTo>
                    <a:lnTo>
                      <a:pt x="2072" y="1653"/>
                    </a:lnTo>
                    <a:lnTo>
                      <a:pt x="2030" y="1548"/>
                    </a:lnTo>
                    <a:lnTo>
                      <a:pt x="1925" y="1444"/>
                    </a:lnTo>
                    <a:lnTo>
                      <a:pt x="1883" y="1444"/>
                    </a:lnTo>
                    <a:lnTo>
                      <a:pt x="1821" y="1381"/>
                    </a:lnTo>
                    <a:lnTo>
                      <a:pt x="1883" y="1318"/>
                    </a:lnTo>
                    <a:lnTo>
                      <a:pt x="1967" y="1339"/>
                    </a:lnTo>
                    <a:lnTo>
                      <a:pt x="2030" y="1444"/>
                    </a:lnTo>
                    <a:lnTo>
                      <a:pt x="2114" y="1444"/>
                    </a:lnTo>
                    <a:lnTo>
                      <a:pt x="2134" y="1548"/>
                    </a:lnTo>
                    <a:lnTo>
                      <a:pt x="2197" y="1548"/>
                    </a:lnTo>
                    <a:lnTo>
                      <a:pt x="2239" y="1465"/>
                    </a:lnTo>
                    <a:lnTo>
                      <a:pt x="2197" y="1276"/>
                    </a:lnTo>
                    <a:lnTo>
                      <a:pt x="2072" y="1130"/>
                    </a:lnTo>
                    <a:lnTo>
                      <a:pt x="1988" y="1130"/>
                    </a:lnTo>
                    <a:lnTo>
                      <a:pt x="1967" y="1109"/>
                    </a:lnTo>
                    <a:lnTo>
                      <a:pt x="1821" y="1109"/>
                    </a:lnTo>
                    <a:lnTo>
                      <a:pt x="1695" y="1172"/>
                    </a:lnTo>
                    <a:lnTo>
                      <a:pt x="1590" y="1172"/>
                    </a:lnTo>
                    <a:lnTo>
                      <a:pt x="1486" y="1109"/>
                    </a:lnTo>
                    <a:lnTo>
                      <a:pt x="1402" y="1130"/>
                    </a:lnTo>
                    <a:lnTo>
                      <a:pt x="1360" y="1025"/>
                    </a:lnTo>
                    <a:lnTo>
                      <a:pt x="1235" y="1214"/>
                    </a:lnTo>
                    <a:lnTo>
                      <a:pt x="1067" y="1276"/>
                    </a:lnTo>
                    <a:lnTo>
                      <a:pt x="1046" y="1381"/>
                    </a:lnTo>
                    <a:lnTo>
                      <a:pt x="963" y="1423"/>
                    </a:lnTo>
                    <a:lnTo>
                      <a:pt x="963" y="1339"/>
                    </a:lnTo>
                    <a:lnTo>
                      <a:pt x="1046" y="1235"/>
                    </a:lnTo>
                    <a:lnTo>
                      <a:pt x="1088" y="1235"/>
                    </a:lnTo>
                    <a:lnTo>
                      <a:pt x="1339" y="1004"/>
                    </a:lnTo>
                    <a:lnTo>
                      <a:pt x="1360" y="921"/>
                    </a:lnTo>
                    <a:lnTo>
                      <a:pt x="1298" y="816"/>
                    </a:lnTo>
                    <a:lnTo>
                      <a:pt x="1298" y="544"/>
                    </a:lnTo>
                    <a:lnTo>
                      <a:pt x="1339" y="523"/>
                    </a:lnTo>
                    <a:lnTo>
                      <a:pt x="1256" y="419"/>
                    </a:lnTo>
                    <a:lnTo>
                      <a:pt x="1193" y="481"/>
                    </a:lnTo>
                    <a:lnTo>
                      <a:pt x="1088" y="481"/>
                    </a:lnTo>
                    <a:lnTo>
                      <a:pt x="1026" y="419"/>
                    </a:lnTo>
                    <a:lnTo>
                      <a:pt x="1026" y="314"/>
                    </a:lnTo>
                    <a:lnTo>
                      <a:pt x="1026" y="230"/>
                    </a:lnTo>
                    <a:lnTo>
                      <a:pt x="816" y="188"/>
                    </a:lnTo>
                    <a:lnTo>
                      <a:pt x="733" y="84"/>
                    </a:lnTo>
                    <a:lnTo>
                      <a:pt x="628" y="84"/>
                    </a:lnTo>
                    <a:lnTo>
                      <a:pt x="502"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8" name="Google Shape;478;p45"/>
              <p:cNvSpPr/>
              <p:nvPr/>
            </p:nvSpPr>
            <p:spPr>
              <a:xfrm>
                <a:off x="2687175" y="1694400"/>
                <a:ext cx="33500" cy="37675"/>
              </a:xfrm>
              <a:custGeom>
                <a:avLst/>
                <a:gdLst/>
                <a:ahLst/>
                <a:cxnLst/>
                <a:rect l="l" t="t" r="r" b="b"/>
                <a:pathLst>
                  <a:path w="1340" h="1507" extrusionOk="0">
                    <a:moveTo>
                      <a:pt x="796" y="0"/>
                    </a:moveTo>
                    <a:lnTo>
                      <a:pt x="670" y="21"/>
                    </a:lnTo>
                    <a:lnTo>
                      <a:pt x="607" y="84"/>
                    </a:lnTo>
                    <a:lnTo>
                      <a:pt x="691" y="147"/>
                    </a:lnTo>
                    <a:lnTo>
                      <a:pt x="691" y="231"/>
                    </a:lnTo>
                    <a:lnTo>
                      <a:pt x="628" y="210"/>
                    </a:lnTo>
                    <a:lnTo>
                      <a:pt x="565" y="147"/>
                    </a:lnTo>
                    <a:lnTo>
                      <a:pt x="461" y="126"/>
                    </a:lnTo>
                    <a:lnTo>
                      <a:pt x="419" y="210"/>
                    </a:lnTo>
                    <a:lnTo>
                      <a:pt x="524" y="210"/>
                    </a:lnTo>
                    <a:lnTo>
                      <a:pt x="565" y="251"/>
                    </a:lnTo>
                    <a:lnTo>
                      <a:pt x="524" y="293"/>
                    </a:lnTo>
                    <a:lnTo>
                      <a:pt x="398" y="314"/>
                    </a:lnTo>
                    <a:lnTo>
                      <a:pt x="356" y="335"/>
                    </a:lnTo>
                    <a:lnTo>
                      <a:pt x="398" y="440"/>
                    </a:lnTo>
                    <a:lnTo>
                      <a:pt x="419" y="461"/>
                    </a:lnTo>
                    <a:lnTo>
                      <a:pt x="419" y="523"/>
                    </a:lnTo>
                    <a:lnTo>
                      <a:pt x="293" y="461"/>
                    </a:lnTo>
                    <a:lnTo>
                      <a:pt x="168" y="503"/>
                    </a:lnTo>
                    <a:lnTo>
                      <a:pt x="84" y="565"/>
                    </a:lnTo>
                    <a:lnTo>
                      <a:pt x="42" y="712"/>
                    </a:lnTo>
                    <a:lnTo>
                      <a:pt x="0" y="733"/>
                    </a:lnTo>
                    <a:lnTo>
                      <a:pt x="0" y="754"/>
                    </a:lnTo>
                    <a:lnTo>
                      <a:pt x="63" y="754"/>
                    </a:lnTo>
                    <a:lnTo>
                      <a:pt x="42" y="837"/>
                    </a:lnTo>
                    <a:lnTo>
                      <a:pt x="42" y="879"/>
                    </a:lnTo>
                    <a:lnTo>
                      <a:pt x="63" y="921"/>
                    </a:lnTo>
                    <a:lnTo>
                      <a:pt x="147" y="816"/>
                    </a:lnTo>
                    <a:lnTo>
                      <a:pt x="168" y="837"/>
                    </a:lnTo>
                    <a:lnTo>
                      <a:pt x="105" y="963"/>
                    </a:lnTo>
                    <a:lnTo>
                      <a:pt x="147" y="1026"/>
                    </a:lnTo>
                    <a:lnTo>
                      <a:pt x="210" y="1067"/>
                    </a:lnTo>
                    <a:lnTo>
                      <a:pt x="272" y="1047"/>
                    </a:lnTo>
                    <a:lnTo>
                      <a:pt x="293" y="1067"/>
                    </a:lnTo>
                    <a:lnTo>
                      <a:pt x="314" y="1151"/>
                    </a:lnTo>
                    <a:lnTo>
                      <a:pt x="356" y="1151"/>
                    </a:lnTo>
                    <a:lnTo>
                      <a:pt x="398" y="1088"/>
                    </a:lnTo>
                    <a:lnTo>
                      <a:pt x="461" y="1130"/>
                    </a:lnTo>
                    <a:lnTo>
                      <a:pt x="461" y="1256"/>
                    </a:lnTo>
                    <a:lnTo>
                      <a:pt x="482" y="1298"/>
                    </a:lnTo>
                    <a:lnTo>
                      <a:pt x="586" y="1277"/>
                    </a:lnTo>
                    <a:lnTo>
                      <a:pt x="607" y="1402"/>
                    </a:lnTo>
                    <a:lnTo>
                      <a:pt x="712" y="1402"/>
                    </a:lnTo>
                    <a:lnTo>
                      <a:pt x="837" y="1486"/>
                    </a:lnTo>
                    <a:lnTo>
                      <a:pt x="942" y="1486"/>
                    </a:lnTo>
                    <a:lnTo>
                      <a:pt x="1005" y="1507"/>
                    </a:lnTo>
                    <a:lnTo>
                      <a:pt x="1026" y="1486"/>
                    </a:lnTo>
                    <a:lnTo>
                      <a:pt x="1005" y="1402"/>
                    </a:lnTo>
                    <a:lnTo>
                      <a:pt x="1088" y="1381"/>
                    </a:lnTo>
                    <a:lnTo>
                      <a:pt x="1151" y="1235"/>
                    </a:lnTo>
                    <a:lnTo>
                      <a:pt x="1130" y="1088"/>
                    </a:lnTo>
                    <a:lnTo>
                      <a:pt x="1214" y="942"/>
                    </a:lnTo>
                    <a:lnTo>
                      <a:pt x="1235" y="921"/>
                    </a:lnTo>
                    <a:lnTo>
                      <a:pt x="1319" y="712"/>
                    </a:lnTo>
                    <a:lnTo>
                      <a:pt x="1319" y="565"/>
                    </a:lnTo>
                    <a:lnTo>
                      <a:pt x="1340" y="523"/>
                    </a:lnTo>
                    <a:lnTo>
                      <a:pt x="1319" y="419"/>
                    </a:lnTo>
                    <a:lnTo>
                      <a:pt x="1235" y="335"/>
                    </a:lnTo>
                    <a:lnTo>
                      <a:pt x="1235" y="210"/>
                    </a:lnTo>
                    <a:lnTo>
                      <a:pt x="1193" y="147"/>
                    </a:lnTo>
                    <a:lnTo>
                      <a:pt x="1151" y="42"/>
                    </a:lnTo>
                    <a:lnTo>
                      <a:pt x="1005" y="0"/>
                    </a:lnTo>
                    <a:lnTo>
                      <a:pt x="900" y="42"/>
                    </a:lnTo>
                    <a:lnTo>
                      <a:pt x="796"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9" name="Google Shape;479;p45"/>
              <p:cNvSpPr/>
              <p:nvPr/>
            </p:nvSpPr>
            <p:spPr>
              <a:xfrm>
                <a:off x="2605050" y="1520200"/>
                <a:ext cx="42400" cy="26175"/>
              </a:xfrm>
              <a:custGeom>
                <a:avLst/>
                <a:gdLst/>
                <a:ahLst/>
                <a:cxnLst/>
                <a:rect l="l" t="t" r="r" b="b"/>
                <a:pathLst>
                  <a:path w="1696" h="1047" extrusionOk="0">
                    <a:moveTo>
                      <a:pt x="1570" y="1"/>
                    </a:moveTo>
                    <a:lnTo>
                      <a:pt x="1486" y="64"/>
                    </a:lnTo>
                    <a:lnTo>
                      <a:pt x="1256" y="64"/>
                    </a:lnTo>
                    <a:lnTo>
                      <a:pt x="1130" y="168"/>
                    </a:lnTo>
                    <a:lnTo>
                      <a:pt x="963" y="168"/>
                    </a:lnTo>
                    <a:lnTo>
                      <a:pt x="921" y="189"/>
                    </a:lnTo>
                    <a:lnTo>
                      <a:pt x="816" y="105"/>
                    </a:lnTo>
                    <a:lnTo>
                      <a:pt x="712" y="84"/>
                    </a:lnTo>
                    <a:lnTo>
                      <a:pt x="356" y="189"/>
                    </a:lnTo>
                    <a:lnTo>
                      <a:pt x="126" y="189"/>
                    </a:lnTo>
                    <a:lnTo>
                      <a:pt x="105" y="273"/>
                    </a:lnTo>
                    <a:lnTo>
                      <a:pt x="0" y="377"/>
                    </a:lnTo>
                    <a:lnTo>
                      <a:pt x="0" y="482"/>
                    </a:lnTo>
                    <a:lnTo>
                      <a:pt x="105" y="461"/>
                    </a:lnTo>
                    <a:lnTo>
                      <a:pt x="231" y="461"/>
                    </a:lnTo>
                    <a:lnTo>
                      <a:pt x="314" y="419"/>
                    </a:lnTo>
                    <a:lnTo>
                      <a:pt x="398" y="461"/>
                    </a:lnTo>
                    <a:lnTo>
                      <a:pt x="503" y="461"/>
                    </a:lnTo>
                    <a:lnTo>
                      <a:pt x="565" y="503"/>
                    </a:lnTo>
                    <a:lnTo>
                      <a:pt x="503" y="587"/>
                    </a:lnTo>
                    <a:lnTo>
                      <a:pt x="544" y="712"/>
                    </a:lnTo>
                    <a:lnTo>
                      <a:pt x="628" y="817"/>
                    </a:lnTo>
                    <a:lnTo>
                      <a:pt x="712" y="712"/>
                    </a:lnTo>
                    <a:lnTo>
                      <a:pt x="712" y="628"/>
                    </a:lnTo>
                    <a:lnTo>
                      <a:pt x="754" y="587"/>
                    </a:lnTo>
                    <a:lnTo>
                      <a:pt x="858" y="712"/>
                    </a:lnTo>
                    <a:lnTo>
                      <a:pt x="837" y="838"/>
                    </a:lnTo>
                    <a:lnTo>
                      <a:pt x="984" y="1005"/>
                    </a:lnTo>
                    <a:lnTo>
                      <a:pt x="1088" y="984"/>
                    </a:lnTo>
                    <a:lnTo>
                      <a:pt x="1151" y="1047"/>
                    </a:lnTo>
                    <a:lnTo>
                      <a:pt x="1360" y="1047"/>
                    </a:lnTo>
                    <a:lnTo>
                      <a:pt x="1465" y="942"/>
                    </a:lnTo>
                    <a:lnTo>
                      <a:pt x="1591" y="900"/>
                    </a:lnTo>
                    <a:lnTo>
                      <a:pt x="1674" y="670"/>
                    </a:lnTo>
                    <a:lnTo>
                      <a:pt x="1591" y="503"/>
                    </a:lnTo>
                    <a:lnTo>
                      <a:pt x="1695" y="356"/>
                    </a:lnTo>
                    <a:lnTo>
                      <a:pt x="1695" y="273"/>
                    </a:lnTo>
                    <a:lnTo>
                      <a:pt x="1612" y="147"/>
                    </a:lnTo>
                    <a:lnTo>
                      <a:pt x="1653" y="64"/>
                    </a:lnTo>
                    <a:lnTo>
                      <a:pt x="1570"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0" name="Google Shape;480;p45"/>
              <p:cNvSpPr/>
              <p:nvPr/>
            </p:nvSpPr>
            <p:spPr>
              <a:xfrm>
                <a:off x="2443425" y="1547400"/>
                <a:ext cx="109875" cy="60700"/>
              </a:xfrm>
              <a:custGeom>
                <a:avLst/>
                <a:gdLst/>
                <a:ahLst/>
                <a:cxnLst/>
                <a:rect l="l" t="t" r="r" b="b"/>
                <a:pathLst>
                  <a:path w="4395" h="2428" extrusionOk="0">
                    <a:moveTo>
                      <a:pt x="4268" y="1"/>
                    </a:moveTo>
                    <a:lnTo>
                      <a:pt x="4185" y="43"/>
                    </a:lnTo>
                    <a:lnTo>
                      <a:pt x="4059" y="105"/>
                    </a:lnTo>
                    <a:lnTo>
                      <a:pt x="4059" y="252"/>
                    </a:lnTo>
                    <a:lnTo>
                      <a:pt x="4038" y="336"/>
                    </a:lnTo>
                    <a:lnTo>
                      <a:pt x="4059" y="377"/>
                    </a:lnTo>
                    <a:lnTo>
                      <a:pt x="3955" y="419"/>
                    </a:lnTo>
                    <a:lnTo>
                      <a:pt x="3934" y="315"/>
                    </a:lnTo>
                    <a:lnTo>
                      <a:pt x="3892" y="315"/>
                    </a:lnTo>
                    <a:lnTo>
                      <a:pt x="3871" y="377"/>
                    </a:lnTo>
                    <a:lnTo>
                      <a:pt x="3829" y="440"/>
                    </a:lnTo>
                    <a:lnTo>
                      <a:pt x="3766" y="357"/>
                    </a:lnTo>
                    <a:lnTo>
                      <a:pt x="3745" y="168"/>
                    </a:lnTo>
                    <a:lnTo>
                      <a:pt x="3641" y="64"/>
                    </a:lnTo>
                    <a:lnTo>
                      <a:pt x="3578" y="64"/>
                    </a:lnTo>
                    <a:lnTo>
                      <a:pt x="3557" y="126"/>
                    </a:lnTo>
                    <a:lnTo>
                      <a:pt x="3432" y="126"/>
                    </a:lnTo>
                    <a:lnTo>
                      <a:pt x="3306" y="64"/>
                    </a:lnTo>
                    <a:lnTo>
                      <a:pt x="3222" y="64"/>
                    </a:lnTo>
                    <a:lnTo>
                      <a:pt x="2992" y="43"/>
                    </a:lnTo>
                    <a:lnTo>
                      <a:pt x="2846" y="126"/>
                    </a:lnTo>
                    <a:lnTo>
                      <a:pt x="2804" y="231"/>
                    </a:lnTo>
                    <a:lnTo>
                      <a:pt x="2741" y="315"/>
                    </a:lnTo>
                    <a:lnTo>
                      <a:pt x="2699" y="273"/>
                    </a:lnTo>
                    <a:lnTo>
                      <a:pt x="2636" y="273"/>
                    </a:lnTo>
                    <a:lnTo>
                      <a:pt x="2364" y="482"/>
                    </a:lnTo>
                    <a:lnTo>
                      <a:pt x="2281" y="566"/>
                    </a:lnTo>
                    <a:lnTo>
                      <a:pt x="2197" y="566"/>
                    </a:lnTo>
                    <a:lnTo>
                      <a:pt x="2051" y="670"/>
                    </a:lnTo>
                    <a:lnTo>
                      <a:pt x="1946" y="691"/>
                    </a:lnTo>
                    <a:lnTo>
                      <a:pt x="1862" y="775"/>
                    </a:lnTo>
                    <a:lnTo>
                      <a:pt x="1841" y="859"/>
                    </a:lnTo>
                    <a:lnTo>
                      <a:pt x="1653" y="859"/>
                    </a:lnTo>
                    <a:lnTo>
                      <a:pt x="1590" y="880"/>
                    </a:lnTo>
                    <a:lnTo>
                      <a:pt x="1465" y="859"/>
                    </a:lnTo>
                    <a:lnTo>
                      <a:pt x="1423" y="901"/>
                    </a:lnTo>
                    <a:lnTo>
                      <a:pt x="1339" y="901"/>
                    </a:lnTo>
                    <a:lnTo>
                      <a:pt x="1151" y="1068"/>
                    </a:lnTo>
                    <a:lnTo>
                      <a:pt x="1025" y="1152"/>
                    </a:lnTo>
                    <a:lnTo>
                      <a:pt x="900" y="1089"/>
                    </a:lnTo>
                    <a:lnTo>
                      <a:pt x="795" y="1152"/>
                    </a:lnTo>
                    <a:lnTo>
                      <a:pt x="523" y="1193"/>
                    </a:lnTo>
                    <a:lnTo>
                      <a:pt x="398" y="1382"/>
                    </a:lnTo>
                    <a:lnTo>
                      <a:pt x="314" y="1382"/>
                    </a:lnTo>
                    <a:lnTo>
                      <a:pt x="167" y="1403"/>
                    </a:lnTo>
                    <a:lnTo>
                      <a:pt x="105" y="1528"/>
                    </a:lnTo>
                    <a:lnTo>
                      <a:pt x="209" y="1528"/>
                    </a:lnTo>
                    <a:lnTo>
                      <a:pt x="272" y="1591"/>
                    </a:lnTo>
                    <a:lnTo>
                      <a:pt x="167" y="1591"/>
                    </a:lnTo>
                    <a:lnTo>
                      <a:pt x="126" y="1633"/>
                    </a:lnTo>
                    <a:lnTo>
                      <a:pt x="209" y="1717"/>
                    </a:lnTo>
                    <a:lnTo>
                      <a:pt x="188" y="1779"/>
                    </a:lnTo>
                    <a:lnTo>
                      <a:pt x="0" y="1842"/>
                    </a:lnTo>
                    <a:lnTo>
                      <a:pt x="0" y="1905"/>
                    </a:lnTo>
                    <a:lnTo>
                      <a:pt x="126" y="1926"/>
                    </a:lnTo>
                    <a:lnTo>
                      <a:pt x="230" y="1905"/>
                    </a:lnTo>
                    <a:lnTo>
                      <a:pt x="293" y="1821"/>
                    </a:lnTo>
                    <a:lnTo>
                      <a:pt x="377" y="1800"/>
                    </a:lnTo>
                    <a:lnTo>
                      <a:pt x="481" y="1842"/>
                    </a:lnTo>
                    <a:lnTo>
                      <a:pt x="586" y="1989"/>
                    </a:lnTo>
                    <a:lnTo>
                      <a:pt x="586" y="2114"/>
                    </a:lnTo>
                    <a:lnTo>
                      <a:pt x="691" y="2156"/>
                    </a:lnTo>
                    <a:lnTo>
                      <a:pt x="732" y="2114"/>
                    </a:lnTo>
                    <a:lnTo>
                      <a:pt x="732" y="2009"/>
                    </a:lnTo>
                    <a:lnTo>
                      <a:pt x="753" y="1989"/>
                    </a:lnTo>
                    <a:lnTo>
                      <a:pt x="816" y="1821"/>
                    </a:lnTo>
                    <a:lnTo>
                      <a:pt x="858" y="1821"/>
                    </a:lnTo>
                    <a:lnTo>
                      <a:pt x="1004" y="1779"/>
                    </a:lnTo>
                    <a:lnTo>
                      <a:pt x="1067" y="1800"/>
                    </a:lnTo>
                    <a:lnTo>
                      <a:pt x="1046" y="1884"/>
                    </a:lnTo>
                    <a:lnTo>
                      <a:pt x="942" y="1926"/>
                    </a:lnTo>
                    <a:lnTo>
                      <a:pt x="900" y="2093"/>
                    </a:lnTo>
                    <a:lnTo>
                      <a:pt x="942" y="2156"/>
                    </a:lnTo>
                    <a:lnTo>
                      <a:pt x="858" y="2240"/>
                    </a:lnTo>
                    <a:lnTo>
                      <a:pt x="816" y="2323"/>
                    </a:lnTo>
                    <a:lnTo>
                      <a:pt x="858" y="2407"/>
                    </a:lnTo>
                    <a:lnTo>
                      <a:pt x="921" y="2323"/>
                    </a:lnTo>
                    <a:lnTo>
                      <a:pt x="1004" y="2344"/>
                    </a:lnTo>
                    <a:lnTo>
                      <a:pt x="1004" y="2428"/>
                    </a:lnTo>
                    <a:lnTo>
                      <a:pt x="1046" y="2428"/>
                    </a:lnTo>
                    <a:lnTo>
                      <a:pt x="1235" y="2323"/>
                    </a:lnTo>
                    <a:lnTo>
                      <a:pt x="1318" y="2219"/>
                    </a:lnTo>
                    <a:lnTo>
                      <a:pt x="1381" y="2240"/>
                    </a:lnTo>
                    <a:lnTo>
                      <a:pt x="1444" y="2135"/>
                    </a:lnTo>
                    <a:lnTo>
                      <a:pt x="1444" y="2009"/>
                    </a:lnTo>
                    <a:lnTo>
                      <a:pt x="1527" y="2009"/>
                    </a:lnTo>
                    <a:lnTo>
                      <a:pt x="1590" y="1905"/>
                    </a:lnTo>
                    <a:lnTo>
                      <a:pt x="1590" y="1779"/>
                    </a:lnTo>
                    <a:lnTo>
                      <a:pt x="1653" y="1717"/>
                    </a:lnTo>
                    <a:lnTo>
                      <a:pt x="1674" y="1779"/>
                    </a:lnTo>
                    <a:lnTo>
                      <a:pt x="1653" y="1842"/>
                    </a:lnTo>
                    <a:lnTo>
                      <a:pt x="1674" y="1926"/>
                    </a:lnTo>
                    <a:lnTo>
                      <a:pt x="1653" y="2051"/>
                    </a:lnTo>
                    <a:lnTo>
                      <a:pt x="1674" y="2198"/>
                    </a:lnTo>
                    <a:lnTo>
                      <a:pt x="1737" y="2198"/>
                    </a:lnTo>
                    <a:lnTo>
                      <a:pt x="1841" y="2051"/>
                    </a:lnTo>
                    <a:lnTo>
                      <a:pt x="1862" y="1926"/>
                    </a:lnTo>
                    <a:lnTo>
                      <a:pt x="1883" y="1884"/>
                    </a:lnTo>
                    <a:lnTo>
                      <a:pt x="1967" y="1842"/>
                    </a:lnTo>
                    <a:lnTo>
                      <a:pt x="2092" y="1696"/>
                    </a:lnTo>
                    <a:lnTo>
                      <a:pt x="2113" y="1570"/>
                    </a:lnTo>
                    <a:lnTo>
                      <a:pt x="2092" y="1465"/>
                    </a:lnTo>
                    <a:lnTo>
                      <a:pt x="2155" y="1361"/>
                    </a:lnTo>
                    <a:lnTo>
                      <a:pt x="2197" y="1486"/>
                    </a:lnTo>
                    <a:lnTo>
                      <a:pt x="2406" y="1361"/>
                    </a:lnTo>
                    <a:lnTo>
                      <a:pt x="2469" y="1193"/>
                    </a:lnTo>
                    <a:lnTo>
                      <a:pt x="2490" y="1089"/>
                    </a:lnTo>
                    <a:lnTo>
                      <a:pt x="2595" y="1068"/>
                    </a:lnTo>
                    <a:lnTo>
                      <a:pt x="2636" y="1047"/>
                    </a:lnTo>
                    <a:lnTo>
                      <a:pt x="2720" y="1089"/>
                    </a:lnTo>
                    <a:lnTo>
                      <a:pt x="2825" y="984"/>
                    </a:lnTo>
                    <a:lnTo>
                      <a:pt x="2888" y="1047"/>
                    </a:lnTo>
                    <a:lnTo>
                      <a:pt x="2825" y="1256"/>
                    </a:lnTo>
                    <a:lnTo>
                      <a:pt x="2678" y="1403"/>
                    </a:lnTo>
                    <a:lnTo>
                      <a:pt x="2636" y="1507"/>
                    </a:lnTo>
                    <a:lnTo>
                      <a:pt x="2574" y="1591"/>
                    </a:lnTo>
                    <a:lnTo>
                      <a:pt x="2574" y="1633"/>
                    </a:lnTo>
                    <a:lnTo>
                      <a:pt x="2469" y="1696"/>
                    </a:lnTo>
                    <a:lnTo>
                      <a:pt x="2323" y="1926"/>
                    </a:lnTo>
                    <a:lnTo>
                      <a:pt x="2323" y="1989"/>
                    </a:lnTo>
                    <a:lnTo>
                      <a:pt x="2385" y="2093"/>
                    </a:lnTo>
                    <a:lnTo>
                      <a:pt x="2364" y="2198"/>
                    </a:lnTo>
                    <a:lnTo>
                      <a:pt x="2427" y="2219"/>
                    </a:lnTo>
                    <a:lnTo>
                      <a:pt x="2532" y="2261"/>
                    </a:lnTo>
                    <a:lnTo>
                      <a:pt x="2616" y="2198"/>
                    </a:lnTo>
                    <a:lnTo>
                      <a:pt x="2720" y="2135"/>
                    </a:lnTo>
                    <a:lnTo>
                      <a:pt x="2741" y="2030"/>
                    </a:lnTo>
                    <a:lnTo>
                      <a:pt x="2741" y="1926"/>
                    </a:lnTo>
                    <a:lnTo>
                      <a:pt x="2825" y="1842"/>
                    </a:lnTo>
                    <a:lnTo>
                      <a:pt x="2888" y="1737"/>
                    </a:lnTo>
                    <a:lnTo>
                      <a:pt x="2950" y="1737"/>
                    </a:lnTo>
                    <a:lnTo>
                      <a:pt x="3013" y="1717"/>
                    </a:lnTo>
                    <a:lnTo>
                      <a:pt x="3097" y="1779"/>
                    </a:lnTo>
                    <a:lnTo>
                      <a:pt x="3201" y="1779"/>
                    </a:lnTo>
                    <a:lnTo>
                      <a:pt x="3243" y="1717"/>
                    </a:lnTo>
                    <a:lnTo>
                      <a:pt x="3432" y="1717"/>
                    </a:lnTo>
                    <a:lnTo>
                      <a:pt x="3515" y="1612"/>
                    </a:lnTo>
                    <a:lnTo>
                      <a:pt x="3557" y="1403"/>
                    </a:lnTo>
                    <a:lnTo>
                      <a:pt x="3662" y="1256"/>
                    </a:lnTo>
                    <a:lnTo>
                      <a:pt x="3662" y="1152"/>
                    </a:lnTo>
                    <a:lnTo>
                      <a:pt x="3683" y="1089"/>
                    </a:lnTo>
                    <a:lnTo>
                      <a:pt x="3766" y="1214"/>
                    </a:lnTo>
                    <a:lnTo>
                      <a:pt x="3871" y="1256"/>
                    </a:lnTo>
                    <a:lnTo>
                      <a:pt x="3892" y="1193"/>
                    </a:lnTo>
                    <a:lnTo>
                      <a:pt x="3892" y="1110"/>
                    </a:lnTo>
                    <a:lnTo>
                      <a:pt x="3787" y="963"/>
                    </a:lnTo>
                    <a:lnTo>
                      <a:pt x="3787" y="880"/>
                    </a:lnTo>
                    <a:lnTo>
                      <a:pt x="3934" y="775"/>
                    </a:lnTo>
                    <a:lnTo>
                      <a:pt x="4038" y="754"/>
                    </a:lnTo>
                    <a:lnTo>
                      <a:pt x="4143" y="691"/>
                    </a:lnTo>
                    <a:lnTo>
                      <a:pt x="4206" y="733"/>
                    </a:lnTo>
                    <a:lnTo>
                      <a:pt x="4289" y="733"/>
                    </a:lnTo>
                    <a:lnTo>
                      <a:pt x="4394" y="587"/>
                    </a:lnTo>
                    <a:lnTo>
                      <a:pt x="4373" y="524"/>
                    </a:lnTo>
                    <a:lnTo>
                      <a:pt x="4352" y="273"/>
                    </a:lnTo>
                    <a:lnTo>
                      <a:pt x="4373" y="231"/>
                    </a:lnTo>
                    <a:lnTo>
                      <a:pt x="4352" y="168"/>
                    </a:lnTo>
                    <a:lnTo>
                      <a:pt x="4352" y="22"/>
                    </a:lnTo>
                    <a:lnTo>
                      <a:pt x="4268"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1" name="Google Shape;481;p45"/>
              <p:cNvSpPr/>
              <p:nvPr/>
            </p:nvSpPr>
            <p:spPr>
              <a:xfrm>
                <a:off x="2580975" y="1547400"/>
                <a:ext cx="48150" cy="32475"/>
              </a:xfrm>
              <a:custGeom>
                <a:avLst/>
                <a:gdLst/>
                <a:ahLst/>
                <a:cxnLst/>
                <a:rect l="l" t="t" r="r" b="b"/>
                <a:pathLst>
                  <a:path w="1926" h="1299" extrusionOk="0">
                    <a:moveTo>
                      <a:pt x="796" y="1"/>
                    </a:moveTo>
                    <a:lnTo>
                      <a:pt x="524" y="43"/>
                    </a:lnTo>
                    <a:lnTo>
                      <a:pt x="440" y="43"/>
                    </a:lnTo>
                    <a:lnTo>
                      <a:pt x="336" y="126"/>
                    </a:lnTo>
                    <a:lnTo>
                      <a:pt x="231" y="168"/>
                    </a:lnTo>
                    <a:lnTo>
                      <a:pt x="210" y="315"/>
                    </a:lnTo>
                    <a:lnTo>
                      <a:pt x="64" y="419"/>
                    </a:lnTo>
                    <a:lnTo>
                      <a:pt x="64" y="524"/>
                    </a:lnTo>
                    <a:lnTo>
                      <a:pt x="1" y="629"/>
                    </a:lnTo>
                    <a:lnTo>
                      <a:pt x="22" y="754"/>
                    </a:lnTo>
                    <a:lnTo>
                      <a:pt x="22" y="880"/>
                    </a:lnTo>
                    <a:lnTo>
                      <a:pt x="106" y="880"/>
                    </a:lnTo>
                    <a:lnTo>
                      <a:pt x="231" y="963"/>
                    </a:lnTo>
                    <a:lnTo>
                      <a:pt x="315" y="1110"/>
                    </a:lnTo>
                    <a:lnTo>
                      <a:pt x="231" y="1193"/>
                    </a:lnTo>
                    <a:lnTo>
                      <a:pt x="252" y="1214"/>
                    </a:lnTo>
                    <a:lnTo>
                      <a:pt x="378" y="1214"/>
                    </a:lnTo>
                    <a:lnTo>
                      <a:pt x="524" y="1256"/>
                    </a:lnTo>
                    <a:lnTo>
                      <a:pt x="566" y="1214"/>
                    </a:lnTo>
                    <a:lnTo>
                      <a:pt x="691" y="1298"/>
                    </a:lnTo>
                    <a:lnTo>
                      <a:pt x="838" y="1298"/>
                    </a:lnTo>
                    <a:lnTo>
                      <a:pt x="943" y="1256"/>
                    </a:lnTo>
                    <a:lnTo>
                      <a:pt x="1068" y="1256"/>
                    </a:lnTo>
                    <a:lnTo>
                      <a:pt x="1110" y="1152"/>
                    </a:lnTo>
                    <a:lnTo>
                      <a:pt x="1110" y="1089"/>
                    </a:lnTo>
                    <a:lnTo>
                      <a:pt x="1215" y="1068"/>
                    </a:lnTo>
                    <a:lnTo>
                      <a:pt x="1256" y="984"/>
                    </a:lnTo>
                    <a:lnTo>
                      <a:pt x="1403" y="796"/>
                    </a:lnTo>
                    <a:lnTo>
                      <a:pt x="1382" y="733"/>
                    </a:lnTo>
                    <a:lnTo>
                      <a:pt x="1319" y="754"/>
                    </a:lnTo>
                    <a:lnTo>
                      <a:pt x="1215" y="733"/>
                    </a:lnTo>
                    <a:lnTo>
                      <a:pt x="1215" y="670"/>
                    </a:lnTo>
                    <a:lnTo>
                      <a:pt x="1361" y="545"/>
                    </a:lnTo>
                    <a:lnTo>
                      <a:pt x="1466" y="545"/>
                    </a:lnTo>
                    <a:lnTo>
                      <a:pt x="1738" y="440"/>
                    </a:lnTo>
                    <a:lnTo>
                      <a:pt x="1821" y="461"/>
                    </a:lnTo>
                    <a:lnTo>
                      <a:pt x="1926" y="273"/>
                    </a:lnTo>
                    <a:lnTo>
                      <a:pt x="1905" y="231"/>
                    </a:lnTo>
                    <a:lnTo>
                      <a:pt x="1779" y="210"/>
                    </a:lnTo>
                    <a:lnTo>
                      <a:pt x="1717" y="147"/>
                    </a:lnTo>
                    <a:lnTo>
                      <a:pt x="1591" y="126"/>
                    </a:lnTo>
                    <a:lnTo>
                      <a:pt x="1424" y="126"/>
                    </a:lnTo>
                    <a:lnTo>
                      <a:pt x="1403" y="105"/>
                    </a:lnTo>
                    <a:lnTo>
                      <a:pt x="1256" y="43"/>
                    </a:lnTo>
                    <a:lnTo>
                      <a:pt x="1173" y="64"/>
                    </a:lnTo>
                    <a:lnTo>
                      <a:pt x="1047" y="64"/>
                    </a:lnTo>
                    <a:lnTo>
                      <a:pt x="963" y="43"/>
                    </a:lnTo>
                    <a:lnTo>
                      <a:pt x="859" y="43"/>
                    </a:lnTo>
                    <a:lnTo>
                      <a:pt x="796"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2" name="Google Shape;482;p45"/>
              <p:cNvSpPr/>
              <p:nvPr/>
            </p:nvSpPr>
            <p:spPr>
              <a:xfrm>
                <a:off x="2474800" y="1600250"/>
                <a:ext cx="142825" cy="88425"/>
              </a:xfrm>
              <a:custGeom>
                <a:avLst/>
                <a:gdLst/>
                <a:ahLst/>
                <a:cxnLst/>
                <a:rect l="l" t="t" r="r" b="b"/>
                <a:pathLst>
                  <a:path w="5713" h="3537" extrusionOk="0">
                    <a:moveTo>
                      <a:pt x="2177" y="0"/>
                    </a:moveTo>
                    <a:lnTo>
                      <a:pt x="1863" y="84"/>
                    </a:lnTo>
                    <a:lnTo>
                      <a:pt x="1800" y="126"/>
                    </a:lnTo>
                    <a:lnTo>
                      <a:pt x="1863" y="188"/>
                    </a:lnTo>
                    <a:lnTo>
                      <a:pt x="1863" y="293"/>
                    </a:lnTo>
                    <a:lnTo>
                      <a:pt x="1988" y="356"/>
                    </a:lnTo>
                    <a:lnTo>
                      <a:pt x="2051" y="460"/>
                    </a:lnTo>
                    <a:lnTo>
                      <a:pt x="1967" y="439"/>
                    </a:lnTo>
                    <a:lnTo>
                      <a:pt x="1842" y="335"/>
                    </a:lnTo>
                    <a:lnTo>
                      <a:pt x="1758" y="335"/>
                    </a:lnTo>
                    <a:lnTo>
                      <a:pt x="1695" y="293"/>
                    </a:lnTo>
                    <a:lnTo>
                      <a:pt x="1591" y="293"/>
                    </a:lnTo>
                    <a:lnTo>
                      <a:pt x="1465" y="335"/>
                    </a:lnTo>
                    <a:lnTo>
                      <a:pt x="1381" y="335"/>
                    </a:lnTo>
                    <a:lnTo>
                      <a:pt x="1319" y="398"/>
                    </a:lnTo>
                    <a:lnTo>
                      <a:pt x="1256" y="502"/>
                    </a:lnTo>
                    <a:lnTo>
                      <a:pt x="1130" y="607"/>
                    </a:lnTo>
                    <a:lnTo>
                      <a:pt x="1214" y="711"/>
                    </a:lnTo>
                    <a:lnTo>
                      <a:pt x="1444" y="753"/>
                    </a:lnTo>
                    <a:lnTo>
                      <a:pt x="1549" y="753"/>
                    </a:lnTo>
                    <a:lnTo>
                      <a:pt x="1653" y="837"/>
                    </a:lnTo>
                    <a:lnTo>
                      <a:pt x="1737" y="837"/>
                    </a:lnTo>
                    <a:lnTo>
                      <a:pt x="1758" y="879"/>
                    </a:lnTo>
                    <a:lnTo>
                      <a:pt x="1695" y="921"/>
                    </a:lnTo>
                    <a:lnTo>
                      <a:pt x="1570" y="879"/>
                    </a:lnTo>
                    <a:lnTo>
                      <a:pt x="1319" y="858"/>
                    </a:lnTo>
                    <a:lnTo>
                      <a:pt x="1109" y="879"/>
                    </a:lnTo>
                    <a:lnTo>
                      <a:pt x="1026" y="858"/>
                    </a:lnTo>
                    <a:lnTo>
                      <a:pt x="921" y="879"/>
                    </a:lnTo>
                    <a:lnTo>
                      <a:pt x="754" y="1046"/>
                    </a:lnTo>
                    <a:lnTo>
                      <a:pt x="607" y="1193"/>
                    </a:lnTo>
                    <a:lnTo>
                      <a:pt x="628" y="1256"/>
                    </a:lnTo>
                    <a:lnTo>
                      <a:pt x="754" y="1256"/>
                    </a:lnTo>
                    <a:lnTo>
                      <a:pt x="942" y="1297"/>
                    </a:lnTo>
                    <a:lnTo>
                      <a:pt x="1068" y="1276"/>
                    </a:lnTo>
                    <a:lnTo>
                      <a:pt x="1214" y="1276"/>
                    </a:lnTo>
                    <a:lnTo>
                      <a:pt x="1256" y="1339"/>
                    </a:lnTo>
                    <a:lnTo>
                      <a:pt x="1340" y="1381"/>
                    </a:lnTo>
                    <a:lnTo>
                      <a:pt x="1214" y="1486"/>
                    </a:lnTo>
                    <a:lnTo>
                      <a:pt x="1068" y="1486"/>
                    </a:lnTo>
                    <a:lnTo>
                      <a:pt x="963" y="1569"/>
                    </a:lnTo>
                    <a:lnTo>
                      <a:pt x="837" y="1548"/>
                    </a:lnTo>
                    <a:lnTo>
                      <a:pt x="712" y="1465"/>
                    </a:lnTo>
                    <a:lnTo>
                      <a:pt x="503" y="1465"/>
                    </a:lnTo>
                    <a:lnTo>
                      <a:pt x="419" y="1444"/>
                    </a:lnTo>
                    <a:lnTo>
                      <a:pt x="314" y="1465"/>
                    </a:lnTo>
                    <a:lnTo>
                      <a:pt x="84" y="1611"/>
                    </a:lnTo>
                    <a:lnTo>
                      <a:pt x="126" y="1674"/>
                    </a:lnTo>
                    <a:lnTo>
                      <a:pt x="126" y="1800"/>
                    </a:lnTo>
                    <a:lnTo>
                      <a:pt x="0" y="1800"/>
                    </a:lnTo>
                    <a:lnTo>
                      <a:pt x="0" y="1862"/>
                    </a:lnTo>
                    <a:lnTo>
                      <a:pt x="189" y="1988"/>
                    </a:lnTo>
                    <a:lnTo>
                      <a:pt x="314" y="2134"/>
                    </a:lnTo>
                    <a:lnTo>
                      <a:pt x="377" y="2134"/>
                    </a:lnTo>
                    <a:lnTo>
                      <a:pt x="398" y="2030"/>
                    </a:lnTo>
                    <a:lnTo>
                      <a:pt x="482" y="2072"/>
                    </a:lnTo>
                    <a:lnTo>
                      <a:pt x="419" y="2134"/>
                    </a:lnTo>
                    <a:lnTo>
                      <a:pt x="544" y="2239"/>
                    </a:lnTo>
                    <a:lnTo>
                      <a:pt x="544" y="2385"/>
                    </a:lnTo>
                    <a:lnTo>
                      <a:pt x="649" y="2427"/>
                    </a:lnTo>
                    <a:lnTo>
                      <a:pt x="733" y="2344"/>
                    </a:lnTo>
                    <a:lnTo>
                      <a:pt x="733" y="2218"/>
                    </a:lnTo>
                    <a:lnTo>
                      <a:pt x="796" y="2239"/>
                    </a:lnTo>
                    <a:lnTo>
                      <a:pt x="900" y="2239"/>
                    </a:lnTo>
                    <a:lnTo>
                      <a:pt x="837" y="2323"/>
                    </a:lnTo>
                    <a:lnTo>
                      <a:pt x="837" y="2427"/>
                    </a:lnTo>
                    <a:lnTo>
                      <a:pt x="963" y="2511"/>
                    </a:lnTo>
                    <a:lnTo>
                      <a:pt x="1068" y="2490"/>
                    </a:lnTo>
                    <a:lnTo>
                      <a:pt x="1109" y="2406"/>
                    </a:lnTo>
                    <a:lnTo>
                      <a:pt x="1277" y="2323"/>
                    </a:lnTo>
                    <a:lnTo>
                      <a:pt x="1319" y="2197"/>
                    </a:lnTo>
                    <a:lnTo>
                      <a:pt x="1340" y="2176"/>
                    </a:lnTo>
                    <a:lnTo>
                      <a:pt x="1423" y="2281"/>
                    </a:lnTo>
                    <a:lnTo>
                      <a:pt x="1465" y="2197"/>
                    </a:lnTo>
                    <a:lnTo>
                      <a:pt x="1591" y="2176"/>
                    </a:lnTo>
                    <a:lnTo>
                      <a:pt x="1674" y="2176"/>
                    </a:lnTo>
                    <a:lnTo>
                      <a:pt x="1549" y="2281"/>
                    </a:lnTo>
                    <a:lnTo>
                      <a:pt x="1423" y="2344"/>
                    </a:lnTo>
                    <a:lnTo>
                      <a:pt x="1423" y="2448"/>
                    </a:lnTo>
                    <a:lnTo>
                      <a:pt x="1570" y="2511"/>
                    </a:lnTo>
                    <a:lnTo>
                      <a:pt x="1674" y="2490"/>
                    </a:lnTo>
                    <a:lnTo>
                      <a:pt x="1737" y="2532"/>
                    </a:lnTo>
                    <a:lnTo>
                      <a:pt x="1842" y="2511"/>
                    </a:lnTo>
                    <a:lnTo>
                      <a:pt x="1946" y="2490"/>
                    </a:lnTo>
                    <a:lnTo>
                      <a:pt x="2009" y="2406"/>
                    </a:lnTo>
                    <a:lnTo>
                      <a:pt x="2093" y="2490"/>
                    </a:lnTo>
                    <a:lnTo>
                      <a:pt x="2093" y="2553"/>
                    </a:lnTo>
                    <a:lnTo>
                      <a:pt x="2260" y="2553"/>
                    </a:lnTo>
                    <a:lnTo>
                      <a:pt x="2407" y="2490"/>
                    </a:lnTo>
                    <a:lnTo>
                      <a:pt x="2407" y="2553"/>
                    </a:lnTo>
                    <a:lnTo>
                      <a:pt x="2574" y="2553"/>
                    </a:lnTo>
                    <a:lnTo>
                      <a:pt x="2637" y="2490"/>
                    </a:lnTo>
                    <a:lnTo>
                      <a:pt x="2700" y="2532"/>
                    </a:lnTo>
                    <a:lnTo>
                      <a:pt x="2616" y="2595"/>
                    </a:lnTo>
                    <a:lnTo>
                      <a:pt x="2595" y="2657"/>
                    </a:lnTo>
                    <a:lnTo>
                      <a:pt x="2323" y="2657"/>
                    </a:lnTo>
                    <a:lnTo>
                      <a:pt x="2218" y="2741"/>
                    </a:lnTo>
                    <a:lnTo>
                      <a:pt x="2156" y="2720"/>
                    </a:lnTo>
                    <a:lnTo>
                      <a:pt x="2009" y="2720"/>
                    </a:lnTo>
                    <a:lnTo>
                      <a:pt x="1842" y="2657"/>
                    </a:lnTo>
                    <a:lnTo>
                      <a:pt x="1653" y="2657"/>
                    </a:lnTo>
                    <a:lnTo>
                      <a:pt x="1486" y="2741"/>
                    </a:lnTo>
                    <a:lnTo>
                      <a:pt x="1381" y="2741"/>
                    </a:lnTo>
                    <a:lnTo>
                      <a:pt x="1256" y="2720"/>
                    </a:lnTo>
                    <a:lnTo>
                      <a:pt x="1172" y="2762"/>
                    </a:lnTo>
                    <a:lnTo>
                      <a:pt x="1005" y="2720"/>
                    </a:lnTo>
                    <a:lnTo>
                      <a:pt x="837" y="2762"/>
                    </a:lnTo>
                    <a:lnTo>
                      <a:pt x="816" y="2950"/>
                    </a:lnTo>
                    <a:lnTo>
                      <a:pt x="837" y="3034"/>
                    </a:lnTo>
                    <a:lnTo>
                      <a:pt x="796" y="3160"/>
                    </a:lnTo>
                    <a:lnTo>
                      <a:pt x="921" y="3285"/>
                    </a:lnTo>
                    <a:lnTo>
                      <a:pt x="963" y="3390"/>
                    </a:lnTo>
                    <a:lnTo>
                      <a:pt x="1130" y="3432"/>
                    </a:lnTo>
                    <a:lnTo>
                      <a:pt x="1319" y="3494"/>
                    </a:lnTo>
                    <a:lnTo>
                      <a:pt x="1465" y="3494"/>
                    </a:lnTo>
                    <a:lnTo>
                      <a:pt x="1633" y="3452"/>
                    </a:lnTo>
                    <a:lnTo>
                      <a:pt x="1779" y="3452"/>
                    </a:lnTo>
                    <a:lnTo>
                      <a:pt x="1800" y="3536"/>
                    </a:lnTo>
                    <a:lnTo>
                      <a:pt x="1946" y="3536"/>
                    </a:lnTo>
                    <a:lnTo>
                      <a:pt x="2072" y="3473"/>
                    </a:lnTo>
                    <a:lnTo>
                      <a:pt x="2093" y="3473"/>
                    </a:lnTo>
                    <a:lnTo>
                      <a:pt x="2218" y="3452"/>
                    </a:lnTo>
                    <a:lnTo>
                      <a:pt x="2260" y="3369"/>
                    </a:lnTo>
                    <a:lnTo>
                      <a:pt x="2386" y="3369"/>
                    </a:lnTo>
                    <a:lnTo>
                      <a:pt x="2428" y="3348"/>
                    </a:lnTo>
                    <a:lnTo>
                      <a:pt x="2469" y="3243"/>
                    </a:lnTo>
                    <a:lnTo>
                      <a:pt x="2532" y="3222"/>
                    </a:lnTo>
                    <a:lnTo>
                      <a:pt x="2616" y="3222"/>
                    </a:lnTo>
                    <a:lnTo>
                      <a:pt x="2679" y="3139"/>
                    </a:lnTo>
                    <a:lnTo>
                      <a:pt x="2741" y="3180"/>
                    </a:lnTo>
                    <a:lnTo>
                      <a:pt x="2909" y="3180"/>
                    </a:lnTo>
                    <a:lnTo>
                      <a:pt x="2930" y="3222"/>
                    </a:lnTo>
                    <a:lnTo>
                      <a:pt x="3055" y="3222"/>
                    </a:lnTo>
                    <a:lnTo>
                      <a:pt x="3118" y="3160"/>
                    </a:lnTo>
                    <a:lnTo>
                      <a:pt x="3306" y="3076"/>
                    </a:lnTo>
                    <a:lnTo>
                      <a:pt x="3369" y="3076"/>
                    </a:lnTo>
                    <a:lnTo>
                      <a:pt x="3453" y="3055"/>
                    </a:lnTo>
                    <a:lnTo>
                      <a:pt x="3453" y="2971"/>
                    </a:lnTo>
                    <a:lnTo>
                      <a:pt x="3537" y="3013"/>
                    </a:lnTo>
                    <a:lnTo>
                      <a:pt x="3557" y="3076"/>
                    </a:lnTo>
                    <a:lnTo>
                      <a:pt x="3516" y="3160"/>
                    </a:lnTo>
                    <a:lnTo>
                      <a:pt x="3516" y="3222"/>
                    </a:lnTo>
                    <a:lnTo>
                      <a:pt x="3662" y="3264"/>
                    </a:lnTo>
                    <a:lnTo>
                      <a:pt x="3746" y="3243"/>
                    </a:lnTo>
                    <a:lnTo>
                      <a:pt x="3767" y="3160"/>
                    </a:lnTo>
                    <a:lnTo>
                      <a:pt x="3892" y="3118"/>
                    </a:lnTo>
                    <a:lnTo>
                      <a:pt x="3934" y="3118"/>
                    </a:lnTo>
                    <a:lnTo>
                      <a:pt x="3955" y="3180"/>
                    </a:lnTo>
                    <a:lnTo>
                      <a:pt x="3871" y="3264"/>
                    </a:lnTo>
                    <a:lnTo>
                      <a:pt x="3892" y="3348"/>
                    </a:lnTo>
                    <a:lnTo>
                      <a:pt x="4039" y="3390"/>
                    </a:lnTo>
                    <a:lnTo>
                      <a:pt x="4206" y="3369"/>
                    </a:lnTo>
                    <a:lnTo>
                      <a:pt x="4394" y="3285"/>
                    </a:lnTo>
                    <a:lnTo>
                      <a:pt x="4478" y="3285"/>
                    </a:lnTo>
                    <a:lnTo>
                      <a:pt x="4583" y="3264"/>
                    </a:lnTo>
                    <a:lnTo>
                      <a:pt x="4666" y="3327"/>
                    </a:lnTo>
                    <a:lnTo>
                      <a:pt x="4708" y="3285"/>
                    </a:lnTo>
                    <a:lnTo>
                      <a:pt x="4708" y="3243"/>
                    </a:lnTo>
                    <a:lnTo>
                      <a:pt x="4771" y="3222"/>
                    </a:lnTo>
                    <a:lnTo>
                      <a:pt x="4834" y="3222"/>
                    </a:lnTo>
                    <a:lnTo>
                      <a:pt x="4876" y="3139"/>
                    </a:lnTo>
                    <a:lnTo>
                      <a:pt x="4876" y="3055"/>
                    </a:lnTo>
                    <a:lnTo>
                      <a:pt x="4980" y="2971"/>
                    </a:lnTo>
                    <a:lnTo>
                      <a:pt x="5085" y="2971"/>
                    </a:lnTo>
                    <a:lnTo>
                      <a:pt x="5190" y="2804"/>
                    </a:lnTo>
                    <a:lnTo>
                      <a:pt x="5190" y="2720"/>
                    </a:lnTo>
                    <a:lnTo>
                      <a:pt x="5210" y="2657"/>
                    </a:lnTo>
                    <a:lnTo>
                      <a:pt x="5294" y="2657"/>
                    </a:lnTo>
                    <a:lnTo>
                      <a:pt x="5399" y="2616"/>
                    </a:lnTo>
                    <a:lnTo>
                      <a:pt x="5524" y="2490"/>
                    </a:lnTo>
                    <a:lnTo>
                      <a:pt x="5650" y="2218"/>
                    </a:lnTo>
                    <a:lnTo>
                      <a:pt x="5713" y="2072"/>
                    </a:lnTo>
                    <a:lnTo>
                      <a:pt x="5650" y="1967"/>
                    </a:lnTo>
                    <a:lnTo>
                      <a:pt x="5566" y="1779"/>
                    </a:lnTo>
                    <a:lnTo>
                      <a:pt x="5441" y="1695"/>
                    </a:lnTo>
                    <a:lnTo>
                      <a:pt x="5357" y="1695"/>
                    </a:lnTo>
                    <a:lnTo>
                      <a:pt x="5190" y="1820"/>
                    </a:lnTo>
                    <a:lnTo>
                      <a:pt x="5190" y="1925"/>
                    </a:lnTo>
                    <a:lnTo>
                      <a:pt x="5106" y="2072"/>
                    </a:lnTo>
                    <a:lnTo>
                      <a:pt x="5127" y="2092"/>
                    </a:lnTo>
                    <a:lnTo>
                      <a:pt x="5106" y="2134"/>
                    </a:lnTo>
                    <a:lnTo>
                      <a:pt x="5022" y="2134"/>
                    </a:lnTo>
                    <a:lnTo>
                      <a:pt x="4918" y="2239"/>
                    </a:lnTo>
                    <a:lnTo>
                      <a:pt x="4897" y="2197"/>
                    </a:lnTo>
                    <a:lnTo>
                      <a:pt x="4980" y="2009"/>
                    </a:lnTo>
                    <a:lnTo>
                      <a:pt x="5001" y="1883"/>
                    </a:lnTo>
                    <a:lnTo>
                      <a:pt x="4834" y="1800"/>
                    </a:lnTo>
                    <a:lnTo>
                      <a:pt x="4771" y="1820"/>
                    </a:lnTo>
                    <a:lnTo>
                      <a:pt x="4687" y="1904"/>
                    </a:lnTo>
                    <a:lnTo>
                      <a:pt x="4499" y="2009"/>
                    </a:lnTo>
                    <a:lnTo>
                      <a:pt x="4457" y="2113"/>
                    </a:lnTo>
                    <a:lnTo>
                      <a:pt x="4394" y="2030"/>
                    </a:lnTo>
                    <a:lnTo>
                      <a:pt x="4415" y="1925"/>
                    </a:lnTo>
                    <a:lnTo>
                      <a:pt x="4583" y="1800"/>
                    </a:lnTo>
                    <a:lnTo>
                      <a:pt x="4771" y="1695"/>
                    </a:lnTo>
                    <a:lnTo>
                      <a:pt x="4834" y="1569"/>
                    </a:lnTo>
                    <a:lnTo>
                      <a:pt x="4813" y="1507"/>
                    </a:lnTo>
                    <a:lnTo>
                      <a:pt x="4666" y="1507"/>
                    </a:lnTo>
                    <a:lnTo>
                      <a:pt x="4562" y="1548"/>
                    </a:lnTo>
                    <a:lnTo>
                      <a:pt x="4499" y="1548"/>
                    </a:lnTo>
                    <a:lnTo>
                      <a:pt x="4499" y="1486"/>
                    </a:lnTo>
                    <a:lnTo>
                      <a:pt x="4583" y="1402"/>
                    </a:lnTo>
                    <a:lnTo>
                      <a:pt x="4771" y="1276"/>
                    </a:lnTo>
                    <a:lnTo>
                      <a:pt x="4813" y="1276"/>
                    </a:lnTo>
                    <a:lnTo>
                      <a:pt x="4876" y="1235"/>
                    </a:lnTo>
                    <a:lnTo>
                      <a:pt x="4876" y="942"/>
                    </a:lnTo>
                    <a:lnTo>
                      <a:pt x="4834" y="921"/>
                    </a:lnTo>
                    <a:lnTo>
                      <a:pt x="4834" y="753"/>
                    </a:lnTo>
                    <a:lnTo>
                      <a:pt x="4876" y="649"/>
                    </a:lnTo>
                    <a:lnTo>
                      <a:pt x="4876" y="565"/>
                    </a:lnTo>
                    <a:lnTo>
                      <a:pt x="4938" y="502"/>
                    </a:lnTo>
                    <a:lnTo>
                      <a:pt x="5022" y="502"/>
                    </a:lnTo>
                    <a:lnTo>
                      <a:pt x="5085" y="419"/>
                    </a:lnTo>
                    <a:lnTo>
                      <a:pt x="5022" y="335"/>
                    </a:lnTo>
                    <a:lnTo>
                      <a:pt x="5043" y="251"/>
                    </a:lnTo>
                    <a:lnTo>
                      <a:pt x="4897" y="188"/>
                    </a:lnTo>
                    <a:lnTo>
                      <a:pt x="4813" y="188"/>
                    </a:lnTo>
                    <a:lnTo>
                      <a:pt x="4562" y="419"/>
                    </a:lnTo>
                    <a:lnTo>
                      <a:pt x="4415" y="460"/>
                    </a:lnTo>
                    <a:lnTo>
                      <a:pt x="4374" y="565"/>
                    </a:lnTo>
                    <a:lnTo>
                      <a:pt x="4394" y="628"/>
                    </a:lnTo>
                    <a:lnTo>
                      <a:pt x="4290" y="628"/>
                    </a:lnTo>
                    <a:lnTo>
                      <a:pt x="4248" y="607"/>
                    </a:lnTo>
                    <a:lnTo>
                      <a:pt x="4143" y="649"/>
                    </a:lnTo>
                    <a:lnTo>
                      <a:pt x="4039" y="816"/>
                    </a:lnTo>
                    <a:lnTo>
                      <a:pt x="4081" y="942"/>
                    </a:lnTo>
                    <a:lnTo>
                      <a:pt x="4081" y="1067"/>
                    </a:lnTo>
                    <a:lnTo>
                      <a:pt x="4143" y="1130"/>
                    </a:lnTo>
                    <a:lnTo>
                      <a:pt x="4206" y="1297"/>
                    </a:lnTo>
                    <a:lnTo>
                      <a:pt x="4143" y="1465"/>
                    </a:lnTo>
                    <a:lnTo>
                      <a:pt x="4039" y="1465"/>
                    </a:lnTo>
                    <a:lnTo>
                      <a:pt x="3871" y="1507"/>
                    </a:lnTo>
                    <a:lnTo>
                      <a:pt x="3788" y="1507"/>
                    </a:lnTo>
                    <a:lnTo>
                      <a:pt x="3746" y="1569"/>
                    </a:lnTo>
                    <a:lnTo>
                      <a:pt x="3788" y="1674"/>
                    </a:lnTo>
                    <a:lnTo>
                      <a:pt x="3788" y="1758"/>
                    </a:lnTo>
                    <a:lnTo>
                      <a:pt x="3892" y="1883"/>
                    </a:lnTo>
                    <a:lnTo>
                      <a:pt x="3955" y="2072"/>
                    </a:lnTo>
                    <a:lnTo>
                      <a:pt x="3767" y="2134"/>
                    </a:lnTo>
                    <a:lnTo>
                      <a:pt x="3788" y="2197"/>
                    </a:lnTo>
                    <a:lnTo>
                      <a:pt x="3829" y="2239"/>
                    </a:lnTo>
                    <a:lnTo>
                      <a:pt x="3746" y="2281"/>
                    </a:lnTo>
                    <a:lnTo>
                      <a:pt x="3662" y="2134"/>
                    </a:lnTo>
                    <a:lnTo>
                      <a:pt x="3453" y="2092"/>
                    </a:lnTo>
                    <a:lnTo>
                      <a:pt x="3411" y="2113"/>
                    </a:lnTo>
                    <a:lnTo>
                      <a:pt x="3265" y="2092"/>
                    </a:lnTo>
                    <a:lnTo>
                      <a:pt x="3244" y="2009"/>
                    </a:lnTo>
                    <a:lnTo>
                      <a:pt x="3202" y="1967"/>
                    </a:lnTo>
                    <a:lnTo>
                      <a:pt x="3118" y="2030"/>
                    </a:lnTo>
                    <a:lnTo>
                      <a:pt x="2993" y="2092"/>
                    </a:lnTo>
                    <a:lnTo>
                      <a:pt x="2930" y="2030"/>
                    </a:lnTo>
                    <a:lnTo>
                      <a:pt x="2930" y="1820"/>
                    </a:lnTo>
                    <a:lnTo>
                      <a:pt x="3034" y="1758"/>
                    </a:lnTo>
                    <a:lnTo>
                      <a:pt x="3118" y="1507"/>
                    </a:lnTo>
                    <a:lnTo>
                      <a:pt x="3034" y="1507"/>
                    </a:lnTo>
                    <a:lnTo>
                      <a:pt x="2909" y="1465"/>
                    </a:lnTo>
                    <a:lnTo>
                      <a:pt x="2804" y="1486"/>
                    </a:lnTo>
                    <a:lnTo>
                      <a:pt x="2783" y="1402"/>
                    </a:lnTo>
                    <a:lnTo>
                      <a:pt x="2888" y="1381"/>
                    </a:lnTo>
                    <a:lnTo>
                      <a:pt x="2993" y="1402"/>
                    </a:lnTo>
                    <a:lnTo>
                      <a:pt x="3034" y="1339"/>
                    </a:lnTo>
                    <a:lnTo>
                      <a:pt x="3013" y="1088"/>
                    </a:lnTo>
                    <a:lnTo>
                      <a:pt x="2909" y="963"/>
                    </a:lnTo>
                    <a:lnTo>
                      <a:pt x="2951" y="879"/>
                    </a:lnTo>
                    <a:lnTo>
                      <a:pt x="3013" y="858"/>
                    </a:lnTo>
                    <a:lnTo>
                      <a:pt x="3034" y="774"/>
                    </a:lnTo>
                    <a:lnTo>
                      <a:pt x="2951" y="711"/>
                    </a:lnTo>
                    <a:lnTo>
                      <a:pt x="2951" y="649"/>
                    </a:lnTo>
                    <a:lnTo>
                      <a:pt x="2909" y="565"/>
                    </a:lnTo>
                    <a:lnTo>
                      <a:pt x="2825" y="565"/>
                    </a:lnTo>
                    <a:lnTo>
                      <a:pt x="2783" y="523"/>
                    </a:lnTo>
                    <a:lnTo>
                      <a:pt x="2700" y="565"/>
                    </a:lnTo>
                    <a:lnTo>
                      <a:pt x="2490" y="565"/>
                    </a:lnTo>
                    <a:lnTo>
                      <a:pt x="2428" y="502"/>
                    </a:lnTo>
                    <a:lnTo>
                      <a:pt x="2532" y="335"/>
                    </a:lnTo>
                    <a:lnTo>
                      <a:pt x="2616" y="293"/>
                    </a:lnTo>
                    <a:lnTo>
                      <a:pt x="2574" y="126"/>
                    </a:lnTo>
                    <a:lnTo>
                      <a:pt x="2469" y="21"/>
                    </a:lnTo>
                    <a:lnTo>
                      <a:pt x="2281" y="21"/>
                    </a:lnTo>
                    <a:lnTo>
                      <a:pt x="2177"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3" name="Google Shape;483;p45"/>
              <p:cNvSpPr/>
              <p:nvPr/>
            </p:nvSpPr>
            <p:spPr>
              <a:xfrm>
                <a:off x="2638000" y="1637900"/>
                <a:ext cx="69075" cy="67500"/>
              </a:xfrm>
              <a:custGeom>
                <a:avLst/>
                <a:gdLst/>
                <a:ahLst/>
                <a:cxnLst/>
                <a:rect l="l" t="t" r="r" b="b"/>
                <a:pathLst>
                  <a:path w="2763" h="2700" extrusionOk="0">
                    <a:moveTo>
                      <a:pt x="1884" y="1"/>
                    </a:moveTo>
                    <a:lnTo>
                      <a:pt x="1758" y="84"/>
                    </a:lnTo>
                    <a:lnTo>
                      <a:pt x="1654" y="84"/>
                    </a:lnTo>
                    <a:lnTo>
                      <a:pt x="1612" y="126"/>
                    </a:lnTo>
                    <a:lnTo>
                      <a:pt x="1507" y="126"/>
                    </a:lnTo>
                    <a:lnTo>
                      <a:pt x="1423" y="189"/>
                    </a:lnTo>
                    <a:lnTo>
                      <a:pt x="1423" y="335"/>
                    </a:lnTo>
                    <a:lnTo>
                      <a:pt x="1403" y="398"/>
                    </a:lnTo>
                    <a:lnTo>
                      <a:pt x="1423" y="545"/>
                    </a:lnTo>
                    <a:lnTo>
                      <a:pt x="1528" y="649"/>
                    </a:lnTo>
                    <a:lnTo>
                      <a:pt x="1549" y="733"/>
                    </a:lnTo>
                    <a:lnTo>
                      <a:pt x="1549" y="733"/>
                    </a:lnTo>
                    <a:lnTo>
                      <a:pt x="1444" y="691"/>
                    </a:lnTo>
                    <a:lnTo>
                      <a:pt x="1361" y="691"/>
                    </a:lnTo>
                    <a:lnTo>
                      <a:pt x="1340" y="733"/>
                    </a:lnTo>
                    <a:lnTo>
                      <a:pt x="1528" y="858"/>
                    </a:lnTo>
                    <a:lnTo>
                      <a:pt x="1528" y="963"/>
                    </a:lnTo>
                    <a:lnTo>
                      <a:pt x="1423" y="1005"/>
                    </a:lnTo>
                    <a:lnTo>
                      <a:pt x="1403" y="1151"/>
                    </a:lnTo>
                    <a:lnTo>
                      <a:pt x="1444" y="1235"/>
                    </a:lnTo>
                    <a:lnTo>
                      <a:pt x="1340" y="1319"/>
                    </a:lnTo>
                    <a:lnTo>
                      <a:pt x="1235" y="1256"/>
                    </a:lnTo>
                    <a:lnTo>
                      <a:pt x="1235" y="1214"/>
                    </a:lnTo>
                    <a:lnTo>
                      <a:pt x="1256" y="1110"/>
                    </a:lnTo>
                    <a:lnTo>
                      <a:pt x="1235" y="796"/>
                    </a:lnTo>
                    <a:lnTo>
                      <a:pt x="1151" y="712"/>
                    </a:lnTo>
                    <a:lnTo>
                      <a:pt x="1131" y="628"/>
                    </a:lnTo>
                    <a:lnTo>
                      <a:pt x="1151" y="586"/>
                    </a:lnTo>
                    <a:lnTo>
                      <a:pt x="1151" y="482"/>
                    </a:lnTo>
                    <a:lnTo>
                      <a:pt x="1110" y="419"/>
                    </a:lnTo>
                    <a:lnTo>
                      <a:pt x="1089" y="314"/>
                    </a:lnTo>
                    <a:lnTo>
                      <a:pt x="1026" y="273"/>
                    </a:lnTo>
                    <a:lnTo>
                      <a:pt x="900" y="314"/>
                    </a:lnTo>
                    <a:lnTo>
                      <a:pt x="879" y="377"/>
                    </a:lnTo>
                    <a:lnTo>
                      <a:pt x="775" y="461"/>
                    </a:lnTo>
                    <a:lnTo>
                      <a:pt x="733" y="524"/>
                    </a:lnTo>
                    <a:lnTo>
                      <a:pt x="796" y="566"/>
                    </a:lnTo>
                    <a:lnTo>
                      <a:pt x="838" y="566"/>
                    </a:lnTo>
                    <a:lnTo>
                      <a:pt x="900" y="628"/>
                    </a:lnTo>
                    <a:lnTo>
                      <a:pt x="796" y="670"/>
                    </a:lnTo>
                    <a:lnTo>
                      <a:pt x="775" y="733"/>
                    </a:lnTo>
                    <a:lnTo>
                      <a:pt x="670" y="796"/>
                    </a:lnTo>
                    <a:lnTo>
                      <a:pt x="628" y="942"/>
                    </a:lnTo>
                    <a:lnTo>
                      <a:pt x="733" y="984"/>
                    </a:lnTo>
                    <a:lnTo>
                      <a:pt x="733" y="1026"/>
                    </a:lnTo>
                    <a:lnTo>
                      <a:pt x="607" y="1068"/>
                    </a:lnTo>
                    <a:lnTo>
                      <a:pt x="587" y="1172"/>
                    </a:lnTo>
                    <a:lnTo>
                      <a:pt x="628" y="1256"/>
                    </a:lnTo>
                    <a:lnTo>
                      <a:pt x="670" y="1361"/>
                    </a:lnTo>
                    <a:lnTo>
                      <a:pt x="607" y="1423"/>
                    </a:lnTo>
                    <a:lnTo>
                      <a:pt x="566" y="1382"/>
                    </a:lnTo>
                    <a:lnTo>
                      <a:pt x="566" y="1235"/>
                    </a:lnTo>
                    <a:lnTo>
                      <a:pt x="503" y="1214"/>
                    </a:lnTo>
                    <a:lnTo>
                      <a:pt x="503" y="1110"/>
                    </a:lnTo>
                    <a:lnTo>
                      <a:pt x="461" y="1130"/>
                    </a:lnTo>
                    <a:lnTo>
                      <a:pt x="294" y="1130"/>
                    </a:lnTo>
                    <a:lnTo>
                      <a:pt x="273" y="1214"/>
                    </a:lnTo>
                    <a:lnTo>
                      <a:pt x="335" y="1256"/>
                    </a:lnTo>
                    <a:lnTo>
                      <a:pt x="252" y="1298"/>
                    </a:lnTo>
                    <a:lnTo>
                      <a:pt x="168" y="1235"/>
                    </a:lnTo>
                    <a:lnTo>
                      <a:pt x="84" y="1298"/>
                    </a:lnTo>
                    <a:lnTo>
                      <a:pt x="1" y="1256"/>
                    </a:lnTo>
                    <a:lnTo>
                      <a:pt x="1" y="1402"/>
                    </a:lnTo>
                    <a:lnTo>
                      <a:pt x="63" y="1444"/>
                    </a:lnTo>
                    <a:lnTo>
                      <a:pt x="147" y="1444"/>
                    </a:lnTo>
                    <a:lnTo>
                      <a:pt x="189" y="1465"/>
                    </a:lnTo>
                    <a:lnTo>
                      <a:pt x="252" y="1444"/>
                    </a:lnTo>
                    <a:lnTo>
                      <a:pt x="356" y="1444"/>
                    </a:lnTo>
                    <a:lnTo>
                      <a:pt x="419" y="1465"/>
                    </a:lnTo>
                    <a:lnTo>
                      <a:pt x="503" y="1444"/>
                    </a:lnTo>
                    <a:lnTo>
                      <a:pt x="628" y="1507"/>
                    </a:lnTo>
                    <a:lnTo>
                      <a:pt x="796" y="1465"/>
                    </a:lnTo>
                    <a:lnTo>
                      <a:pt x="879" y="1528"/>
                    </a:lnTo>
                    <a:lnTo>
                      <a:pt x="984" y="1528"/>
                    </a:lnTo>
                    <a:lnTo>
                      <a:pt x="1444" y="1612"/>
                    </a:lnTo>
                    <a:lnTo>
                      <a:pt x="1507" y="1654"/>
                    </a:lnTo>
                    <a:lnTo>
                      <a:pt x="1423" y="1695"/>
                    </a:lnTo>
                    <a:lnTo>
                      <a:pt x="1298" y="1674"/>
                    </a:lnTo>
                    <a:lnTo>
                      <a:pt x="1151" y="1674"/>
                    </a:lnTo>
                    <a:lnTo>
                      <a:pt x="1047" y="1737"/>
                    </a:lnTo>
                    <a:lnTo>
                      <a:pt x="879" y="1758"/>
                    </a:lnTo>
                    <a:lnTo>
                      <a:pt x="921" y="1758"/>
                    </a:lnTo>
                    <a:lnTo>
                      <a:pt x="984" y="1800"/>
                    </a:lnTo>
                    <a:lnTo>
                      <a:pt x="921" y="1842"/>
                    </a:lnTo>
                    <a:lnTo>
                      <a:pt x="754" y="1779"/>
                    </a:lnTo>
                    <a:lnTo>
                      <a:pt x="670" y="1758"/>
                    </a:lnTo>
                    <a:lnTo>
                      <a:pt x="587" y="1800"/>
                    </a:lnTo>
                    <a:lnTo>
                      <a:pt x="607" y="1863"/>
                    </a:lnTo>
                    <a:lnTo>
                      <a:pt x="587" y="1905"/>
                    </a:lnTo>
                    <a:lnTo>
                      <a:pt x="524" y="1863"/>
                    </a:lnTo>
                    <a:lnTo>
                      <a:pt x="482" y="1863"/>
                    </a:lnTo>
                    <a:lnTo>
                      <a:pt x="503" y="1905"/>
                    </a:lnTo>
                    <a:lnTo>
                      <a:pt x="503" y="1967"/>
                    </a:lnTo>
                    <a:lnTo>
                      <a:pt x="566" y="2009"/>
                    </a:lnTo>
                    <a:lnTo>
                      <a:pt x="649" y="2051"/>
                    </a:lnTo>
                    <a:lnTo>
                      <a:pt x="607" y="2114"/>
                    </a:lnTo>
                    <a:lnTo>
                      <a:pt x="670" y="2198"/>
                    </a:lnTo>
                    <a:lnTo>
                      <a:pt x="607" y="2198"/>
                    </a:lnTo>
                    <a:lnTo>
                      <a:pt x="566" y="2114"/>
                    </a:lnTo>
                    <a:lnTo>
                      <a:pt x="503" y="2114"/>
                    </a:lnTo>
                    <a:lnTo>
                      <a:pt x="461" y="2218"/>
                    </a:lnTo>
                    <a:lnTo>
                      <a:pt x="461" y="2281"/>
                    </a:lnTo>
                    <a:lnTo>
                      <a:pt x="440" y="2323"/>
                    </a:lnTo>
                    <a:lnTo>
                      <a:pt x="440" y="2428"/>
                    </a:lnTo>
                    <a:lnTo>
                      <a:pt x="503" y="2491"/>
                    </a:lnTo>
                    <a:lnTo>
                      <a:pt x="607" y="2491"/>
                    </a:lnTo>
                    <a:lnTo>
                      <a:pt x="670" y="2532"/>
                    </a:lnTo>
                    <a:lnTo>
                      <a:pt x="712" y="2532"/>
                    </a:lnTo>
                    <a:lnTo>
                      <a:pt x="775" y="2470"/>
                    </a:lnTo>
                    <a:lnTo>
                      <a:pt x="900" y="2407"/>
                    </a:lnTo>
                    <a:lnTo>
                      <a:pt x="817" y="2511"/>
                    </a:lnTo>
                    <a:lnTo>
                      <a:pt x="859" y="2595"/>
                    </a:lnTo>
                    <a:lnTo>
                      <a:pt x="921" y="2595"/>
                    </a:lnTo>
                    <a:lnTo>
                      <a:pt x="1005" y="2511"/>
                    </a:lnTo>
                    <a:lnTo>
                      <a:pt x="1026" y="2574"/>
                    </a:lnTo>
                    <a:lnTo>
                      <a:pt x="1068" y="2679"/>
                    </a:lnTo>
                    <a:lnTo>
                      <a:pt x="1382" y="2700"/>
                    </a:lnTo>
                    <a:lnTo>
                      <a:pt x="1444" y="2595"/>
                    </a:lnTo>
                    <a:lnTo>
                      <a:pt x="1423" y="2511"/>
                    </a:lnTo>
                    <a:lnTo>
                      <a:pt x="1444" y="2407"/>
                    </a:lnTo>
                    <a:lnTo>
                      <a:pt x="1507" y="2365"/>
                    </a:lnTo>
                    <a:lnTo>
                      <a:pt x="1528" y="2407"/>
                    </a:lnTo>
                    <a:lnTo>
                      <a:pt x="1528" y="2511"/>
                    </a:lnTo>
                    <a:lnTo>
                      <a:pt x="1570" y="2616"/>
                    </a:lnTo>
                    <a:lnTo>
                      <a:pt x="1612" y="2574"/>
                    </a:lnTo>
                    <a:lnTo>
                      <a:pt x="1612" y="2470"/>
                    </a:lnTo>
                    <a:lnTo>
                      <a:pt x="1612" y="2407"/>
                    </a:lnTo>
                    <a:lnTo>
                      <a:pt x="1654" y="2323"/>
                    </a:lnTo>
                    <a:lnTo>
                      <a:pt x="1675" y="2281"/>
                    </a:lnTo>
                    <a:lnTo>
                      <a:pt x="1570" y="2302"/>
                    </a:lnTo>
                    <a:lnTo>
                      <a:pt x="1486" y="2344"/>
                    </a:lnTo>
                    <a:lnTo>
                      <a:pt x="1528" y="2239"/>
                    </a:lnTo>
                    <a:lnTo>
                      <a:pt x="1633" y="2198"/>
                    </a:lnTo>
                    <a:lnTo>
                      <a:pt x="1695" y="2135"/>
                    </a:lnTo>
                    <a:lnTo>
                      <a:pt x="1758" y="2072"/>
                    </a:lnTo>
                    <a:lnTo>
                      <a:pt x="1758" y="1988"/>
                    </a:lnTo>
                    <a:lnTo>
                      <a:pt x="1821" y="1967"/>
                    </a:lnTo>
                    <a:lnTo>
                      <a:pt x="1905" y="1988"/>
                    </a:lnTo>
                    <a:lnTo>
                      <a:pt x="1905" y="2072"/>
                    </a:lnTo>
                    <a:lnTo>
                      <a:pt x="1905" y="2156"/>
                    </a:lnTo>
                    <a:lnTo>
                      <a:pt x="1947" y="2093"/>
                    </a:lnTo>
                    <a:lnTo>
                      <a:pt x="2072" y="1926"/>
                    </a:lnTo>
                    <a:lnTo>
                      <a:pt x="2072" y="1863"/>
                    </a:lnTo>
                    <a:lnTo>
                      <a:pt x="1947" y="1779"/>
                    </a:lnTo>
                    <a:lnTo>
                      <a:pt x="1947" y="1737"/>
                    </a:lnTo>
                    <a:lnTo>
                      <a:pt x="1988" y="1674"/>
                    </a:lnTo>
                    <a:lnTo>
                      <a:pt x="2051" y="1716"/>
                    </a:lnTo>
                    <a:lnTo>
                      <a:pt x="2135" y="1716"/>
                    </a:lnTo>
                    <a:lnTo>
                      <a:pt x="2156" y="1612"/>
                    </a:lnTo>
                    <a:lnTo>
                      <a:pt x="2156" y="1549"/>
                    </a:lnTo>
                    <a:lnTo>
                      <a:pt x="2260" y="1423"/>
                    </a:lnTo>
                    <a:lnTo>
                      <a:pt x="2281" y="1340"/>
                    </a:lnTo>
                    <a:lnTo>
                      <a:pt x="2407" y="1214"/>
                    </a:lnTo>
                    <a:lnTo>
                      <a:pt x="2511" y="1151"/>
                    </a:lnTo>
                    <a:lnTo>
                      <a:pt x="2553" y="1089"/>
                    </a:lnTo>
                    <a:lnTo>
                      <a:pt x="2511" y="942"/>
                    </a:lnTo>
                    <a:lnTo>
                      <a:pt x="2616" y="775"/>
                    </a:lnTo>
                    <a:lnTo>
                      <a:pt x="2742" y="691"/>
                    </a:lnTo>
                    <a:lnTo>
                      <a:pt x="2763" y="586"/>
                    </a:lnTo>
                    <a:lnTo>
                      <a:pt x="2700" y="482"/>
                    </a:lnTo>
                    <a:lnTo>
                      <a:pt x="2595" y="461"/>
                    </a:lnTo>
                    <a:lnTo>
                      <a:pt x="2553" y="356"/>
                    </a:lnTo>
                    <a:lnTo>
                      <a:pt x="2595" y="356"/>
                    </a:lnTo>
                    <a:lnTo>
                      <a:pt x="2616" y="294"/>
                    </a:lnTo>
                    <a:lnTo>
                      <a:pt x="2595" y="252"/>
                    </a:lnTo>
                    <a:lnTo>
                      <a:pt x="2616" y="168"/>
                    </a:lnTo>
                    <a:lnTo>
                      <a:pt x="2595" y="84"/>
                    </a:lnTo>
                    <a:lnTo>
                      <a:pt x="2511" y="84"/>
                    </a:lnTo>
                    <a:lnTo>
                      <a:pt x="2553" y="147"/>
                    </a:lnTo>
                    <a:lnTo>
                      <a:pt x="2553" y="252"/>
                    </a:lnTo>
                    <a:lnTo>
                      <a:pt x="2470" y="273"/>
                    </a:lnTo>
                    <a:lnTo>
                      <a:pt x="2386" y="189"/>
                    </a:lnTo>
                    <a:lnTo>
                      <a:pt x="2302" y="273"/>
                    </a:lnTo>
                    <a:lnTo>
                      <a:pt x="2302" y="461"/>
                    </a:lnTo>
                    <a:lnTo>
                      <a:pt x="2260" y="503"/>
                    </a:lnTo>
                    <a:lnTo>
                      <a:pt x="2198" y="503"/>
                    </a:lnTo>
                    <a:lnTo>
                      <a:pt x="2156" y="566"/>
                    </a:lnTo>
                    <a:lnTo>
                      <a:pt x="2093" y="566"/>
                    </a:lnTo>
                    <a:lnTo>
                      <a:pt x="2093" y="482"/>
                    </a:lnTo>
                    <a:lnTo>
                      <a:pt x="2177" y="398"/>
                    </a:lnTo>
                    <a:lnTo>
                      <a:pt x="2219" y="168"/>
                    </a:lnTo>
                    <a:lnTo>
                      <a:pt x="2156" y="105"/>
                    </a:lnTo>
                    <a:lnTo>
                      <a:pt x="2072" y="126"/>
                    </a:lnTo>
                    <a:lnTo>
                      <a:pt x="1988" y="84"/>
                    </a:lnTo>
                    <a:lnTo>
                      <a:pt x="1967"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4" name="Google Shape;484;p45"/>
              <p:cNvSpPr/>
              <p:nvPr/>
            </p:nvSpPr>
            <p:spPr>
              <a:xfrm>
                <a:off x="2686125" y="1510800"/>
                <a:ext cx="62275" cy="87900"/>
              </a:xfrm>
              <a:custGeom>
                <a:avLst/>
                <a:gdLst/>
                <a:ahLst/>
                <a:cxnLst/>
                <a:rect l="l" t="t" r="r" b="b"/>
                <a:pathLst>
                  <a:path w="2491" h="3516" extrusionOk="0">
                    <a:moveTo>
                      <a:pt x="1026" y="0"/>
                    </a:moveTo>
                    <a:lnTo>
                      <a:pt x="921" y="63"/>
                    </a:lnTo>
                    <a:lnTo>
                      <a:pt x="879" y="147"/>
                    </a:lnTo>
                    <a:lnTo>
                      <a:pt x="754" y="230"/>
                    </a:lnTo>
                    <a:lnTo>
                      <a:pt x="733" y="335"/>
                    </a:lnTo>
                    <a:lnTo>
                      <a:pt x="607" y="481"/>
                    </a:lnTo>
                    <a:lnTo>
                      <a:pt x="607" y="586"/>
                    </a:lnTo>
                    <a:lnTo>
                      <a:pt x="712" y="649"/>
                    </a:lnTo>
                    <a:lnTo>
                      <a:pt x="754" y="586"/>
                    </a:lnTo>
                    <a:lnTo>
                      <a:pt x="879" y="565"/>
                    </a:lnTo>
                    <a:lnTo>
                      <a:pt x="921" y="628"/>
                    </a:lnTo>
                    <a:lnTo>
                      <a:pt x="775" y="753"/>
                    </a:lnTo>
                    <a:lnTo>
                      <a:pt x="649" y="837"/>
                    </a:lnTo>
                    <a:lnTo>
                      <a:pt x="545" y="984"/>
                    </a:lnTo>
                    <a:lnTo>
                      <a:pt x="545" y="1046"/>
                    </a:lnTo>
                    <a:lnTo>
                      <a:pt x="712" y="963"/>
                    </a:lnTo>
                    <a:lnTo>
                      <a:pt x="858" y="837"/>
                    </a:lnTo>
                    <a:lnTo>
                      <a:pt x="942" y="837"/>
                    </a:lnTo>
                    <a:lnTo>
                      <a:pt x="1026" y="774"/>
                    </a:lnTo>
                    <a:lnTo>
                      <a:pt x="1068" y="858"/>
                    </a:lnTo>
                    <a:lnTo>
                      <a:pt x="1047" y="984"/>
                    </a:lnTo>
                    <a:lnTo>
                      <a:pt x="963" y="984"/>
                    </a:lnTo>
                    <a:lnTo>
                      <a:pt x="838" y="1109"/>
                    </a:lnTo>
                    <a:lnTo>
                      <a:pt x="775" y="1193"/>
                    </a:lnTo>
                    <a:lnTo>
                      <a:pt x="838" y="1276"/>
                    </a:lnTo>
                    <a:lnTo>
                      <a:pt x="984" y="1256"/>
                    </a:lnTo>
                    <a:lnTo>
                      <a:pt x="1089" y="1297"/>
                    </a:lnTo>
                    <a:lnTo>
                      <a:pt x="963" y="1381"/>
                    </a:lnTo>
                    <a:lnTo>
                      <a:pt x="817" y="1465"/>
                    </a:lnTo>
                    <a:lnTo>
                      <a:pt x="712" y="1402"/>
                    </a:lnTo>
                    <a:lnTo>
                      <a:pt x="712" y="1486"/>
                    </a:lnTo>
                    <a:lnTo>
                      <a:pt x="838" y="1528"/>
                    </a:lnTo>
                    <a:lnTo>
                      <a:pt x="838" y="1590"/>
                    </a:lnTo>
                    <a:lnTo>
                      <a:pt x="649" y="1779"/>
                    </a:lnTo>
                    <a:lnTo>
                      <a:pt x="607" y="1779"/>
                    </a:lnTo>
                    <a:lnTo>
                      <a:pt x="545" y="1611"/>
                    </a:lnTo>
                    <a:lnTo>
                      <a:pt x="440" y="1569"/>
                    </a:lnTo>
                    <a:lnTo>
                      <a:pt x="335" y="1423"/>
                    </a:lnTo>
                    <a:lnTo>
                      <a:pt x="126" y="1528"/>
                    </a:lnTo>
                    <a:lnTo>
                      <a:pt x="126" y="1590"/>
                    </a:lnTo>
                    <a:lnTo>
                      <a:pt x="1" y="1800"/>
                    </a:lnTo>
                    <a:lnTo>
                      <a:pt x="105" y="1925"/>
                    </a:lnTo>
                    <a:lnTo>
                      <a:pt x="105" y="2051"/>
                    </a:lnTo>
                    <a:lnTo>
                      <a:pt x="189" y="2093"/>
                    </a:lnTo>
                    <a:lnTo>
                      <a:pt x="294" y="2009"/>
                    </a:lnTo>
                    <a:lnTo>
                      <a:pt x="356" y="2009"/>
                    </a:lnTo>
                    <a:lnTo>
                      <a:pt x="545" y="2051"/>
                    </a:lnTo>
                    <a:lnTo>
                      <a:pt x="733" y="2051"/>
                    </a:lnTo>
                    <a:lnTo>
                      <a:pt x="754" y="2113"/>
                    </a:lnTo>
                    <a:lnTo>
                      <a:pt x="942" y="2051"/>
                    </a:lnTo>
                    <a:lnTo>
                      <a:pt x="942" y="2134"/>
                    </a:lnTo>
                    <a:lnTo>
                      <a:pt x="838" y="2155"/>
                    </a:lnTo>
                    <a:lnTo>
                      <a:pt x="775" y="2239"/>
                    </a:lnTo>
                    <a:lnTo>
                      <a:pt x="817" y="2344"/>
                    </a:lnTo>
                    <a:lnTo>
                      <a:pt x="963" y="2323"/>
                    </a:lnTo>
                    <a:lnTo>
                      <a:pt x="1089" y="2427"/>
                    </a:lnTo>
                    <a:lnTo>
                      <a:pt x="1172" y="2616"/>
                    </a:lnTo>
                    <a:lnTo>
                      <a:pt x="1256" y="2616"/>
                    </a:lnTo>
                    <a:lnTo>
                      <a:pt x="1298" y="2657"/>
                    </a:lnTo>
                    <a:lnTo>
                      <a:pt x="1256" y="2741"/>
                    </a:lnTo>
                    <a:lnTo>
                      <a:pt x="1256" y="2867"/>
                    </a:lnTo>
                    <a:lnTo>
                      <a:pt x="1068" y="3201"/>
                    </a:lnTo>
                    <a:lnTo>
                      <a:pt x="1130" y="3390"/>
                    </a:lnTo>
                    <a:lnTo>
                      <a:pt x="1172" y="3494"/>
                    </a:lnTo>
                    <a:lnTo>
                      <a:pt x="1256" y="3494"/>
                    </a:lnTo>
                    <a:lnTo>
                      <a:pt x="1361" y="3473"/>
                    </a:lnTo>
                    <a:lnTo>
                      <a:pt x="1403" y="3515"/>
                    </a:lnTo>
                    <a:lnTo>
                      <a:pt x="1486" y="3515"/>
                    </a:lnTo>
                    <a:lnTo>
                      <a:pt x="1654" y="3411"/>
                    </a:lnTo>
                    <a:lnTo>
                      <a:pt x="1654" y="3348"/>
                    </a:lnTo>
                    <a:lnTo>
                      <a:pt x="1758" y="3285"/>
                    </a:lnTo>
                    <a:lnTo>
                      <a:pt x="1821" y="3160"/>
                    </a:lnTo>
                    <a:lnTo>
                      <a:pt x="1863" y="3034"/>
                    </a:lnTo>
                    <a:lnTo>
                      <a:pt x="1884" y="2846"/>
                    </a:lnTo>
                    <a:lnTo>
                      <a:pt x="1988" y="2678"/>
                    </a:lnTo>
                    <a:lnTo>
                      <a:pt x="1905" y="2657"/>
                    </a:lnTo>
                    <a:lnTo>
                      <a:pt x="1905" y="2574"/>
                    </a:lnTo>
                    <a:lnTo>
                      <a:pt x="1988" y="2532"/>
                    </a:lnTo>
                    <a:lnTo>
                      <a:pt x="2072" y="2365"/>
                    </a:lnTo>
                    <a:lnTo>
                      <a:pt x="2135" y="2365"/>
                    </a:lnTo>
                    <a:lnTo>
                      <a:pt x="2219" y="2260"/>
                    </a:lnTo>
                    <a:lnTo>
                      <a:pt x="2344" y="2197"/>
                    </a:lnTo>
                    <a:lnTo>
                      <a:pt x="2386" y="2030"/>
                    </a:lnTo>
                    <a:lnTo>
                      <a:pt x="2386" y="1925"/>
                    </a:lnTo>
                    <a:lnTo>
                      <a:pt x="2491" y="1841"/>
                    </a:lnTo>
                    <a:lnTo>
                      <a:pt x="2491" y="1800"/>
                    </a:lnTo>
                    <a:lnTo>
                      <a:pt x="2428" y="1695"/>
                    </a:lnTo>
                    <a:lnTo>
                      <a:pt x="2407" y="1569"/>
                    </a:lnTo>
                    <a:lnTo>
                      <a:pt x="2344" y="1569"/>
                    </a:lnTo>
                    <a:lnTo>
                      <a:pt x="2239" y="1507"/>
                    </a:lnTo>
                    <a:lnTo>
                      <a:pt x="2114" y="1507"/>
                    </a:lnTo>
                    <a:lnTo>
                      <a:pt x="2093" y="1465"/>
                    </a:lnTo>
                    <a:lnTo>
                      <a:pt x="2135" y="1360"/>
                    </a:lnTo>
                    <a:lnTo>
                      <a:pt x="2302" y="1276"/>
                    </a:lnTo>
                    <a:lnTo>
                      <a:pt x="2302" y="1193"/>
                    </a:lnTo>
                    <a:lnTo>
                      <a:pt x="2239" y="1109"/>
                    </a:lnTo>
                    <a:lnTo>
                      <a:pt x="2239" y="984"/>
                    </a:lnTo>
                    <a:lnTo>
                      <a:pt x="2281" y="879"/>
                    </a:lnTo>
                    <a:lnTo>
                      <a:pt x="2177" y="774"/>
                    </a:lnTo>
                    <a:lnTo>
                      <a:pt x="2093" y="774"/>
                    </a:lnTo>
                    <a:lnTo>
                      <a:pt x="1967" y="858"/>
                    </a:lnTo>
                    <a:lnTo>
                      <a:pt x="1779" y="900"/>
                    </a:lnTo>
                    <a:lnTo>
                      <a:pt x="1758" y="984"/>
                    </a:lnTo>
                    <a:lnTo>
                      <a:pt x="1675" y="1088"/>
                    </a:lnTo>
                    <a:lnTo>
                      <a:pt x="1591" y="1067"/>
                    </a:lnTo>
                    <a:lnTo>
                      <a:pt x="1570" y="963"/>
                    </a:lnTo>
                    <a:lnTo>
                      <a:pt x="1695" y="900"/>
                    </a:lnTo>
                    <a:lnTo>
                      <a:pt x="1758" y="837"/>
                    </a:lnTo>
                    <a:lnTo>
                      <a:pt x="1758" y="670"/>
                    </a:lnTo>
                    <a:lnTo>
                      <a:pt x="1800" y="460"/>
                    </a:lnTo>
                    <a:lnTo>
                      <a:pt x="1758" y="356"/>
                    </a:lnTo>
                    <a:lnTo>
                      <a:pt x="1695" y="272"/>
                    </a:lnTo>
                    <a:lnTo>
                      <a:pt x="1654" y="168"/>
                    </a:lnTo>
                    <a:lnTo>
                      <a:pt x="1507" y="105"/>
                    </a:lnTo>
                    <a:lnTo>
                      <a:pt x="1403" y="147"/>
                    </a:lnTo>
                    <a:lnTo>
                      <a:pt x="1277" y="105"/>
                    </a:lnTo>
                    <a:lnTo>
                      <a:pt x="1130" y="230"/>
                    </a:lnTo>
                    <a:lnTo>
                      <a:pt x="1047" y="209"/>
                    </a:lnTo>
                    <a:lnTo>
                      <a:pt x="1047" y="21"/>
                    </a:lnTo>
                    <a:lnTo>
                      <a:pt x="1026"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 name="Google Shape;485;p45"/>
              <p:cNvSpPr/>
              <p:nvPr/>
            </p:nvSpPr>
            <p:spPr>
              <a:xfrm>
                <a:off x="2799125" y="1455875"/>
                <a:ext cx="96775" cy="158525"/>
              </a:xfrm>
              <a:custGeom>
                <a:avLst/>
                <a:gdLst/>
                <a:ahLst/>
                <a:cxnLst/>
                <a:rect l="l" t="t" r="r" b="b"/>
                <a:pathLst>
                  <a:path w="3871" h="6341" extrusionOk="0">
                    <a:moveTo>
                      <a:pt x="2385" y="0"/>
                    </a:moveTo>
                    <a:lnTo>
                      <a:pt x="2385" y="126"/>
                    </a:lnTo>
                    <a:lnTo>
                      <a:pt x="2302" y="272"/>
                    </a:lnTo>
                    <a:lnTo>
                      <a:pt x="2385" y="356"/>
                    </a:lnTo>
                    <a:lnTo>
                      <a:pt x="2490" y="356"/>
                    </a:lnTo>
                    <a:lnTo>
                      <a:pt x="2595" y="314"/>
                    </a:lnTo>
                    <a:lnTo>
                      <a:pt x="2741" y="377"/>
                    </a:lnTo>
                    <a:lnTo>
                      <a:pt x="2783" y="460"/>
                    </a:lnTo>
                    <a:lnTo>
                      <a:pt x="2888" y="481"/>
                    </a:lnTo>
                    <a:lnTo>
                      <a:pt x="2888" y="565"/>
                    </a:lnTo>
                    <a:lnTo>
                      <a:pt x="2699" y="733"/>
                    </a:lnTo>
                    <a:lnTo>
                      <a:pt x="2616" y="733"/>
                    </a:lnTo>
                    <a:lnTo>
                      <a:pt x="2490" y="649"/>
                    </a:lnTo>
                    <a:lnTo>
                      <a:pt x="2385" y="649"/>
                    </a:lnTo>
                    <a:lnTo>
                      <a:pt x="2281" y="628"/>
                    </a:lnTo>
                    <a:lnTo>
                      <a:pt x="2281" y="628"/>
                    </a:lnTo>
                    <a:lnTo>
                      <a:pt x="2323" y="733"/>
                    </a:lnTo>
                    <a:lnTo>
                      <a:pt x="2406" y="753"/>
                    </a:lnTo>
                    <a:lnTo>
                      <a:pt x="2323" y="837"/>
                    </a:lnTo>
                    <a:lnTo>
                      <a:pt x="2218" y="858"/>
                    </a:lnTo>
                    <a:lnTo>
                      <a:pt x="2072" y="691"/>
                    </a:lnTo>
                    <a:lnTo>
                      <a:pt x="1904" y="774"/>
                    </a:lnTo>
                    <a:lnTo>
                      <a:pt x="1862" y="942"/>
                    </a:lnTo>
                    <a:lnTo>
                      <a:pt x="1779" y="1005"/>
                    </a:lnTo>
                    <a:lnTo>
                      <a:pt x="1779" y="1088"/>
                    </a:lnTo>
                    <a:lnTo>
                      <a:pt x="1883" y="1109"/>
                    </a:lnTo>
                    <a:lnTo>
                      <a:pt x="1904" y="1256"/>
                    </a:lnTo>
                    <a:lnTo>
                      <a:pt x="2051" y="1318"/>
                    </a:lnTo>
                    <a:lnTo>
                      <a:pt x="2051" y="1381"/>
                    </a:lnTo>
                    <a:lnTo>
                      <a:pt x="1946" y="1381"/>
                    </a:lnTo>
                    <a:lnTo>
                      <a:pt x="1946" y="1465"/>
                    </a:lnTo>
                    <a:lnTo>
                      <a:pt x="1988" y="1528"/>
                    </a:lnTo>
                    <a:lnTo>
                      <a:pt x="1988" y="1611"/>
                    </a:lnTo>
                    <a:lnTo>
                      <a:pt x="1904" y="1590"/>
                    </a:lnTo>
                    <a:lnTo>
                      <a:pt x="1841" y="1528"/>
                    </a:lnTo>
                    <a:lnTo>
                      <a:pt x="1695" y="1507"/>
                    </a:lnTo>
                    <a:lnTo>
                      <a:pt x="1590" y="1423"/>
                    </a:lnTo>
                    <a:lnTo>
                      <a:pt x="1528" y="1402"/>
                    </a:lnTo>
                    <a:lnTo>
                      <a:pt x="1423" y="1486"/>
                    </a:lnTo>
                    <a:lnTo>
                      <a:pt x="1381" y="1569"/>
                    </a:lnTo>
                    <a:lnTo>
                      <a:pt x="1465" y="1674"/>
                    </a:lnTo>
                    <a:lnTo>
                      <a:pt x="1423" y="1779"/>
                    </a:lnTo>
                    <a:lnTo>
                      <a:pt x="1360" y="1737"/>
                    </a:lnTo>
                    <a:lnTo>
                      <a:pt x="1360" y="1674"/>
                    </a:lnTo>
                    <a:lnTo>
                      <a:pt x="1276" y="1611"/>
                    </a:lnTo>
                    <a:lnTo>
                      <a:pt x="1151" y="1569"/>
                    </a:lnTo>
                    <a:lnTo>
                      <a:pt x="1109" y="1569"/>
                    </a:lnTo>
                    <a:lnTo>
                      <a:pt x="1025" y="1486"/>
                    </a:lnTo>
                    <a:lnTo>
                      <a:pt x="942" y="1465"/>
                    </a:lnTo>
                    <a:lnTo>
                      <a:pt x="921" y="1528"/>
                    </a:lnTo>
                    <a:lnTo>
                      <a:pt x="963" y="1674"/>
                    </a:lnTo>
                    <a:lnTo>
                      <a:pt x="963" y="1800"/>
                    </a:lnTo>
                    <a:lnTo>
                      <a:pt x="1004" y="1946"/>
                    </a:lnTo>
                    <a:lnTo>
                      <a:pt x="1109" y="2009"/>
                    </a:lnTo>
                    <a:lnTo>
                      <a:pt x="1235" y="2030"/>
                    </a:lnTo>
                    <a:lnTo>
                      <a:pt x="1276" y="2093"/>
                    </a:lnTo>
                    <a:lnTo>
                      <a:pt x="1256" y="2113"/>
                    </a:lnTo>
                    <a:lnTo>
                      <a:pt x="1130" y="2113"/>
                    </a:lnTo>
                    <a:lnTo>
                      <a:pt x="1256" y="2197"/>
                    </a:lnTo>
                    <a:lnTo>
                      <a:pt x="1318" y="2260"/>
                    </a:lnTo>
                    <a:lnTo>
                      <a:pt x="1423" y="2344"/>
                    </a:lnTo>
                    <a:lnTo>
                      <a:pt x="1548" y="2344"/>
                    </a:lnTo>
                    <a:lnTo>
                      <a:pt x="1632" y="2260"/>
                    </a:lnTo>
                    <a:lnTo>
                      <a:pt x="1674" y="2260"/>
                    </a:lnTo>
                    <a:lnTo>
                      <a:pt x="1674" y="2344"/>
                    </a:lnTo>
                    <a:lnTo>
                      <a:pt x="1590" y="2427"/>
                    </a:lnTo>
                    <a:lnTo>
                      <a:pt x="1548" y="2616"/>
                    </a:lnTo>
                    <a:lnTo>
                      <a:pt x="1486" y="2616"/>
                    </a:lnTo>
                    <a:lnTo>
                      <a:pt x="1339" y="2469"/>
                    </a:lnTo>
                    <a:lnTo>
                      <a:pt x="1025" y="2427"/>
                    </a:lnTo>
                    <a:lnTo>
                      <a:pt x="921" y="2260"/>
                    </a:lnTo>
                    <a:lnTo>
                      <a:pt x="837" y="2239"/>
                    </a:lnTo>
                    <a:lnTo>
                      <a:pt x="795" y="2155"/>
                    </a:lnTo>
                    <a:lnTo>
                      <a:pt x="753" y="2155"/>
                    </a:lnTo>
                    <a:lnTo>
                      <a:pt x="712" y="2302"/>
                    </a:lnTo>
                    <a:lnTo>
                      <a:pt x="712" y="2344"/>
                    </a:lnTo>
                    <a:lnTo>
                      <a:pt x="649" y="2406"/>
                    </a:lnTo>
                    <a:lnTo>
                      <a:pt x="712" y="2574"/>
                    </a:lnTo>
                    <a:lnTo>
                      <a:pt x="628" y="2637"/>
                    </a:lnTo>
                    <a:lnTo>
                      <a:pt x="544" y="2616"/>
                    </a:lnTo>
                    <a:lnTo>
                      <a:pt x="544" y="2762"/>
                    </a:lnTo>
                    <a:lnTo>
                      <a:pt x="502" y="2783"/>
                    </a:lnTo>
                    <a:lnTo>
                      <a:pt x="502" y="3034"/>
                    </a:lnTo>
                    <a:lnTo>
                      <a:pt x="586" y="3097"/>
                    </a:lnTo>
                    <a:lnTo>
                      <a:pt x="732" y="3097"/>
                    </a:lnTo>
                    <a:lnTo>
                      <a:pt x="837" y="3160"/>
                    </a:lnTo>
                    <a:lnTo>
                      <a:pt x="942" y="3139"/>
                    </a:lnTo>
                    <a:lnTo>
                      <a:pt x="942" y="3181"/>
                    </a:lnTo>
                    <a:lnTo>
                      <a:pt x="858" y="3243"/>
                    </a:lnTo>
                    <a:lnTo>
                      <a:pt x="753" y="3181"/>
                    </a:lnTo>
                    <a:lnTo>
                      <a:pt x="586" y="3181"/>
                    </a:lnTo>
                    <a:lnTo>
                      <a:pt x="523" y="3160"/>
                    </a:lnTo>
                    <a:lnTo>
                      <a:pt x="419" y="3181"/>
                    </a:lnTo>
                    <a:lnTo>
                      <a:pt x="272" y="3369"/>
                    </a:lnTo>
                    <a:lnTo>
                      <a:pt x="230" y="3473"/>
                    </a:lnTo>
                    <a:lnTo>
                      <a:pt x="314" y="3557"/>
                    </a:lnTo>
                    <a:lnTo>
                      <a:pt x="293" y="3599"/>
                    </a:lnTo>
                    <a:lnTo>
                      <a:pt x="209" y="3620"/>
                    </a:lnTo>
                    <a:lnTo>
                      <a:pt x="209" y="3725"/>
                    </a:lnTo>
                    <a:lnTo>
                      <a:pt x="293" y="3787"/>
                    </a:lnTo>
                    <a:lnTo>
                      <a:pt x="335" y="3725"/>
                    </a:lnTo>
                    <a:lnTo>
                      <a:pt x="502" y="3725"/>
                    </a:lnTo>
                    <a:lnTo>
                      <a:pt x="586" y="3662"/>
                    </a:lnTo>
                    <a:lnTo>
                      <a:pt x="628" y="3704"/>
                    </a:lnTo>
                    <a:lnTo>
                      <a:pt x="628" y="3787"/>
                    </a:lnTo>
                    <a:lnTo>
                      <a:pt x="523" y="3808"/>
                    </a:lnTo>
                    <a:lnTo>
                      <a:pt x="440" y="3913"/>
                    </a:lnTo>
                    <a:lnTo>
                      <a:pt x="502" y="3976"/>
                    </a:lnTo>
                    <a:lnTo>
                      <a:pt x="586" y="3976"/>
                    </a:lnTo>
                    <a:lnTo>
                      <a:pt x="691" y="3892"/>
                    </a:lnTo>
                    <a:lnTo>
                      <a:pt x="753" y="3892"/>
                    </a:lnTo>
                    <a:lnTo>
                      <a:pt x="858" y="3808"/>
                    </a:lnTo>
                    <a:lnTo>
                      <a:pt x="858" y="3871"/>
                    </a:lnTo>
                    <a:lnTo>
                      <a:pt x="816" y="3934"/>
                    </a:lnTo>
                    <a:lnTo>
                      <a:pt x="858" y="3976"/>
                    </a:lnTo>
                    <a:lnTo>
                      <a:pt x="1046" y="3976"/>
                    </a:lnTo>
                    <a:lnTo>
                      <a:pt x="1067" y="4018"/>
                    </a:lnTo>
                    <a:lnTo>
                      <a:pt x="963" y="4038"/>
                    </a:lnTo>
                    <a:lnTo>
                      <a:pt x="963" y="4122"/>
                    </a:lnTo>
                    <a:lnTo>
                      <a:pt x="1067" y="4143"/>
                    </a:lnTo>
                    <a:lnTo>
                      <a:pt x="1172" y="4122"/>
                    </a:lnTo>
                    <a:lnTo>
                      <a:pt x="1318" y="4206"/>
                    </a:lnTo>
                    <a:lnTo>
                      <a:pt x="1590" y="4290"/>
                    </a:lnTo>
                    <a:lnTo>
                      <a:pt x="1632" y="4331"/>
                    </a:lnTo>
                    <a:lnTo>
                      <a:pt x="1381" y="4310"/>
                    </a:lnTo>
                    <a:lnTo>
                      <a:pt x="1276" y="4331"/>
                    </a:lnTo>
                    <a:lnTo>
                      <a:pt x="1130" y="4227"/>
                    </a:lnTo>
                    <a:lnTo>
                      <a:pt x="963" y="4290"/>
                    </a:lnTo>
                    <a:lnTo>
                      <a:pt x="963" y="4352"/>
                    </a:lnTo>
                    <a:lnTo>
                      <a:pt x="1130" y="4415"/>
                    </a:lnTo>
                    <a:lnTo>
                      <a:pt x="1339" y="4436"/>
                    </a:lnTo>
                    <a:lnTo>
                      <a:pt x="1569" y="4436"/>
                    </a:lnTo>
                    <a:lnTo>
                      <a:pt x="1653" y="4499"/>
                    </a:lnTo>
                    <a:lnTo>
                      <a:pt x="1423" y="4541"/>
                    </a:lnTo>
                    <a:lnTo>
                      <a:pt x="1339" y="4520"/>
                    </a:lnTo>
                    <a:lnTo>
                      <a:pt x="1109" y="4499"/>
                    </a:lnTo>
                    <a:lnTo>
                      <a:pt x="942" y="4457"/>
                    </a:lnTo>
                    <a:lnTo>
                      <a:pt x="900" y="4394"/>
                    </a:lnTo>
                    <a:lnTo>
                      <a:pt x="753" y="4352"/>
                    </a:lnTo>
                    <a:lnTo>
                      <a:pt x="607" y="4206"/>
                    </a:lnTo>
                    <a:lnTo>
                      <a:pt x="544" y="4248"/>
                    </a:lnTo>
                    <a:lnTo>
                      <a:pt x="481" y="4331"/>
                    </a:lnTo>
                    <a:lnTo>
                      <a:pt x="293" y="4352"/>
                    </a:lnTo>
                    <a:lnTo>
                      <a:pt x="209" y="4415"/>
                    </a:lnTo>
                    <a:lnTo>
                      <a:pt x="188" y="4624"/>
                    </a:lnTo>
                    <a:lnTo>
                      <a:pt x="314" y="4729"/>
                    </a:lnTo>
                    <a:lnTo>
                      <a:pt x="314" y="4854"/>
                    </a:lnTo>
                    <a:lnTo>
                      <a:pt x="272" y="4917"/>
                    </a:lnTo>
                    <a:lnTo>
                      <a:pt x="188" y="4729"/>
                    </a:lnTo>
                    <a:lnTo>
                      <a:pt x="126" y="4729"/>
                    </a:lnTo>
                    <a:lnTo>
                      <a:pt x="63" y="4980"/>
                    </a:lnTo>
                    <a:lnTo>
                      <a:pt x="84" y="5126"/>
                    </a:lnTo>
                    <a:lnTo>
                      <a:pt x="168" y="5147"/>
                    </a:lnTo>
                    <a:lnTo>
                      <a:pt x="188" y="5126"/>
                    </a:lnTo>
                    <a:lnTo>
                      <a:pt x="272" y="5126"/>
                    </a:lnTo>
                    <a:lnTo>
                      <a:pt x="335" y="5252"/>
                    </a:lnTo>
                    <a:lnTo>
                      <a:pt x="419" y="5273"/>
                    </a:lnTo>
                    <a:lnTo>
                      <a:pt x="335" y="5294"/>
                    </a:lnTo>
                    <a:lnTo>
                      <a:pt x="272" y="5336"/>
                    </a:lnTo>
                    <a:lnTo>
                      <a:pt x="188" y="5231"/>
                    </a:lnTo>
                    <a:lnTo>
                      <a:pt x="21" y="5252"/>
                    </a:lnTo>
                    <a:lnTo>
                      <a:pt x="0" y="5461"/>
                    </a:lnTo>
                    <a:lnTo>
                      <a:pt x="63" y="5503"/>
                    </a:lnTo>
                    <a:lnTo>
                      <a:pt x="126" y="5482"/>
                    </a:lnTo>
                    <a:lnTo>
                      <a:pt x="84" y="5566"/>
                    </a:lnTo>
                    <a:lnTo>
                      <a:pt x="84" y="5817"/>
                    </a:lnTo>
                    <a:lnTo>
                      <a:pt x="168" y="5754"/>
                    </a:lnTo>
                    <a:lnTo>
                      <a:pt x="230" y="5775"/>
                    </a:lnTo>
                    <a:lnTo>
                      <a:pt x="230" y="5963"/>
                    </a:lnTo>
                    <a:lnTo>
                      <a:pt x="398" y="6005"/>
                    </a:lnTo>
                    <a:lnTo>
                      <a:pt x="628" y="6173"/>
                    </a:lnTo>
                    <a:lnTo>
                      <a:pt x="732" y="6110"/>
                    </a:lnTo>
                    <a:lnTo>
                      <a:pt x="795" y="6005"/>
                    </a:lnTo>
                    <a:lnTo>
                      <a:pt x="753" y="5922"/>
                    </a:lnTo>
                    <a:lnTo>
                      <a:pt x="921" y="5922"/>
                    </a:lnTo>
                    <a:lnTo>
                      <a:pt x="942" y="6026"/>
                    </a:lnTo>
                    <a:lnTo>
                      <a:pt x="921" y="6131"/>
                    </a:lnTo>
                    <a:lnTo>
                      <a:pt x="942" y="6235"/>
                    </a:lnTo>
                    <a:lnTo>
                      <a:pt x="1004" y="6214"/>
                    </a:lnTo>
                    <a:lnTo>
                      <a:pt x="1067" y="5963"/>
                    </a:lnTo>
                    <a:lnTo>
                      <a:pt x="1067" y="5712"/>
                    </a:lnTo>
                    <a:lnTo>
                      <a:pt x="1130" y="5566"/>
                    </a:lnTo>
                    <a:lnTo>
                      <a:pt x="1256" y="5440"/>
                    </a:lnTo>
                    <a:lnTo>
                      <a:pt x="1318" y="5294"/>
                    </a:lnTo>
                    <a:lnTo>
                      <a:pt x="1318" y="5461"/>
                    </a:lnTo>
                    <a:lnTo>
                      <a:pt x="1172" y="5670"/>
                    </a:lnTo>
                    <a:lnTo>
                      <a:pt x="1151" y="5817"/>
                    </a:lnTo>
                    <a:lnTo>
                      <a:pt x="1172" y="5922"/>
                    </a:lnTo>
                    <a:lnTo>
                      <a:pt x="1130" y="6131"/>
                    </a:lnTo>
                    <a:lnTo>
                      <a:pt x="1172" y="6235"/>
                    </a:lnTo>
                    <a:lnTo>
                      <a:pt x="1151" y="6319"/>
                    </a:lnTo>
                    <a:lnTo>
                      <a:pt x="1214" y="6340"/>
                    </a:lnTo>
                    <a:lnTo>
                      <a:pt x="1256" y="6298"/>
                    </a:lnTo>
                    <a:lnTo>
                      <a:pt x="1339" y="6173"/>
                    </a:lnTo>
                    <a:lnTo>
                      <a:pt x="1528" y="5984"/>
                    </a:lnTo>
                    <a:lnTo>
                      <a:pt x="1590" y="5691"/>
                    </a:lnTo>
                    <a:lnTo>
                      <a:pt x="1674" y="5650"/>
                    </a:lnTo>
                    <a:lnTo>
                      <a:pt x="1674" y="5754"/>
                    </a:lnTo>
                    <a:lnTo>
                      <a:pt x="1632" y="5880"/>
                    </a:lnTo>
                    <a:lnTo>
                      <a:pt x="1632" y="5963"/>
                    </a:lnTo>
                    <a:lnTo>
                      <a:pt x="1737" y="5984"/>
                    </a:lnTo>
                    <a:lnTo>
                      <a:pt x="1862" y="5859"/>
                    </a:lnTo>
                    <a:lnTo>
                      <a:pt x="1946" y="5775"/>
                    </a:lnTo>
                    <a:lnTo>
                      <a:pt x="1946" y="5670"/>
                    </a:lnTo>
                    <a:lnTo>
                      <a:pt x="1841" y="5650"/>
                    </a:lnTo>
                    <a:lnTo>
                      <a:pt x="1841" y="5608"/>
                    </a:lnTo>
                    <a:lnTo>
                      <a:pt x="1946" y="5566"/>
                    </a:lnTo>
                    <a:lnTo>
                      <a:pt x="1946" y="5398"/>
                    </a:lnTo>
                    <a:lnTo>
                      <a:pt x="1904" y="5336"/>
                    </a:lnTo>
                    <a:lnTo>
                      <a:pt x="1904" y="5231"/>
                    </a:lnTo>
                    <a:lnTo>
                      <a:pt x="2072" y="5126"/>
                    </a:lnTo>
                    <a:lnTo>
                      <a:pt x="2113" y="4938"/>
                    </a:lnTo>
                    <a:lnTo>
                      <a:pt x="2218" y="4875"/>
                    </a:lnTo>
                    <a:lnTo>
                      <a:pt x="2281" y="4813"/>
                    </a:lnTo>
                    <a:lnTo>
                      <a:pt x="2281" y="4917"/>
                    </a:lnTo>
                    <a:lnTo>
                      <a:pt x="2281" y="4959"/>
                    </a:lnTo>
                    <a:lnTo>
                      <a:pt x="2197" y="4980"/>
                    </a:lnTo>
                    <a:lnTo>
                      <a:pt x="2113" y="5168"/>
                    </a:lnTo>
                    <a:lnTo>
                      <a:pt x="2051" y="5294"/>
                    </a:lnTo>
                    <a:lnTo>
                      <a:pt x="2009" y="5461"/>
                    </a:lnTo>
                    <a:lnTo>
                      <a:pt x="2072" y="5566"/>
                    </a:lnTo>
                    <a:lnTo>
                      <a:pt x="2092" y="5691"/>
                    </a:lnTo>
                    <a:lnTo>
                      <a:pt x="2155" y="5650"/>
                    </a:lnTo>
                    <a:lnTo>
                      <a:pt x="2260" y="5461"/>
                    </a:lnTo>
                    <a:lnTo>
                      <a:pt x="2469" y="5273"/>
                    </a:lnTo>
                    <a:lnTo>
                      <a:pt x="2532" y="5147"/>
                    </a:lnTo>
                    <a:lnTo>
                      <a:pt x="2532" y="4980"/>
                    </a:lnTo>
                    <a:lnTo>
                      <a:pt x="2616" y="4875"/>
                    </a:lnTo>
                    <a:lnTo>
                      <a:pt x="2699" y="4854"/>
                    </a:lnTo>
                    <a:lnTo>
                      <a:pt x="2699" y="4917"/>
                    </a:lnTo>
                    <a:lnTo>
                      <a:pt x="2678" y="4959"/>
                    </a:lnTo>
                    <a:lnTo>
                      <a:pt x="2678" y="5085"/>
                    </a:lnTo>
                    <a:lnTo>
                      <a:pt x="2741" y="5064"/>
                    </a:lnTo>
                    <a:lnTo>
                      <a:pt x="2888" y="4875"/>
                    </a:lnTo>
                    <a:lnTo>
                      <a:pt x="2971" y="4875"/>
                    </a:lnTo>
                    <a:lnTo>
                      <a:pt x="3139" y="4917"/>
                    </a:lnTo>
                    <a:lnTo>
                      <a:pt x="3327" y="4854"/>
                    </a:lnTo>
                    <a:lnTo>
                      <a:pt x="3432" y="4834"/>
                    </a:lnTo>
                    <a:lnTo>
                      <a:pt x="3494" y="4750"/>
                    </a:lnTo>
                    <a:lnTo>
                      <a:pt x="3620" y="4729"/>
                    </a:lnTo>
                    <a:lnTo>
                      <a:pt x="3662" y="4624"/>
                    </a:lnTo>
                    <a:lnTo>
                      <a:pt x="3662" y="4541"/>
                    </a:lnTo>
                    <a:lnTo>
                      <a:pt x="3683" y="4457"/>
                    </a:lnTo>
                    <a:lnTo>
                      <a:pt x="3620" y="4394"/>
                    </a:lnTo>
                    <a:lnTo>
                      <a:pt x="3662" y="4227"/>
                    </a:lnTo>
                    <a:lnTo>
                      <a:pt x="3662" y="3976"/>
                    </a:lnTo>
                    <a:lnTo>
                      <a:pt x="3620" y="3976"/>
                    </a:lnTo>
                    <a:lnTo>
                      <a:pt x="3536" y="4122"/>
                    </a:lnTo>
                    <a:lnTo>
                      <a:pt x="3411" y="4290"/>
                    </a:lnTo>
                    <a:lnTo>
                      <a:pt x="3348" y="4290"/>
                    </a:lnTo>
                    <a:lnTo>
                      <a:pt x="3348" y="4206"/>
                    </a:lnTo>
                    <a:lnTo>
                      <a:pt x="3432" y="4101"/>
                    </a:lnTo>
                    <a:lnTo>
                      <a:pt x="3536" y="4018"/>
                    </a:lnTo>
                    <a:lnTo>
                      <a:pt x="3557" y="3934"/>
                    </a:lnTo>
                    <a:lnTo>
                      <a:pt x="3432" y="3829"/>
                    </a:lnTo>
                    <a:lnTo>
                      <a:pt x="3411" y="3725"/>
                    </a:lnTo>
                    <a:lnTo>
                      <a:pt x="3348" y="3725"/>
                    </a:lnTo>
                    <a:lnTo>
                      <a:pt x="3306" y="3766"/>
                    </a:lnTo>
                    <a:lnTo>
                      <a:pt x="3264" y="3829"/>
                    </a:lnTo>
                    <a:lnTo>
                      <a:pt x="3201" y="3787"/>
                    </a:lnTo>
                    <a:lnTo>
                      <a:pt x="3097" y="3808"/>
                    </a:lnTo>
                    <a:lnTo>
                      <a:pt x="3013" y="3871"/>
                    </a:lnTo>
                    <a:lnTo>
                      <a:pt x="2909" y="3829"/>
                    </a:lnTo>
                    <a:lnTo>
                      <a:pt x="2950" y="3787"/>
                    </a:lnTo>
                    <a:lnTo>
                      <a:pt x="3222" y="3683"/>
                    </a:lnTo>
                    <a:lnTo>
                      <a:pt x="3327" y="3662"/>
                    </a:lnTo>
                    <a:lnTo>
                      <a:pt x="3536" y="3453"/>
                    </a:lnTo>
                    <a:lnTo>
                      <a:pt x="3578" y="3390"/>
                    </a:lnTo>
                    <a:lnTo>
                      <a:pt x="3725" y="3160"/>
                    </a:lnTo>
                    <a:lnTo>
                      <a:pt x="3766" y="2971"/>
                    </a:lnTo>
                    <a:lnTo>
                      <a:pt x="3725" y="2950"/>
                    </a:lnTo>
                    <a:lnTo>
                      <a:pt x="3641" y="2971"/>
                    </a:lnTo>
                    <a:lnTo>
                      <a:pt x="3578" y="3034"/>
                    </a:lnTo>
                    <a:lnTo>
                      <a:pt x="3536" y="2950"/>
                    </a:lnTo>
                    <a:lnTo>
                      <a:pt x="3578" y="2888"/>
                    </a:lnTo>
                    <a:lnTo>
                      <a:pt x="3641" y="2846"/>
                    </a:lnTo>
                    <a:lnTo>
                      <a:pt x="3725" y="2867"/>
                    </a:lnTo>
                    <a:lnTo>
                      <a:pt x="3766" y="2783"/>
                    </a:lnTo>
                    <a:lnTo>
                      <a:pt x="3766" y="2657"/>
                    </a:lnTo>
                    <a:lnTo>
                      <a:pt x="3871" y="2553"/>
                    </a:lnTo>
                    <a:lnTo>
                      <a:pt x="3871" y="2427"/>
                    </a:lnTo>
                    <a:lnTo>
                      <a:pt x="3850" y="2365"/>
                    </a:lnTo>
                    <a:lnTo>
                      <a:pt x="3850" y="2302"/>
                    </a:lnTo>
                    <a:lnTo>
                      <a:pt x="3745" y="2260"/>
                    </a:lnTo>
                    <a:lnTo>
                      <a:pt x="3641" y="2302"/>
                    </a:lnTo>
                    <a:lnTo>
                      <a:pt x="3494" y="2553"/>
                    </a:lnTo>
                    <a:lnTo>
                      <a:pt x="3494" y="2678"/>
                    </a:lnTo>
                    <a:lnTo>
                      <a:pt x="3557" y="2762"/>
                    </a:lnTo>
                    <a:lnTo>
                      <a:pt x="3473" y="2846"/>
                    </a:lnTo>
                    <a:lnTo>
                      <a:pt x="3432" y="2888"/>
                    </a:lnTo>
                    <a:lnTo>
                      <a:pt x="3369" y="2867"/>
                    </a:lnTo>
                    <a:lnTo>
                      <a:pt x="3411" y="2825"/>
                    </a:lnTo>
                    <a:lnTo>
                      <a:pt x="3348" y="2762"/>
                    </a:lnTo>
                    <a:lnTo>
                      <a:pt x="3348" y="2657"/>
                    </a:lnTo>
                    <a:lnTo>
                      <a:pt x="3453" y="2448"/>
                    </a:lnTo>
                    <a:lnTo>
                      <a:pt x="3432" y="2344"/>
                    </a:lnTo>
                    <a:lnTo>
                      <a:pt x="3453" y="2302"/>
                    </a:lnTo>
                    <a:lnTo>
                      <a:pt x="3473" y="2323"/>
                    </a:lnTo>
                    <a:lnTo>
                      <a:pt x="3557" y="2302"/>
                    </a:lnTo>
                    <a:lnTo>
                      <a:pt x="3536" y="2134"/>
                    </a:lnTo>
                    <a:lnTo>
                      <a:pt x="3453" y="2030"/>
                    </a:lnTo>
                    <a:lnTo>
                      <a:pt x="3348" y="2030"/>
                    </a:lnTo>
                    <a:lnTo>
                      <a:pt x="3222" y="2051"/>
                    </a:lnTo>
                    <a:lnTo>
                      <a:pt x="3160" y="2155"/>
                    </a:lnTo>
                    <a:lnTo>
                      <a:pt x="3139" y="2113"/>
                    </a:lnTo>
                    <a:lnTo>
                      <a:pt x="3118" y="2051"/>
                    </a:lnTo>
                    <a:lnTo>
                      <a:pt x="3139" y="1904"/>
                    </a:lnTo>
                    <a:lnTo>
                      <a:pt x="3055" y="1737"/>
                    </a:lnTo>
                    <a:lnTo>
                      <a:pt x="3097" y="1507"/>
                    </a:lnTo>
                    <a:lnTo>
                      <a:pt x="3097" y="1318"/>
                    </a:lnTo>
                    <a:lnTo>
                      <a:pt x="3139" y="1193"/>
                    </a:lnTo>
                    <a:lnTo>
                      <a:pt x="3160" y="1005"/>
                    </a:lnTo>
                    <a:lnTo>
                      <a:pt x="3139" y="858"/>
                    </a:lnTo>
                    <a:lnTo>
                      <a:pt x="3243" y="670"/>
                    </a:lnTo>
                    <a:lnTo>
                      <a:pt x="3243" y="523"/>
                    </a:lnTo>
                    <a:lnTo>
                      <a:pt x="3139" y="419"/>
                    </a:lnTo>
                    <a:lnTo>
                      <a:pt x="3118" y="272"/>
                    </a:lnTo>
                    <a:lnTo>
                      <a:pt x="2950" y="147"/>
                    </a:lnTo>
                    <a:lnTo>
                      <a:pt x="2909" y="63"/>
                    </a:lnTo>
                    <a:lnTo>
                      <a:pt x="2741" y="0"/>
                    </a:lnTo>
                    <a:lnTo>
                      <a:pt x="2699" y="21"/>
                    </a:lnTo>
                    <a:lnTo>
                      <a:pt x="2699" y="105"/>
                    </a:lnTo>
                    <a:lnTo>
                      <a:pt x="2678" y="126"/>
                    </a:lnTo>
                    <a:lnTo>
                      <a:pt x="2511"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486;p45"/>
              <p:cNvSpPr/>
              <p:nvPr/>
            </p:nvSpPr>
            <p:spPr>
              <a:xfrm>
                <a:off x="2744725" y="1557875"/>
                <a:ext cx="36625" cy="48150"/>
              </a:xfrm>
              <a:custGeom>
                <a:avLst/>
                <a:gdLst/>
                <a:ahLst/>
                <a:cxnLst/>
                <a:rect l="l" t="t" r="r" b="b"/>
                <a:pathLst>
                  <a:path w="1465" h="1926" extrusionOk="0">
                    <a:moveTo>
                      <a:pt x="711" y="0"/>
                    </a:moveTo>
                    <a:lnTo>
                      <a:pt x="586" y="105"/>
                    </a:lnTo>
                    <a:lnTo>
                      <a:pt x="502" y="168"/>
                    </a:lnTo>
                    <a:lnTo>
                      <a:pt x="502" y="356"/>
                    </a:lnTo>
                    <a:lnTo>
                      <a:pt x="419" y="419"/>
                    </a:lnTo>
                    <a:lnTo>
                      <a:pt x="356" y="377"/>
                    </a:lnTo>
                    <a:lnTo>
                      <a:pt x="272" y="544"/>
                    </a:lnTo>
                    <a:lnTo>
                      <a:pt x="272" y="733"/>
                    </a:lnTo>
                    <a:lnTo>
                      <a:pt x="188" y="837"/>
                    </a:lnTo>
                    <a:lnTo>
                      <a:pt x="272" y="963"/>
                    </a:lnTo>
                    <a:lnTo>
                      <a:pt x="147" y="963"/>
                    </a:lnTo>
                    <a:lnTo>
                      <a:pt x="167" y="1005"/>
                    </a:lnTo>
                    <a:lnTo>
                      <a:pt x="272" y="1088"/>
                    </a:lnTo>
                    <a:lnTo>
                      <a:pt x="398" y="1256"/>
                    </a:lnTo>
                    <a:lnTo>
                      <a:pt x="377" y="1360"/>
                    </a:lnTo>
                    <a:lnTo>
                      <a:pt x="356" y="1360"/>
                    </a:lnTo>
                    <a:lnTo>
                      <a:pt x="209" y="1256"/>
                    </a:lnTo>
                    <a:lnTo>
                      <a:pt x="84" y="1256"/>
                    </a:lnTo>
                    <a:lnTo>
                      <a:pt x="63" y="1318"/>
                    </a:lnTo>
                    <a:lnTo>
                      <a:pt x="0" y="1402"/>
                    </a:lnTo>
                    <a:lnTo>
                      <a:pt x="105" y="1465"/>
                    </a:lnTo>
                    <a:lnTo>
                      <a:pt x="147" y="1590"/>
                    </a:lnTo>
                    <a:lnTo>
                      <a:pt x="188" y="1632"/>
                    </a:lnTo>
                    <a:lnTo>
                      <a:pt x="105" y="1737"/>
                    </a:lnTo>
                    <a:lnTo>
                      <a:pt x="105" y="1883"/>
                    </a:lnTo>
                    <a:lnTo>
                      <a:pt x="251" y="1821"/>
                    </a:lnTo>
                    <a:lnTo>
                      <a:pt x="272" y="1737"/>
                    </a:lnTo>
                    <a:lnTo>
                      <a:pt x="356" y="1737"/>
                    </a:lnTo>
                    <a:lnTo>
                      <a:pt x="377" y="1883"/>
                    </a:lnTo>
                    <a:lnTo>
                      <a:pt x="460" y="1883"/>
                    </a:lnTo>
                    <a:lnTo>
                      <a:pt x="607" y="1842"/>
                    </a:lnTo>
                    <a:lnTo>
                      <a:pt x="711" y="1883"/>
                    </a:lnTo>
                    <a:lnTo>
                      <a:pt x="837" y="1779"/>
                    </a:lnTo>
                    <a:lnTo>
                      <a:pt x="900" y="1821"/>
                    </a:lnTo>
                    <a:lnTo>
                      <a:pt x="900" y="1925"/>
                    </a:lnTo>
                    <a:lnTo>
                      <a:pt x="983" y="1925"/>
                    </a:lnTo>
                    <a:lnTo>
                      <a:pt x="1025" y="1883"/>
                    </a:lnTo>
                    <a:lnTo>
                      <a:pt x="1235" y="1737"/>
                    </a:lnTo>
                    <a:lnTo>
                      <a:pt x="1235" y="1632"/>
                    </a:lnTo>
                    <a:lnTo>
                      <a:pt x="1214" y="1465"/>
                    </a:lnTo>
                    <a:lnTo>
                      <a:pt x="1151" y="1465"/>
                    </a:lnTo>
                    <a:lnTo>
                      <a:pt x="1109" y="1402"/>
                    </a:lnTo>
                    <a:lnTo>
                      <a:pt x="1193" y="1360"/>
                    </a:lnTo>
                    <a:lnTo>
                      <a:pt x="1297" y="1381"/>
                    </a:lnTo>
                    <a:lnTo>
                      <a:pt x="1339" y="1298"/>
                    </a:lnTo>
                    <a:lnTo>
                      <a:pt x="1465" y="1214"/>
                    </a:lnTo>
                    <a:lnTo>
                      <a:pt x="1423" y="984"/>
                    </a:lnTo>
                    <a:lnTo>
                      <a:pt x="1360" y="900"/>
                    </a:lnTo>
                    <a:lnTo>
                      <a:pt x="1360" y="837"/>
                    </a:lnTo>
                    <a:lnTo>
                      <a:pt x="1235" y="837"/>
                    </a:lnTo>
                    <a:lnTo>
                      <a:pt x="1193" y="691"/>
                    </a:lnTo>
                    <a:lnTo>
                      <a:pt x="1193" y="649"/>
                    </a:lnTo>
                    <a:lnTo>
                      <a:pt x="1130" y="586"/>
                    </a:lnTo>
                    <a:lnTo>
                      <a:pt x="1109" y="482"/>
                    </a:lnTo>
                    <a:lnTo>
                      <a:pt x="1046" y="461"/>
                    </a:lnTo>
                    <a:lnTo>
                      <a:pt x="1004" y="377"/>
                    </a:lnTo>
                    <a:lnTo>
                      <a:pt x="1025" y="272"/>
                    </a:lnTo>
                    <a:lnTo>
                      <a:pt x="983" y="168"/>
                    </a:lnTo>
                    <a:lnTo>
                      <a:pt x="837"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7" name="Google Shape;487;p45"/>
              <p:cNvSpPr/>
              <p:nvPr/>
            </p:nvSpPr>
            <p:spPr>
              <a:xfrm>
                <a:off x="2789175" y="1410350"/>
                <a:ext cx="386600" cy="302375"/>
              </a:xfrm>
              <a:custGeom>
                <a:avLst/>
                <a:gdLst/>
                <a:ahLst/>
                <a:cxnLst/>
                <a:rect l="l" t="t" r="r" b="b"/>
                <a:pathLst>
                  <a:path w="15464" h="12095" extrusionOk="0">
                    <a:moveTo>
                      <a:pt x="9625" y="1"/>
                    </a:moveTo>
                    <a:lnTo>
                      <a:pt x="9521" y="105"/>
                    </a:lnTo>
                    <a:lnTo>
                      <a:pt x="9416" y="105"/>
                    </a:lnTo>
                    <a:lnTo>
                      <a:pt x="9353" y="168"/>
                    </a:lnTo>
                    <a:lnTo>
                      <a:pt x="9416" y="252"/>
                    </a:lnTo>
                    <a:lnTo>
                      <a:pt x="9521" y="273"/>
                    </a:lnTo>
                    <a:lnTo>
                      <a:pt x="9584" y="315"/>
                    </a:lnTo>
                    <a:lnTo>
                      <a:pt x="9458" y="315"/>
                    </a:lnTo>
                    <a:lnTo>
                      <a:pt x="9395" y="377"/>
                    </a:lnTo>
                    <a:lnTo>
                      <a:pt x="9458" y="461"/>
                    </a:lnTo>
                    <a:lnTo>
                      <a:pt x="9584" y="566"/>
                    </a:lnTo>
                    <a:lnTo>
                      <a:pt x="9563" y="629"/>
                    </a:lnTo>
                    <a:lnTo>
                      <a:pt x="9521" y="691"/>
                    </a:lnTo>
                    <a:lnTo>
                      <a:pt x="9625" y="796"/>
                    </a:lnTo>
                    <a:lnTo>
                      <a:pt x="9709" y="817"/>
                    </a:lnTo>
                    <a:lnTo>
                      <a:pt x="9709" y="880"/>
                    </a:lnTo>
                    <a:lnTo>
                      <a:pt x="9605" y="901"/>
                    </a:lnTo>
                    <a:lnTo>
                      <a:pt x="9605" y="942"/>
                    </a:lnTo>
                    <a:lnTo>
                      <a:pt x="9395" y="712"/>
                    </a:lnTo>
                    <a:lnTo>
                      <a:pt x="9353" y="712"/>
                    </a:lnTo>
                    <a:lnTo>
                      <a:pt x="9312" y="796"/>
                    </a:lnTo>
                    <a:lnTo>
                      <a:pt x="9312" y="901"/>
                    </a:lnTo>
                    <a:lnTo>
                      <a:pt x="9270" y="880"/>
                    </a:lnTo>
                    <a:lnTo>
                      <a:pt x="9249" y="691"/>
                    </a:lnTo>
                    <a:lnTo>
                      <a:pt x="9270" y="566"/>
                    </a:lnTo>
                    <a:lnTo>
                      <a:pt x="9186" y="419"/>
                    </a:lnTo>
                    <a:lnTo>
                      <a:pt x="9186" y="273"/>
                    </a:lnTo>
                    <a:lnTo>
                      <a:pt x="9123" y="210"/>
                    </a:lnTo>
                    <a:lnTo>
                      <a:pt x="9081" y="252"/>
                    </a:lnTo>
                    <a:lnTo>
                      <a:pt x="8956" y="147"/>
                    </a:lnTo>
                    <a:lnTo>
                      <a:pt x="8872" y="105"/>
                    </a:lnTo>
                    <a:lnTo>
                      <a:pt x="8851" y="252"/>
                    </a:lnTo>
                    <a:lnTo>
                      <a:pt x="8872" y="461"/>
                    </a:lnTo>
                    <a:lnTo>
                      <a:pt x="8851" y="670"/>
                    </a:lnTo>
                    <a:lnTo>
                      <a:pt x="8893" y="817"/>
                    </a:lnTo>
                    <a:lnTo>
                      <a:pt x="8935" y="984"/>
                    </a:lnTo>
                    <a:lnTo>
                      <a:pt x="8935" y="1047"/>
                    </a:lnTo>
                    <a:lnTo>
                      <a:pt x="8935" y="1193"/>
                    </a:lnTo>
                    <a:lnTo>
                      <a:pt x="8872" y="1235"/>
                    </a:lnTo>
                    <a:lnTo>
                      <a:pt x="8830" y="1131"/>
                    </a:lnTo>
                    <a:lnTo>
                      <a:pt x="8788" y="984"/>
                    </a:lnTo>
                    <a:lnTo>
                      <a:pt x="8747" y="901"/>
                    </a:lnTo>
                    <a:lnTo>
                      <a:pt x="8747" y="775"/>
                    </a:lnTo>
                    <a:lnTo>
                      <a:pt x="8726" y="629"/>
                    </a:lnTo>
                    <a:lnTo>
                      <a:pt x="8684" y="482"/>
                    </a:lnTo>
                    <a:lnTo>
                      <a:pt x="8475" y="357"/>
                    </a:lnTo>
                    <a:lnTo>
                      <a:pt x="8412" y="357"/>
                    </a:lnTo>
                    <a:lnTo>
                      <a:pt x="8370" y="482"/>
                    </a:lnTo>
                    <a:lnTo>
                      <a:pt x="8349" y="524"/>
                    </a:lnTo>
                    <a:lnTo>
                      <a:pt x="8370" y="691"/>
                    </a:lnTo>
                    <a:lnTo>
                      <a:pt x="8558" y="817"/>
                    </a:lnTo>
                    <a:lnTo>
                      <a:pt x="8558" y="901"/>
                    </a:lnTo>
                    <a:lnTo>
                      <a:pt x="8370" y="880"/>
                    </a:lnTo>
                    <a:lnTo>
                      <a:pt x="8328" y="838"/>
                    </a:lnTo>
                    <a:lnTo>
                      <a:pt x="8244" y="838"/>
                    </a:lnTo>
                    <a:lnTo>
                      <a:pt x="8161" y="921"/>
                    </a:lnTo>
                    <a:lnTo>
                      <a:pt x="8244" y="1131"/>
                    </a:lnTo>
                    <a:lnTo>
                      <a:pt x="8224" y="1193"/>
                    </a:lnTo>
                    <a:lnTo>
                      <a:pt x="8077" y="1235"/>
                    </a:lnTo>
                    <a:lnTo>
                      <a:pt x="8035" y="1340"/>
                    </a:lnTo>
                    <a:lnTo>
                      <a:pt x="7952" y="1403"/>
                    </a:lnTo>
                    <a:lnTo>
                      <a:pt x="7910" y="1319"/>
                    </a:lnTo>
                    <a:lnTo>
                      <a:pt x="7910" y="1214"/>
                    </a:lnTo>
                    <a:lnTo>
                      <a:pt x="7847" y="1214"/>
                    </a:lnTo>
                    <a:lnTo>
                      <a:pt x="7784" y="1361"/>
                    </a:lnTo>
                    <a:lnTo>
                      <a:pt x="7700" y="1403"/>
                    </a:lnTo>
                    <a:lnTo>
                      <a:pt x="7680" y="1131"/>
                    </a:lnTo>
                    <a:lnTo>
                      <a:pt x="7700" y="984"/>
                    </a:lnTo>
                    <a:lnTo>
                      <a:pt x="7700" y="921"/>
                    </a:lnTo>
                    <a:lnTo>
                      <a:pt x="7491" y="838"/>
                    </a:lnTo>
                    <a:lnTo>
                      <a:pt x="7470" y="775"/>
                    </a:lnTo>
                    <a:lnTo>
                      <a:pt x="7533" y="691"/>
                    </a:lnTo>
                    <a:lnTo>
                      <a:pt x="7554" y="608"/>
                    </a:lnTo>
                    <a:lnTo>
                      <a:pt x="7470" y="566"/>
                    </a:lnTo>
                    <a:lnTo>
                      <a:pt x="7261" y="524"/>
                    </a:lnTo>
                    <a:lnTo>
                      <a:pt x="7219" y="482"/>
                    </a:lnTo>
                    <a:lnTo>
                      <a:pt x="7073" y="524"/>
                    </a:lnTo>
                    <a:lnTo>
                      <a:pt x="7031" y="629"/>
                    </a:lnTo>
                    <a:lnTo>
                      <a:pt x="7115" y="712"/>
                    </a:lnTo>
                    <a:lnTo>
                      <a:pt x="7115" y="921"/>
                    </a:lnTo>
                    <a:lnTo>
                      <a:pt x="7073" y="984"/>
                    </a:lnTo>
                    <a:lnTo>
                      <a:pt x="6968" y="942"/>
                    </a:lnTo>
                    <a:lnTo>
                      <a:pt x="6864" y="984"/>
                    </a:lnTo>
                    <a:lnTo>
                      <a:pt x="6780" y="901"/>
                    </a:lnTo>
                    <a:lnTo>
                      <a:pt x="6654" y="901"/>
                    </a:lnTo>
                    <a:lnTo>
                      <a:pt x="6633" y="1026"/>
                    </a:lnTo>
                    <a:lnTo>
                      <a:pt x="6675" y="1089"/>
                    </a:lnTo>
                    <a:lnTo>
                      <a:pt x="6738" y="1193"/>
                    </a:lnTo>
                    <a:lnTo>
                      <a:pt x="6801" y="1256"/>
                    </a:lnTo>
                    <a:lnTo>
                      <a:pt x="6801" y="1403"/>
                    </a:lnTo>
                    <a:lnTo>
                      <a:pt x="6864" y="1465"/>
                    </a:lnTo>
                    <a:lnTo>
                      <a:pt x="6905" y="1465"/>
                    </a:lnTo>
                    <a:lnTo>
                      <a:pt x="7010" y="1633"/>
                    </a:lnTo>
                    <a:lnTo>
                      <a:pt x="7010" y="1779"/>
                    </a:lnTo>
                    <a:lnTo>
                      <a:pt x="6968" y="1842"/>
                    </a:lnTo>
                    <a:lnTo>
                      <a:pt x="6989" y="1717"/>
                    </a:lnTo>
                    <a:lnTo>
                      <a:pt x="6947" y="1717"/>
                    </a:lnTo>
                    <a:lnTo>
                      <a:pt x="6843" y="1842"/>
                    </a:lnTo>
                    <a:lnTo>
                      <a:pt x="6780" y="1758"/>
                    </a:lnTo>
                    <a:lnTo>
                      <a:pt x="6780" y="1654"/>
                    </a:lnTo>
                    <a:lnTo>
                      <a:pt x="6801" y="1633"/>
                    </a:lnTo>
                    <a:lnTo>
                      <a:pt x="6780" y="1549"/>
                    </a:lnTo>
                    <a:lnTo>
                      <a:pt x="6738" y="1612"/>
                    </a:lnTo>
                    <a:lnTo>
                      <a:pt x="6654" y="1612"/>
                    </a:lnTo>
                    <a:lnTo>
                      <a:pt x="6654" y="1758"/>
                    </a:lnTo>
                    <a:lnTo>
                      <a:pt x="6592" y="1842"/>
                    </a:lnTo>
                    <a:lnTo>
                      <a:pt x="6571" y="1758"/>
                    </a:lnTo>
                    <a:lnTo>
                      <a:pt x="6508" y="1675"/>
                    </a:lnTo>
                    <a:lnTo>
                      <a:pt x="6550" y="1570"/>
                    </a:lnTo>
                    <a:lnTo>
                      <a:pt x="6550" y="1424"/>
                    </a:lnTo>
                    <a:lnTo>
                      <a:pt x="6445" y="1298"/>
                    </a:lnTo>
                    <a:lnTo>
                      <a:pt x="6382" y="1298"/>
                    </a:lnTo>
                    <a:lnTo>
                      <a:pt x="6257" y="1465"/>
                    </a:lnTo>
                    <a:lnTo>
                      <a:pt x="6215" y="1507"/>
                    </a:lnTo>
                    <a:lnTo>
                      <a:pt x="6215" y="1633"/>
                    </a:lnTo>
                    <a:lnTo>
                      <a:pt x="6257" y="1717"/>
                    </a:lnTo>
                    <a:lnTo>
                      <a:pt x="6215" y="1758"/>
                    </a:lnTo>
                    <a:lnTo>
                      <a:pt x="6131" y="1675"/>
                    </a:lnTo>
                    <a:lnTo>
                      <a:pt x="6152" y="1612"/>
                    </a:lnTo>
                    <a:lnTo>
                      <a:pt x="6110" y="1528"/>
                    </a:lnTo>
                    <a:lnTo>
                      <a:pt x="6131" y="1424"/>
                    </a:lnTo>
                    <a:lnTo>
                      <a:pt x="6110" y="1298"/>
                    </a:lnTo>
                    <a:lnTo>
                      <a:pt x="5985" y="1235"/>
                    </a:lnTo>
                    <a:lnTo>
                      <a:pt x="5985" y="1089"/>
                    </a:lnTo>
                    <a:lnTo>
                      <a:pt x="5985" y="984"/>
                    </a:lnTo>
                    <a:lnTo>
                      <a:pt x="5943" y="984"/>
                    </a:lnTo>
                    <a:lnTo>
                      <a:pt x="5796" y="1110"/>
                    </a:lnTo>
                    <a:lnTo>
                      <a:pt x="5713" y="1131"/>
                    </a:lnTo>
                    <a:lnTo>
                      <a:pt x="5692" y="1256"/>
                    </a:lnTo>
                    <a:lnTo>
                      <a:pt x="5713" y="1340"/>
                    </a:lnTo>
                    <a:lnTo>
                      <a:pt x="5692" y="1403"/>
                    </a:lnTo>
                    <a:lnTo>
                      <a:pt x="5692" y="1465"/>
                    </a:lnTo>
                    <a:lnTo>
                      <a:pt x="5608" y="1528"/>
                    </a:lnTo>
                    <a:lnTo>
                      <a:pt x="5608" y="1445"/>
                    </a:lnTo>
                    <a:lnTo>
                      <a:pt x="5629" y="1403"/>
                    </a:lnTo>
                    <a:lnTo>
                      <a:pt x="5608" y="1340"/>
                    </a:lnTo>
                    <a:lnTo>
                      <a:pt x="5524" y="1424"/>
                    </a:lnTo>
                    <a:lnTo>
                      <a:pt x="5462" y="1570"/>
                    </a:lnTo>
                    <a:lnTo>
                      <a:pt x="5399" y="1612"/>
                    </a:lnTo>
                    <a:lnTo>
                      <a:pt x="5399" y="1340"/>
                    </a:lnTo>
                    <a:lnTo>
                      <a:pt x="5420" y="1256"/>
                    </a:lnTo>
                    <a:lnTo>
                      <a:pt x="5420" y="1193"/>
                    </a:lnTo>
                    <a:lnTo>
                      <a:pt x="5336" y="1152"/>
                    </a:lnTo>
                    <a:lnTo>
                      <a:pt x="5273" y="1214"/>
                    </a:lnTo>
                    <a:lnTo>
                      <a:pt x="5022" y="1214"/>
                    </a:lnTo>
                    <a:lnTo>
                      <a:pt x="4876" y="1319"/>
                    </a:lnTo>
                    <a:lnTo>
                      <a:pt x="4771" y="1298"/>
                    </a:lnTo>
                    <a:lnTo>
                      <a:pt x="4646" y="1361"/>
                    </a:lnTo>
                    <a:lnTo>
                      <a:pt x="4583" y="1465"/>
                    </a:lnTo>
                    <a:lnTo>
                      <a:pt x="4457" y="1465"/>
                    </a:lnTo>
                    <a:lnTo>
                      <a:pt x="4353" y="1528"/>
                    </a:lnTo>
                    <a:lnTo>
                      <a:pt x="4332" y="1654"/>
                    </a:lnTo>
                    <a:lnTo>
                      <a:pt x="4248" y="1612"/>
                    </a:lnTo>
                    <a:lnTo>
                      <a:pt x="4227" y="1633"/>
                    </a:lnTo>
                    <a:lnTo>
                      <a:pt x="4248" y="1737"/>
                    </a:lnTo>
                    <a:lnTo>
                      <a:pt x="4290" y="1758"/>
                    </a:lnTo>
                    <a:lnTo>
                      <a:pt x="4269" y="1863"/>
                    </a:lnTo>
                    <a:lnTo>
                      <a:pt x="4290" y="1968"/>
                    </a:lnTo>
                    <a:lnTo>
                      <a:pt x="4415" y="1947"/>
                    </a:lnTo>
                    <a:lnTo>
                      <a:pt x="4478" y="1863"/>
                    </a:lnTo>
                    <a:lnTo>
                      <a:pt x="4478" y="1779"/>
                    </a:lnTo>
                    <a:lnTo>
                      <a:pt x="4604" y="1758"/>
                    </a:lnTo>
                    <a:lnTo>
                      <a:pt x="4667" y="1717"/>
                    </a:lnTo>
                    <a:lnTo>
                      <a:pt x="4708" y="1675"/>
                    </a:lnTo>
                    <a:lnTo>
                      <a:pt x="4750" y="1821"/>
                    </a:lnTo>
                    <a:lnTo>
                      <a:pt x="4813" y="1758"/>
                    </a:lnTo>
                    <a:lnTo>
                      <a:pt x="4855" y="1654"/>
                    </a:lnTo>
                    <a:lnTo>
                      <a:pt x="4897" y="1633"/>
                    </a:lnTo>
                    <a:lnTo>
                      <a:pt x="4876" y="1779"/>
                    </a:lnTo>
                    <a:lnTo>
                      <a:pt x="4918" y="1842"/>
                    </a:lnTo>
                    <a:lnTo>
                      <a:pt x="5064" y="1842"/>
                    </a:lnTo>
                    <a:lnTo>
                      <a:pt x="4939" y="1884"/>
                    </a:lnTo>
                    <a:lnTo>
                      <a:pt x="4771" y="1926"/>
                    </a:lnTo>
                    <a:lnTo>
                      <a:pt x="4604" y="2051"/>
                    </a:lnTo>
                    <a:lnTo>
                      <a:pt x="4478" y="2093"/>
                    </a:lnTo>
                    <a:lnTo>
                      <a:pt x="4499" y="2198"/>
                    </a:lnTo>
                    <a:lnTo>
                      <a:pt x="4499" y="2281"/>
                    </a:lnTo>
                    <a:lnTo>
                      <a:pt x="4583" y="2281"/>
                    </a:lnTo>
                    <a:lnTo>
                      <a:pt x="4667" y="2198"/>
                    </a:lnTo>
                    <a:lnTo>
                      <a:pt x="4771" y="2198"/>
                    </a:lnTo>
                    <a:lnTo>
                      <a:pt x="4918" y="2156"/>
                    </a:lnTo>
                    <a:lnTo>
                      <a:pt x="5127" y="2135"/>
                    </a:lnTo>
                    <a:lnTo>
                      <a:pt x="5378" y="2072"/>
                    </a:lnTo>
                    <a:lnTo>
                      <a:pt x="5420" y="2135"/>
                    </a:lnTo>
                    <a:lnTo>
                      <a:pt x="5420" y="2198"/>
                    </a:lnTo>
                    <a:lnTo>
                      <a:pt x="5336" y="2240"/>
                    </a:lnTo>
                    <a:lnTo>
                      <a:pt x="5273" y="2177"/>
                    </a:lnTo>
                    <a:lnTo>
                      <a:pt x="5169" y="2177"/>
                    </a:lnTo>
                    <a:lnTo>
                      <a:pt x="5064" y="2261"/>
                    </a:lnTo>
                    <a:lnTo>
                      <a:pt x="4876" y="2261"/>
                    </a:lnTo>
                    <a:lnTo>
                      <a:pt x="4708" y="2386"/>
                    </a:lnTo>
                    <a:lnTo>
                      <a:pt x="4562" y="2386"/>
                    </a:lnTo>
                    <a:lnTo>
                      <a:pt x="4541" y="2449"/>
                    </a:lnTo>
                    <a:lnTo>
                      <a:pt x="4604" y="2554"/>
                    </a:lnTo>
                    <a:lnTo>
                      <a:pt x="4708" y="2554"/>
                    </a:lnTo>
                    <a:lnTo>
                      <a:pt x="4813" y="2616"/>
                    </a:lnTo>
                    <a:lnTo>
                      <a:pt x="4750" y="2658"/>
                    </a:lnTo>
                    <a:lnTo>
                      <a:pt x="4562" y="2658"/>
                    </a:lnTo>
                    <a:lnTo>
                      <a:pt x="4478" y="2574"/>
                    </a:lnTo>
                    <a:lnTo>
                      <a:pt x="4415" y="2574"/>
                    </a:lnTo>
                    <a:lnTo>
                      <a:pt x="4353" y="2616"/>
                    </a:lnTo>
                    <a:lnTo>
                      <a:pt x="4353" y="2763"/>
                    </a:lnTo>
                    <a:lnTo>
                      <a:pt x="4290" y="2826"/>
                    </a:lnTo>
                    <a:lnTo>
                      <a:pt x="4332" y="2909"/>
                    </a:lnTo>
                    <a:lnTo>
                      <a:pt x="4415" y="2972"/>
                    </a:lnTo>
                    <a:lnTo>
                      <a:pt x="4562" y="2909"/>
                    </a:lnTo>
                    <a:lnTo>
                      <a:pt x="4750" y="3014"/>
                    </a:lnTo>
                    <a:lnTo>
                      <a:pt x="4897" y="2993"/>
                    </a:lnTo>
                    <a:lnTo>
                      <a:pt x="4918" y="3035"/>
                    </a:lnTo>
                    <a:lnTo>
                      <a:pt x="5022" y="3035"/>
                    </a:lnTo>
                    <a:lnTo>
                      <a:pt x="5169" y="3139"/>
                    </a:lnTo>
                    <a:lnTo>
                      <a:pt x="5231" y="3139"/>
                    </a:lnTo>
                    <a:lnTo>
                      <a:pt x="5315" y="3118"/>
                    </a:lnTo>
                    <a:lnTo>
                      <a:pt x="5462" y="3139"/>
                    </a:lnTo>
                    <a:lnTo>
                      <a:pt x="5545" y="3139"/>
                    </a:lnTo>
                    <a:lnTo>
                      <a:pt x="5713" y="3035"/>
                    </a:lnTo>
                    <a:lnTo>
                      <a:pt x="5943" y="3035"/>
                    </a:lnTo>
                    <a:lnTo>
                      <a:pt x="6110" y="3014"/>
                    </a:lnTo>
                    <a:lnTo>
                      <a:pt x="6173" y="2972"/>
                    </a:lnTo>
                    <a:lnTo>
                      <a:pt x="6236" y="2930"/>
                    </a:lnTo>
                    <a:lnTo>
                      <a:pt x="6320" y="2930"/>
                    </a:lnTo>
                    <a:lnTo>
                      <a:pt x="6320" y="2993"/>
                    </a:lnTo>
                    <a:lnTo>
                      <a:pt x="6278" y="3077"/>
                    </a:lnTo>
                    <a:lnTo>
                      <a:pt x="6068" y="3098"/>
                    </a:lnTo>
                    <a:lnTo>
                      <a:pt x="5838" y="3139"/>
                    </a:lnTo>
                    <a:lnTo>
                      <a:pt x="5755" y="3202"/>
                    </a:lnTo>
                    <a:lnTo>
                      <a:pt x="5650" y="3223"/>
                    </a:lnTo>
                    <a:lnTo>
                      <a:pt x="5629" y="3244"/>
                    </a:lnTo>
                    <a:lnTo>
                      <a:pt x="5462" y="3223"/>
                    </a:lnTo>
                    <a:lnTo>
                      <a:pt x="5336" y="3286"/>
                    </a:lnTo>
                    <a:lnTo>
                      <a:pt x="5231" y="3286"/>
                    </a:lnTo>
                    <a:lnTo>
                      <a:pt x="5190" y="3223"/>
                    </a:lnTo>
                    <a:lnTo>
                      <a:pt x="5085" y="3223"/>
                    </a:lnTo>
                    <a:lnTo>
                      <a:pt x="4897" y="3118"/>
                    </a:lnTo>
                    <a:lnTo>
                      <a:pt x="4562" y="3118"/>
                    </a:lnTo>
                    <a:lnTo>
                      <a:pt x="4499" y="3077"/>
                    </a:lnTo>
                    <a:lnTo>
                      <a:pt x="4374" y="3098"/>
                    </a:lnTo>
                    <a:lnTo>
                      <a:pt x="4269" y="3077"/>
                    </a:lnTo>
                    <a:lnTo>
                      <a:pt x="4227" y="3118"/>
                    </a:lnTo>
                    <a:lnTo>
                      <a:pt x="4248" y="3286"/>
                    </a:lnTo>
                    <a:lnTo>
                      <a:pt x="4290" y="3328"/>
                    </a:lnTo>
                    <a:lnTo>
                      <a:pt x="4290" y="3516"/>
                    </a:lnTo>
                    <a:lnTo>
                      <a:pt x="4353" y="3642"/>
                    </a:lnTo>
                    <a:lnTo>
                      <a:pt x="4395" y="3704"/>
                    </a:lnTo>
                    <a:lnTo>
                      <a:pt x="4478" y="3725"/>
                    </a:lnTo>
                    <a:lnTo>
                      <a:pt x="4646" y="3934"/>
                    </a:lnTo>
                    <a:lnTo>
                      <a:pt x="4708" y="3976"/>
                    </a:lnTo>
                    <a:lnTo>
                      <a:pt x="4771" y="3955"/>
                    </a:lnTo>
                    <a:lnTo>
                      <a:pt x="4897" y="3767"/>
                    </a:lnTo>
                    <a:lnTo>
                      <a:pt x="5106" y="3662"/>
                    </a:lnTo>
                    <a:lnTo>
                      <a:pt x="5315" y="3537"/>
                    </a:lnTo>
                    <a:lnTo>
                      <a:pt x="5441" y="3432"/>
                    </a:lnTo>
                    <a:lnTo>
                      <a:pt x="5503" y="3349"/>
                    </a:lnTo>
                    <a:lnTo>
                      <a:pt x="5545" y="3349"/>
                    </a:lnTo>
                    <a:lnTo>
                      <a:pt x="5817" y="3411"/>
                    </a:lnTo>
                    <a:lnTo>
                      <a:pt x="6027" y="3390"/>
                    </a:lnTo>
                    <a:lnTo>
                      <a:pt x="6173" y="3390"/>
                    </a:lnTo>
                    <a:lnTo>
                      <a:pt x="6320" y="3495"/>
                    </a:lnTo>
                    <a:lnTo>
                      <a:pt x="6571" y="3516"/>
                    </a:lnTo>
                    <a:lnTo>
                      <a:pt x="6780" y="3516"/>
                    </a:lnTo>
                    <a:lnTo>
                      <a:pt x="6864" y="3558"/>
                    </a:lnTo>
                    <a:lnTo>
                      <a:pt x="6843" y="3600"/>
                    </a:lnTo>
                    <a:lnTo>
                      <a:pt x="6654" y="3621"/>
                    </a:lnTo>
                    <a:lnTo>
                      <a:pt x="6550" y="3600"/>
                    </a:lnTo>
                    <a:lnTo>
                      <a:pt x="6361" y="3558"/>
                    </a:lnTo>
                    <a:lnTo>
                      <a:pt x="6152" y="3453"/>
                    </a:lnTo>
                    <a:lnTo>
                      <a:pt x="6047" y="3453"/>
                    </a:lnTo>
                    <a:lnTo>
                      <a:pt x="5964" y="3495"/>
                    </a:lnTo>
                    <a:lnTo>
                      <a:pt x="5734" y="3453"/>
                    </a:lnTo>
                    <a:lnTo>
                      <a:pt x="5608" y="3432"/>
                    </a:lnTo>
                    <a:lnTo>
                      <a:pt x="5545" y="3516"/>
                    </a:lnTo>
                    <a:lnTo>
                      <a:pt x="5399" y="3600"/>
                    </a:lnTo>
                    <a:lnTo>
                      <a:pt x="5294" y="3725"/>
                    </a:lnTo>
                    <a:lnTo>
                      <a:pt x="5106" y="3830"/>
                    </a:lnTo>
                    <a:lnTo>
                      <a:pt x="5022" y="3976"/>
                    </a:lnTo>
                    <a:lnTo>
                      <a:pt x="4939" y="4060"/>
                    </a:lnTo>
                    <a:lnTo>
                      <a:pt x="4918" y="4123"/>
                    </a:lnTo>
                    <a:lnTo>
                      <a:pt x="5064" y="4227"/>
                    </a:lnTo>
                    <a:lnTo>
                      <a:pt x="5190" y="4227"/>
                    </a:lnTo>
                    <a:lnTo>
                      <a:pt x="5190" y="4290"/>
                    </a:lnTo>
                    <a:lnTo>
                      <a:pt x="5294" y="4395"/>
                    </a:lnTo>
                    <a:lnTo>
                      <a:pt x="5503" y="4395"/>
                    </a:lnTo>
                    <a:lnTo>
                      <a:pt x="5755" y="4478"/>
                    </a:lnTo>
                    <a:lnTo>
                      <a:pt x="5943" y="4478"/>
                    </a:lnTo>
                    <a:lnTo>
                      <a:pt x="6110" y="4332"/>
                    </a:lnTo>
                    <a:lnTo>
                      <a:pt x="6131" y="4144"/>
                    </a:lnTo>
                    <a:lnTo>
                      <a:pt x="6278" y="4081"/>
                    </a:lnTo>
                    <a:lnTo>
                      <a:pt x="6382" y="4123"/>
                    </a:lnTo>
                    <a:lnTo>
                      <a:pt x="6257" y="4165"/>
                    </a:lnTo>
                    <a:lnTo>
                      <a:pt x="6257" y="4269"/>
                    </a:lnTo>
                    <a:lnTo>
                      <a:pt x="6361" y="4290"/>
                    </a:lnTo>
                    <a:lnTo>
                      <a:pt x="6508" y="4248"/>
                    </a:lnTo>
                    <a:lnTo>
                      <a:pt x="6654" y="4269"/>
                    </a:lnTo>
                    <a:lnTo>
                      <a:pt x="6780" y="4186"/>
                    </a:lnTo>
                    <a:lnTo>
                      <a:pt x="6884" y="4227"/>
                    </a:lnTo>
                    <a:lnTo>
                      <a:pt x="6780" y="4332"/>
                    </a:lnTo>
                    <a:lnTo>
                      <a:pt x="6571" y="4353"/>
                    </a:lnTo>
                    <a:lnTo>
                      <a:pt x="6466" y="4374"/>
                    </a:lnTo>
                    <a:lnTo>
                      <a:pt x="6320" y="4374"/>
                    </a:lnTo>
                    <a:lnTo>
                      <a:pt x="6152" y="4541"/>
                    </a:lnTo>
                    <a:lnTo>
                      <a:pt x="6173" y="4604"/>
                    </a:lnTo>
                    <a:lnTo>
                      <a:pt x="6257" y="4646"/>
                    </a:lnTo>
                    <a:lnTo>
                      <a:pt x="6445" y="4604"/>
                    </a:lnTo>
                    <a:lnTo>
                      <a:pt x="6571" y="4771"/>
                    </a:lnTo>
                    <a:lnTo>
                      <a:pt x="7010" y="4771"/>
                    </a:lnTo>
                    <a:lnTo>
                      <a:pt x="7156" y="4750"/>
                    </a:lnTo>
                    <a:lnTo>
                      <a:pt x="7554" y="4583"/>
                    </a:lnTo>
                    <a:lnTo>
                      <a:pt x="7680" y="4562"/>
                    </a:lnTo>
                    <a:lnTo>
                      <a:pt x="7889" y="4395"/>
                    </a:lnTo>
                    <a:lnTo>
                      <a:pt x="7847" y="4353"/>
                    </a:lnTo>
                    <a:lnTo>
                      <a:pt x="7805" y="4353"/>
                    </a:lnTo>
                    <a:lnTo>
                      <a:pt x="7952" y="4165"/>
                    </a:lnTo>
                    <a:lnTo>
                      <a:pt x="8056" y="4165"/>
                    </a:lnTo>
                    <a:lnTo>
                      <a:pt x="8140" y="4039"/>
                    </a:lnTo>
                    <a:lnTo>
                      <a:pt x="8161" y="4060"/>
                    </a:lnTo>
                    <a:lnTo>
                      <a:pt x="8224" y="4165"/>
                    </a:lnTo>
                    <a:lnTo>
                      <a:pt x="8265" y="4165"/>
                    </a:lnTo>
                    <a:lnTo>
                      <a:pt x="8265" y="4060"/>
                    </a:lnTo>
                    <a:lnTo>
                      <a:pt x="8579" y="3830"/>
                    </a:lnTo>
                    <a:lnTo>
                      <a:pt x="8788" y="3809"/>
                    </a:lnTo>
                    <a:lnTo>
                      <a:pt x="9123" y="3662"/>
                    </a:lnTo>
                    <a:lnTo>
                      <a:pt x="9123" y="3746"/>
                    </a:lnTo>
                    <a:lnTo>
                      <a:pt x="8851" y="3872"/>
                    </a:lnTo>
                    <a:lnTo>
                      <a:pt x="8684" y="3872"/>
                    </a:lnTo>
                    <a:lnTo>
                      <a:pt x="8370" y="4060"/>
                    </a:lnTo>
                    <a:lnTo>
                      <a:pt x="8328" y="4227"/>
                    </a:lnTo>
                    <a:lnTo>
                      <a:pt x="8203" y="4332"/>
                    </a:lnTo>
                    <a:lnTo>
                      <a:pt x="8056" y="4332"/>
                    </a:lnTo>
                    <a:lnTo>
                      <a:pt x="8014" y="4478"/>
                    </a:lnTo>
                    <a:lnTo>
                      <a:pt x="7952" y="4541"/>
                    </a:lnTo>
                    <a:lnTo>
                      <a:pt x="7952" y="4583"/>
                    </a:lnTo>
                    <a:lnTo>
                      <a:pt x="8244" y="4562"/>
                    </a:lnTo>
                    <a:lnTo>
                      <a:pt x="8328" y="4604"/>
                    </a:lnTo>
                    <a:lnTo>
                      <a:pt x="8454" y="4604"/>
                    </a:lnTo>
                    <a:lnTo>
                      <a:pt x="8579" y="4688"/>
                    </a:lnTo>
                    <a:lnTo>
                      <a:pt x="8558" y="4750"/>
                    </a:lnTo>
                    <a:lnTo>
                      <a:pt x="8663" y="4792"/>
                    </a:lnTo>
                    <a:lnTo>
                      <a:pt x="8747" y="4792"/>
                    </a:lnTo>
                    <a:lnTo>
                      <a:pt x="8788" y="4855"/>
                    </a:lnTo>
                    <a:lnTo>
                      <a:pt x="8663" y="4876"/>
                    </a:lnTo>
                    <a:lnTo>
                      <a:pt x="8558" y="4918"/>
                    </a:lnTo>
                    <a:lnTo>
                      <a:pt x="8433" y="4813"/>
                    </a:lnTo>
                    <a:lnTo>
                      <a:pt x="8224" y="4750"/>
                    </a:lnTo>
                    <a:lnTo>
                      <a:pt x="7952" y="4771"/>
                    </a:lnTo>
                    <a:lnTo>
                      <a:pt x="7554" y="4813"/>
                    </a:lnTo>
                    <a:lnTo>
                      <a:pt x="7408" y="4876"/>
                    </a:lnTo>
                    <a:lnTo>
                      <a:pt x="7303" y="4876"/>
                    </a:lnTo>
                    <a:lnTo>
                      <a:pt x="7303" y="4918"/>
                    </a:lnTo>
                    <a:lnTo>
                      <a:pt x="7324" y="4981"/>
                    </a:lnTo>
                    <a:lnTo>
                      <a:pt x="7512" y="5022"/>
                    </a:lnTo>
                    <a:lnTo>
                      <a:pt x="7680" y="5022"/>
                    </a:lnTo>
                    <a:lnTo>
                      <a:pt x="7784" y="5085"/>
                    </a:lnTo>
                    <a:lnTo>
                      <a:pt x="7784" y="5169"/>
                    </a:lnTo>
                    <a:lnTo>
                      <a:pt x="7638" y="5190"/>
                    </a:lnTo>
                    <a:lnTo>
                      <a:pt x="7533" y="5106"/>
                    </a:lnTo>
                    <a:lnTo>
                      <a:pt x="7324" y="5085"/>
                    </a:lnTo>
                    <a:lnTo>
                      <a:pt x="7219" y="5002"/>
                    </a:lnTo>
                    <a:lnTo>
                      <a:pt x="7115" y="4981"/>
                    </a:lnTo>
                    <a:lnTo>
                      <a:pt x="6947" y="5064"/>
                    </a:lnTo>
                    <a:lnTo>
                      <a:pt x="6696" y="5085"/>
                    </a:lnTo>
                    <a:lnTo>
                      <a:pt x="6508" y="5002"/>
                    </a:lnTo>
                    <a:lnTo>
                      <a:pt x="6361" y="5002"/>
                    </a:lnTo>
                    <a:lnTo>
                      <a:pt x="6215" y="4960"/>
                    </a:lnTo>
                    <a:lnTo>
                      <a:pt x="6131" y="4897"/>
                    </a:lnTo>
                    <a:lnTo>
                      <a:pt x="5922" y="4918"/>
                    </a:lnTo>
                    <a:lnTo>
                      <a:pt x="5859" y="5064"/>
                    </a:lnTo>
                    <a:lnTo>
                      <a:pt x="5922" y="5169"/>
                    </a:lnTo>
                    <a:lnTo>
                      <a:pt x="5922" y="5587"/>
                    </a:lnTo>
                    <a:lnTo>
                      <a:pt x="5943" y="5629"/>
                    </a:lnTo>
                    <a:lnTo>
                      <a:pt x="5838" y="5755"/>
                    </a:lnTo>
                    <a:lnTo>
                      <a:pt x="5838" y="5839"/>
                    </a:lnTo>
                    <a:lnTo>
                      <a:pt x="5922" y="5901"/>
                    </a:lnTo>
                    <a:lnTo>
                      <a:pt x="5985" y="6006"/>
                    </a:lnTo>
                    <a:lnTo>
                      <a:pt x="6131" y="6006"/>
                    </a:lnTo>
                    <a:lnTo>
                      <a:pt x="6236" y="6069"/>
                    </a:lnTo>
                    <a:lnTo>
                      <a:pt x="6110" y="6048"/>
                    </a:lnTo>
                    <a:lnTo>
                      <a:pt x="6027" y="6111"/>
                    </a:lnTo>
                    <a:lnTo>
                      <a:pt x="5985" y="6173"/>
                    </a:lnTo>
                    <a:lnTo>
                      <a:pt x="5964" y="6069"/>
                    </a:lnTo>
                    <a:lnTo>
                      <a:pt x="5859" y="5964"/>
                    </a:lnTo>
                    <a:lnTo>
                      <a:pt x="5817" y="5964"/>
                    </a:lnTo>
                    <a:lnTo>
                      <a:pt x="5796" y="6027"/>
                    </a:lnTo>
                    <a:lnTo>
                      <a:pt x="5713" y="5922"/>
                    </a:lnTo>
                    <a:lnTo>
                      <a:pt x="5692" y="5734"/>
                    </a:lnTo>
                    <a:lnTo>
                      <a:pt x="5692" y="5525"/>
                    </a:lnTo>
                    <a:lnTo>
                      <a:pt x="5629" y="5232"/>
                    </a:lnTo>
                    <a:lnTo>
                      <a:pt x="5503" y="5085"/>
                    </a:lnTo>
                    <a:lnTo>
                      <a:pt x="5503" y="4981"/>
                    </a:lnTo>
                    <a:lnTo>
                      <a:pt x="5231" y="4792"/>
                    </a:lnTo>
                    <a:lnTo>
                      <a:pt x="5169" y="4792"/>
                    </a:lnTo>
                    <a:lnTo>
                      <a:pt x="5001" y="4688"/>
                    </a:lnTo>
                    <a:lnTo>
                      <a:pt x="4980" y="4583"/>
                    </a:lnTo>
                    <a:lnTo>
                      <a:pt x="4876" y="4541"/>
                    </a:lnTo>
                    <a:lnTo>
                      <a:pt x="4708" y="4583"/>
                    </a:lnTo>
                    <a:lnTo>
                      <a:pt x="4353" y="4981"/>
                    </a:lnTo>
                    <a:lnTo>
                      <a:pt x="4290" y="5106"/>
                    </a:lnTo>
                    <a:lnTo>
                      <a:pt x="4290" y="5211"/>
                    </a:lnTo>
                    <a:lnTo>
                      <a:pt x="4374" y="5274"/>
                    </a:lnTo>
                    <a:lnTo>
                      <a:pt x="4499" y="5315"/>
                    </a:lnTo>
                    <a:lnTo>
                      <a:pt x="4562" y="5441"/>
                    </a:lnTo>
                    <a:lnTo>
                      <a:pt x="4562" y="5525"/>
                    </a:lnTo>
                    <a:lnTo>
                      <a:pt x="4541" y="5546"/>
                    </a:lnTo>
                    <a:lnTo>
                      <a:pt x="4457" y="5420"/>
                    </a:lnTo>
                    <a:lnTo>
                      <a:pt x="4374" y="5399"/>
                    </a:lnTo>
                    <a:lnTo>
                      <a:pt x="4290" y="5336"/>
                    </a:lnTo>
                    <a:lnTo>
                      <a:pt x="4248" y="5378"/>
                    </a:lnTo>
                    <a:lnTo>
                      <a:pt x="4164" y="5399"/>
                    </a:lnTo>
                    <a:lnTo>
                      <a:pt x="4143" y="5483"/>
                    </a:lnTo>
                    <a:lnTo>
                      <a:pt x="4185" y="5608"/>
                    </a:lnTo>
                    <a:lnTo>
                      <a:pt x="4269" y="5650"/>
                    </a:lnTo>
                    <a:lnTo>
                      <a:pt x="4332" y="5818"/>
                    </a:lnTo>
                    <a:lnTo>
                      <a:pt x="4353" y="6131"/>
                    </a:lnTo>
                    <a:lnTo>
                      <a:pt x="4269" y="6278"/>
                    </a:lnTo>
                    <a:lnTo>
                      <a:pt x="4269" y="6445"/>
                    </a:lnTo>
                    <a:lnTo>
                      <a:pt x="4185" y="6634"/>
                    </a:lnTo>
                    <a:lnTo>
                      <a:pt x="4185" y="6759"/>
                    </a:lnTo>
                    <a:lnTo>
                      <a:pt x="4227" y="6780"/>
                    </a:lnTo>
                    <a:lnTo>
                      <a:pt x="4290" y="6759"/>
                    </a:lnTo>
                    <a:lnTo>
                      <a:pt x="4290" y="6759"/>
                    </a:lnTo>
                    <a:lnTo>
                      <a:pt x="4269" y="6906"/>
                    </a:lnTo>
                    <a:lnTo>
                      <a:pt x="4185" y="7052"/>
                    </a:lnTo>
                    <a:lnTo>
                      <a:pt x="4143" y="6968"/>
                    </a:lnTo>
                    <a:lnTo>
                      <a:pt x="4123" y="6864"/>
                    </a:lnTo>
                    <a:lnTo>
                      <a:pt x="4018" y="6780"/>
                    </a:lnTo>
                    <a:lnTo>
                      <a:pt x="3934" y="6864"/>
                    </a:lnTo>
                    <a:lnTo>
                      <a:pt x="3934" y="7052"/>
                    </a:lnTo>
                    <a:lnTo>
                      <a:pt x="4081" y="7303"/>
                    </a:lnTo>
                    <a:lnTo>
                      <a:pt x="4248" y="7282"/>
                    </a:lnTo>
                    <a:lnTo>
                      <a:pt x="4353" y="7324"/>
                    </a:lnTo>
                    <a:lnTo>
                      <a:pt x="4395" y="7408"/>
                    </a:lnTo>
                    <a:lnTo>
                      <a:pt x="4583" y="7408"/>
                    </a:lnTo>
                    <a:lnTo>
                      <a:pt x="4792" y="7491"/>
                    </a:lnTo>
                    <a:lnTo>
                      <a:pt x="4876" y="7408"/>
                    </a:lnTo>
                    <a:lnTo>
                      <a:pt x="5001" y="7324"/>
                    </a:lnTo>
                    <a:lnTo>
                      <a:pt x="5001" y="7261"/>
                    </a:lnTo>
                    <a:lnTo>
                      <a:pt x="5085" y="7219"/>
                    </a:lnTo>
                    <a:lnTo>
                      <a:pt x="5085" y="7303"/>
                    </a:lnTo>
                    <a:lnTo>
                      <a:pt x="5022" y="7408"/>
                    </a:lnTo>
                    <a:lnTo>
                      <a:pt x="5022" y="7533"/>
                    </a:lnTo>
                    <a:lnTo>
                      <a:pt x="4980" y="7596"/>
                    </a:lnTo>
                    <a:lnTo>
                      <a:pt x="4876" y="7533"/>
                    </a:lnTo>
                    <a:lnTo>
                      <a:pt x="4646" y="7533"/>
                    </a:lnTo>
                    <a:lnTo>
                      <a:pt x="4541" y="7575"/>
                    </a:lnTo>
                    <a:lnTo>
                      <a:pt x="4541" y="7680"/>
                    </a:lnTo>
                    <a:lnTo>
                      <a:pt x="4583" y="7701"/>
                    </a:lnTo>
                    <a:lnTo>
                      <a:pt x="4708" y="7701"/>
                    </a:lnTo>
                    <a:lnTo>
                      <a:pt x="4750" y="7784"/>
                    </a:lnTo>
                    <a:lnTo>
                      <a:pt x="4646" y="7784"/>
                    </a:lnTo>
                    <a:lnTo>
                      <a:pt x="4646" y="7952"/>
                    </a:lnTo>
                    <a:lnTo>
                      <a:pt x="4478" y="7722"/>
                    </a:lnTo>
                    <a:lnTo>
                      <a:pt x="4395" y="7722"/>
                    </a:lnTo>
                    <a:lnTo>
                      <a:pt x="4353" y="7617"/>
                    </a:lnTo>
                    <a:lnTo>
                      <a:pt x="4290" y="7533"/>
                    </a:lnTo>
                    <a:lnTo>
                      <a:pt x="4039" y="7366"/>
                    </a:lnTo>
                    <a:lnTo>
                      <a:pt x="3976" y="7366"/>
                    </a:lnTo>
                    <a:lnTo>
                      <a:pt x="3830" y="7199"/>
                    </a:lnTo>
                    <a:lnTo>
                      <a:pt x="3830" y="7178"/>
                    </a:lnTo>
                    <a:lnTo>
                      <a:pt x="3725" y="7178"/>
                    </a:lnTo>
                    <a:lnTo>
                      <a:pt x="3620" y="7261"/>
                    </a:lnTo>
                    <a:lnTo>
                      <a:pt x="3516" y="7261"/>
                    </a:lnTo>
                    <a:lnTo>
                      <a:pt x="3432" y="7303"/>
                    </a:lnTo>
                    <a:lnTo>
                      <a:pt x="3286" y="7261"/>
                    </a:lnTo>
                    <a:lnTo>
                      <a:pt x="3034" y="7303"/>
                    </a:lnTo>
                    <a:lnTo>
                      <a:pt x="2972" y="7282"/>
                    </a:lnTo>
                    <a:lnTo>
                      <a:pt x="2783" y="7471"/>
                    </a:lnTo>
                    <a:lnTo>
                      <a:pt x="2700" y="7617"/>
                    </a:lnTo>
                    <a:lnTo>
                      <a:pt x="2700" y="7743"/>
                    </a:lnTo>
                    <a:lnTo>
                      <a:pt x="2595" y="7784"/>
                    </a:lnTo>
                    <a:lnTo>
                      <a:pt x="2490" y="7847"/>
                    </a:lnTo>
                    <a:lnTo>
                      <a:pt x="2365" y="7910"/>
                    </a:lnTo>
                    <a:lnTo>
                      <a:pt x="2344" y="7994"/>
                    </a:lnTo>
                    <a:lnTo>
                      <a:pt x="2198" y="8098"/>
                    </a:lnTo>
                    <a:lnTo>
                      <a:pt x="2177" y="8224"/>
                    </a:lnTo>
                    <a:lnTo>
                      <a:pt x="2260" y="8224"/>
                    </a:lnTo>
                    <a:lnTo>
                      <a:pt x="2281" y="8307"/>
                    </a:lnTo>
                    <a:lnTo>
                      <a:pt x="2177" y="8307"/>
                    </a:lnTo>
                    <a:lnTo>
                      <a:pt x="2093" y="8349"/>
                    </a:lnTo>
                    <a:lnTo>
                      <a:pt x="2260" y="8475"/>
                    </a:lnTo>
                    <a:lnTo>
                      <a:pt x="2407" y="8517"/>
                    </a:lnTo>
                    <a:lnTo>
                      <a:pt x="2511" y="8433"/>
                    </a:lnTo>
                    <a:lnTo>
                      <a:pt x="2490" y="8349"/>
                    </a:lnTo>
                    <a:lnTo>
                      <a:pt x="2658" y="8370"/>
                    </a:lnTo>
                    <a:lnTo>
                      <a:pt x="2825" y="8245"/>
                    </a:lnTo>
                    <a:lnTo>
                      <a:pt x="2825" y="8349"/>
                    </a:lnTo>
                    <a:lnTo>
                      <a:pt x="2700" y="8412"/>
                    </a:lnTo>
                    <a:lnTo>
                      <a:pt x="2616" y="8538"/>
                    </a:lnTo>
                    <a:lnTo>
                      <a:pt x="2616" y="8621"/>
                    </a:lnTo>
                    <a:lnTo>
                      <a:pt x="2783" y="8621"/>
                    </a:lnTo>
                    <a:lnTo>
                      <a:pt x="2888" y="8642"/>
                    </a:lnTo>
                    <a:lnTo>
                      <a:pt x="3014" y="8475"/>
                    </a:lnTo>
                    <a:lnTo>
                      <a:pt x="3202" y="8349"/>
                    </a:lnTo>
                    <a:lnTo>
                      <a:pt x="3307" y="8119"/>
                    </a:lnTo>
                    <a:lnTo>
                      <a:pt x="3453" y="7931"/>
                    </a:lnTo>
                    <a:lnTo>
                      <a:pt x="3558" y="7910"/>
                    </a:lnTo>
                    <a:lnTo>
                      <a:pt x="3558" y="7910"/>
                    </a:lnTo>
                    <a:lnTo>
                      <a:pt x="3537" y="7994"/>
                    </a:lnTo>
                    <a:lnTo>
                      <a:pt x="3453" y="8035"/>
                    </a:lnTo>
                    <a:lnTo>
                      <a:pt x="3307" y="8245"/>
                    </a:lnTo>
                    <a:lnTo>
                      <a:pt x="3348" y="8349"/>
                    </a:lnTo>
                    <a:lnTo>
                      <a:pt x="3244" y="8349"/>
                    </a:lnTo>
                    <a:lnTo>
                      <a:pt x="3181" y="8454"/>
                    </a:lnTo>
                    <a:lnTo>
                      <a:pt x="3202" y="8538"/>
                    </a:lnTo>
                    <a:lnTo>
                      <a:pt x="3286" y="8538"/>
                    </a:lnTo>
                    <a:lnTo>
                      <a:pt x="3223" y="8580"/>
                    </a:lnTo>
                    <a:lnTo>
                      <a:pt x="3139" y="8580"/>
                    </a:lnTo>
                    <a:lnTo>
                      <a:pt x="3034" y="8684"/>
                    </a:lnTo>
                    <a:lnTo>
                      <a:pt x="3076" y="8747"/>
                    </a:lnTo>
                    <a:lnTo>
                      <a:pt x="3202" y="8747"/>
                    </a:lnTo>
                    <a:lnTo>
                      <a:pt x="3118" y="8789"/>
                    </a:lnTo>
                    <a:lnTo>
                      <a:pt x="2993" y="8747"/>
                    </a:lnTo>
                    <a:lnTo>
                      <a:pt x="2888" y="8747"/>
                    </a:lnTo>
                    <a:lnTo>
                      <a:pt x="2804" y="8789"/>
                    </a:lnTo>
                    <a:lnTo>
                      <a:pt x="2721" y="8831"/>
                    </a:lnTo>
                    <a:lnTo>
                      <a:pt x="2679" y="8872"/>
                    </a:lnTo>
                    <a:lnTo>
                      <a:pt x="2721" y="8977"/>
                    </a:lnTo>
                    <a:lnTo>
                      <a:pt x="2804" y="8977"/>
                    </a:lnTo>
                    <a:lnTo>
                      <a:pt x="2867" y="8935"/>
                    </a:lnTo>
                    <a:lnTo>
                      <a:pt x="2909" y="8956"/>
                    </a:lnTo>
                    <a:lnTo>
                      <a:pt x="3014" y="8956"/>
                    </a:lnTo>
                    <a:lnTo>
                      <a:pt x="3014" y="9040"/>
                    </a:lnTo>
                    <a:lnTo>
                      <a:pt x="2930" y="9040"/>
                    </a:lnTo>
                    <a:lnTo>
                      <a:pt x="2825" y="8998"/>
                    </a:lnTo>
                    <a:lnTo>
                      <a:pt x="2783" y="9040"/>
                    </a:lnTo>
                    <a:lnTo>
                      <a:pt x="2783" y="9082"/>
                    </a:lnTo>
                    <a:lnTo>
                      <a:pt x="2888" y="9103"/>
                    </a:lnTo>
                    <a:lnTo>
                      <a:pt x="2867" y="9144"/>
                    </a:lnTo>
                    <a:lnTo>
                      <a:pt x="2783" y="9186"/>
                    </a:lnTo>
                    <a:lnTo>
                      <a:pt x="2700" y="9186"/>
                    </a:lnTo>
                    <a:lnTo>
                      <a:pt x="2700" y="9249"/>
                    </a:lnTo>
                    <a:lnTo>
                      <a:pt x="2783" y="9396"/>
                    </a:lnTo>
                    <a:lnTo>
                      <a:pt x="2867" y="9396"/>
                    </a:lnTo>
                    <a:lnTo>
                      <a:pt x="2909" y="9312"/>
                    </a:lnTo>
                    <a:lnTo>
                      <a:pt x="3034" y="9207"/>
                    </a:lnTo>
                    <a:lnTo>
                      <a:pt x="3014" y="9312"/>
                    </a:lnTo>
                    <a:lnTo>
                      <a:pt x="2909" y="9396"/>
                    </a:lnTo>
                    <a:lnTo>
                      <a:pt x="2825" y="9479"/>
                    </a:lnTo>
                    <a:lnTo>
                      <a:pt x="2804" y="9563"/>
                    </a:lnTo>
                    <a:lnTo>
                      <a:pt x="2972" y="9626"/>
                    </a:lnTo>
                    <a:lnTo>
                      <a:pt x="3097" y="9626"/>
                    </a:lnTo>
                    <a:lnTo>
                      <a:pt x="3118" y="9605"/>
                    </a:lnTo>
                    <a:lnTo>
                      <a:pt x="3181" y="9605"/>
                    </a:lnTo>
                    <a:lnTo>
                      <a:pt x="3244" y="9668"/>
                    </a:lnTo>
                    <a:lnTo>
                      <a:pt x="3432" y="9584"/>
                    </a:lnTo>
                    <a:lnTo>
                      <a:pt x="3620" y="9416"/>
                    </a:lnTo>
                    <a:lnTo>
                      <a:pt x="3620" y="9396"/>
                    </a:lnTo>
                    <a:lnTo>
                      <a:pt x="3725" y="9312"/>
                    </a:lnTo>
                    <a:lnTo>
                      <a:pt x="3934" y="9103"/>
                    </a:lnTo>
                    <a:lnTo>
                      <a:pt x="3934" y="9040"/>
                    </a:lnTo>
                    <a:lnTo>
                      <a:pt x="4018" y="8956"/>
                    </a:lnTo>
                    <a:lnTo>
                      <a:pt x="4081" y="8956"/>
                    </a:lnTo>
                    <a:lnTo>
                      <a:pt x="4018" y="9040"/>
                    </a:lnTo>
                    <a:lnTo>
                      <a:pt x="3976" y="9144"/>
                    </a:lnTo>
                    <a:lnTo>
                      <a:pt x="3809" y="9354"/>
                    </a:lnTo>
                    <a:lnTo>
                      <a:pt x="3599" y="9479"/>
                    </a:lnTo>
                    <a:lnTo>
                      <a:pt x="3453" y="9626"/>
                    </a:lnTo>
                    <a:lnTo>
                      <a:pt x="3307" y="9709"/>
                    </a:lnTo>
                    <a:lnTo>
                      <a:pt x="3223" y="9793"/>
                    </a:lnTo>
                    <a:lnTo>
                      <a:pt x="3286" y="9877"/>
                    </a:lnTo>
                    <a:lnTo>
                      <a:pt x="3223" y="9898"/>
                    </a:lnTo>
                    <a:lnTo>
                      <a:pt x="3076" y="9772"/>
                    </a:lnTo>
                    <a:lnTo>
                      <a:pt x="2825" y="9772"/>
                    </a:lnTo>
                    <a:lnTo>
                      <a:pt x="2825" y="9835"/>
                    </a:lnTo>
                    <a:lnTo>
                      <a:pt x="2783" y="9814"/>
                    </a:lnTo>
                    <a:lnTo>
                      <a:pt x="2700" y="9688"/>
                    </a:lnTo>
                    <a:lnTo>
                      <a:pt x="2490" y="9584"/>
                    </a:lnTo>
                    <a:lnTo>
                      <a:pt x="2407" y="9605"/>
                    </a:lnTo>
                    <a:lnTo>
                      <a:pt x="2365" y="9563"/>
                    </a:lnTo>
                    <a:lnTo>
                      <a:pt x="2407" y="9416"/>
                    </a:lnTo>
                    <a:lnTo>
                      <a:pt x="2407" y="9082"/>
                    </a:lnTo>
                    <a:lnTo>
                      <a:pt x="2365" y="8872"/>
                    </a:lnTo>
                    <a:lnTo>
                      <a:pt x="2239" y="8726"/>
                    </a:lnTo>
                    <a:lnTo>
                      <a:pt x="2156" y="8726"/>
                    </a:lnTo>
                    <a:lnTo>
                      <a:pt x="2030" y="8663"/>
                    </a:lnTo>
                    <a:lnTo>
                      <a:pt x="1946" y="8684"/>
                    </a:lnTo>
                    <a:lnTo>
                      <a:pt x="1821" y="8684"/>
                    </a:lnTo>
                    <a:lnTo>
                      <a:pt x="1737" y="8726"/>
                    </a:lnTo>
                    <a:lnTo>
                      <a:pt x="1633" y="8747"/>
                    </a:lnTo>
                    <a:lnTo>
                      <a:pt x="1633" y="8831"/>
                    </a:lnTo>
                    <a:lnTo>
                      <a:pt x="1654" y="8935"/>
                    </a:lnTo>
                    <a:lnTo>
                      <a:pt x="1633" y="8977"/>
                    </a:lnTo>
                    <a:lnTo>
                      <a:pt x="1612" y="9165"/>
                    </a:lnTo>
                    <a:lnTo>
                      <a:pt x="1654" y="9249"/>
                    </a:lnTo>
                    <a:lnTo>
                      <a:pt x="1716" y="9249"/>
                    </a:lnTo>
                    <a:lnTo>
                      <a:pt x="1716" y="9312"/>
                    </a:lnTo>
                    <a:lnTo>
                      <a:pt x="1612" y="9396"/>
                    </a:lnTo>
                    <a:lnTo>
                      <a:pt x="1570" y="9458"/>
                    </a:lnTo>
                    <a:lnTo>
                      <a:pt x="1654" y="9563"/>
                    </a:lnTo>
                    <a:lnTo>
                      <a:pt x="1737" y="9563"/>
                    </a:lnTo>
                    <a:lnTo>
                      <a:pt x="1758" y="9500"/>
                    </a:lnTo>
                    <a:lnTo>
                      <a:pt x="1884" y="9563"/>
                    </a:lnTo>
                    <a:lnTo>
                      <a:pt x="1863" y="9584"/>
                    </a:lnTo>
                    <a:lnTo>
                      <a:pt x="1737" y="9584"/>
                    </a:lnTo>
                    <a:lnTo>
                      <a:pt x="1737" y="9605"/>
                    </a:lnTo>
                    <a:lnTo>
                      <a:pt x="1821" y="9668"/>
                    </a:lnTo>
                    <a:lnTo>
                      <a:pt x="1821" y="9709"/>
                    </a:lnTo>
                    <a:lnTo>
                      <a:pt x="1737" y="9772"/>
                    </a:lnTo>
                    <a:lnTo>
                      <a:pt x="1716" y="9793"/>
                    </a:lnTo>
                    <a:lnTo>
                      <a:pt x="1779" y="9814"/>
                    </a:lnTo>
                    <a:lnTo>
                      <a:pt x="1842" y="9877"/>
                    </a:lnTo>
                    <a:lnTo>
                      <a:pt x="1946" y="9877"/>
                    </a:lnTo>
                    <a:lnTo>
                      <a:pt x="1967" y="9898"/>
                    </a:lnTo>
                    <a:lnTo>
                      <a:pt x="1926" y="9940"/>
                    </a:lnTo>
                    <a:lnTo>
                      <a:pt x="1821" y="9940"/>
                    </a:lnTo>
                    <a:lnTo>
                      <a:pt x="1779" y="9981"/>
                    </a:lnTo>
                    <a:lnTo>
                      <a:pt x="1654" y="9877"/>
                    </a:lnTo>
                    <a:lnTo>
                      <a:pt x="1612" y="9898"/>
                    </a:lnTo>
                    <a:lnTo>
                      <a:pt x="1570" y="9940"/>
                    </a:lnTo>
                    <a:lnTo>
                      <a:pt x="1507" y="9940"/>
                    </a:lnTo>
                    <a:lnTo>
                      <a:pt x="1444" y="9835"/>
                    </a:lnTo>
                    <a:lnTo>
                      <a:pt x="1361" y="9814"/>
                    </a:lnTo>
                    <a:lnTo>
                      <a:pt x="1298" y="9877"/>
                    </a:lnTo>
                    <a:lnTo>
                      <a:pt x="1110" y="9877"/>
                    </a:lnTo>
                    <a:lnTo>
                      <a:pt x="984" y="9793"/>
                    </a:lnTo>
                    <a:lnTo>
                      <a:pt x="879" y="9793"/>
                    </a:lnTo>
                    <a:lnTo>
                      <a:pt x="817" y="9835"/>
                    </a:lnTo>
                    <a:lnTo>
                      <a:pt x="817" y="9919"/>
                    </a:lnTo>
                    <a:lnTo>
                      <a:pt x="733" y="9940"/>
                    </a:lnTo>
                    <a:lnTo>
                      <a:pt x="628" y="9981"/>
                    </a:lnTo>
                    <a:lnTo>
                      <a:pt x="586" y="10044"/>
                    </a:lnTo>
                    <a:lnTo>
                      <a:pt x="419" y="10086"/>
                    </a:lnTo>
                    <a:lnTo>
                      <a:pt x="377" y="10107"/>
                    </a:lnTo>
                    <a:lnTo>
                      <a:pt x="273" y="10128"/>
                    </a:lnTo>
                    <a:lnTo>
                      <a:pt x="189" y="10212"/>
                    </a:lnTo>
                    <a:lnTo>
                      <a:pt x="168" y="10316"/>
                    </a:lnTo>
                    <a:lnTo>
                      <a:pt x="168" y="10358"/>
                    </a:lnTo>
                    <a:lnTo>
                      <a:pt x="147" y="10442"/>
                    </a:lnTo>
                    <a:lnTo>
                      <a:pt x="1" y="10525"/>
                    </a:lnTo>
                    <a:lnTo>
                      <a:pt x="1" y="10609"/>
                    </a:lnTo>
                    <a:lnTo>
                      <a:pt x="42" y="10651"/>
                    </a:lnTo>
                    <a:lnTo>
                      <a:pt x="42" y="10818"/>
                    </a:lnTo>
                    <a:lnTo>
                      <a:pt x="63" y="10860"/>
                    </a:lnTo>
                    <a:lnTo>
                      <a:pt x="189" y="10860"/>
                    </a:lnTo>
                    <a:lnTo>
                      <a:pt x="252" y="10735"/>
                    </a:lnTo>
                    <a:lnTo>
                      <a:pt x="294" y="10735"/>
                    </a:lnTo>
                    <a:lnTo>
                      <a:pt x="273" y="10756"/>
                    </a:lnTo>
                    <a:lnTo>
                      <a:pt x="210" y="10860"/>
                    </a:lnTo>
                    <a:lnTo>
                      <a:pt x="273" y="10881"/>
                    </a:lnTo>
                    <a:lnTo>
                      <a:pt x="356" y="10818"/>
                    </a:lnTo>
                    <a:lnTo>
                      <a:pt x="356" y="10651"/>
                    </a:lnTo>
                    <a:lnTo>
                      <a:pt x="398" y="10421"/>
                    </a:lnTo>
                    <a:lnTo>
                      <a:pt x="482" y="10400"/>
                    </a:lnTo>
                    <a:lnTo>
                      <a:pt x="566" y="10337"/>
                    </a:lnTo>
                    <a:lnTo>
                      <a:pt x="419" y="10567"/>
                    </a:lnTo>
                    <a:lnTo>
                      <a:pt x="419" y="10672"/>
                    </a:lnTo>
                    <a:lnTo>
                      <a:pt x="398" y="10714"/>
                    </a:lnTo>
                    <a:lnTo>
                      <a:pt x="377" y="10839"/>
                    </a:lnTo>
                    <a:lnTo>
                      <a:pt x="314" y="10944"/>
                    </a:lnTo>
                    <a:lnTo>
                      <a:pt x="377" y="10986"/>
                    </a:lnTo>
                    <a:lnTo>
                      <a:pt x="419" y="10986"/>
                    </a:lnTo>
                    <a:lnTo>
                      <a:pt x="503" y="11069"/>
                    </a:lnTo>
                    <a:lnTo>
                      <a:pt x="607" y="11069"/>
                    </a:lnTo>
                    <a:lnTo>
                      <a:pt x="628" y="10965"/>
                    </a:lnTo>
                    <a:lnTo>
                      <a:pt x="607" y="10944"/>
                    </a:lnTo>
                    <a:lnTo>
                      <a:pt x="670" y="10839"/>
                    </a:lnTo>
                    <a:lnTo>
                      <a:pt x="691" y="10735"/>
                    </a:lnTo>
                    <a:lnTo>
                      <a:pt x="733" y="10672"/>
                    </a:lnTo>
                    <a:lnTo>
                      <a:pt x="733" y="10756"/>
                    </a:lnTo>
                    <a:lnTo>
                      <a:pt x="775" y="10818"/>
                    </a:lnTo>
                    <a:lnTo>
                      <a:pt x="712" y="10944"/>
                    </a:lnTo>
                    <a:lnTo>
                      <a:pt x="712" y="11028"/>
                    </a:lnTo>
                    <a:lnTo>
                      <a:pt x="712" y="11090"/>
                    </a:lnTo>
                    <a:lnTo>
                      <a:pt x="796" y="11195"/>
                    </a:lnTo>
                    <a:lnTo>
                      <a:pt x="838" y="11237"/>
                    </a:lnTo>
                    <a:lnTo>
                      <a:pt x="921" y="11153"/>
                    </a:lnTo>
                    <a:lnTo>
                      <a:pt x="900" y="11069"/>
                    </a:lnTo>
                    <a:lnTo>
                      <a:pt x="900" y="11048"/>
                    </a:lnTo>
                    <a:lnTo>
                      <a:pt x="921" y="11028"/>
                    </a:lnTo>
                    <a:lnTo>
                      <a:pt x="1005" y="11028"/>
                    </a:lnTo>
                    <a:lnTo>
                      <a:pt x="1047" y="10965"/>
                    </a:lnTo>
                    <a:lnTo>
                      <a:pt x="1026" y="10860"/>
                    </a:lnTo>
                    <a:lnTo>
                      <a:pt x="984" y="10818"/>
                    </a:lnTo>
                    <a:lnTo>
                      <a:pt x="984" y="10735"/>
                    </a:lnTo>
                    <a:lnTo>
                      <a:pt x="1026" y="10756"/>
                    </a:lnTo>
                    <a:lnTo>
                      <a:pt x="1110" y="10923"/>
                    </a:lnTo>
                    <a:lnTo>
                      <a:pt x="1110" y="10986"/>
                    </a:lnTo>
                    <a:lnTo>
                      <a:pt x="1047" y="11090"/>
                    </a:lnTo>
                    <a:lnTo>
                      <a:pt x="1005" y="11090"/>
                    </a:lnTo>
                    <a:lnTo>
                      <a:pt x="942" y="11195"/>
                    </a:lnTo>
                    <a:lnTo>
                      <a:pt x="984" y="11258"/>
                    </a:lnTo>
                    <a:lnTo>
                      <a:pt x="1026" y="11258"/>
                    </a:lnTo>
                    <a:lnTo>
                      <a:pt x="1089" y="11279"/>
                    </a:lnTo>
                    <a:lnTo>
                      <a:pt x="1110" y="11341"/>
                    </a:lnTo>
                    <a:lnTo>
                      <a:pt x="1151" y="11341"/>
                    </a:lnTo>
                    <a:lnTo>
                      <a:pt x="1340" y="11446"/>
                    </a:lnTo>
                    <a:lnTo>
                      <a:pt x="1402" y="11446"/>
                    </a:lnTo>
                    <a:lnTo>
                      <a:pt x="1402" y="11551"/>
                    </a:lnTo>
                    <a:lnTo>
                      <a:pt x="1612" y="11551"/>
                    </a:lnTo>
                    <a:lnTo>
                      <a:pt x="1674" y="11593"/>
                    </a:lnTo>
                    <a:lnTo>
                      <a:pt x="1737" y="11572"/>
                    </a:lnTo>
                    <a:lnTo>
                      <a:pt x="1779" y="11488"/>
                    </a:lnTo>
                    <a:lnTo>
                      <a:pt x="1716" y="11362"/>
                    </a:lnTo>
                    <a:lnTo>
                      <a:pt x="1654" y="11174"/>
                    </a:lnTo>
                    <a:lnTo>
                      <a:pt x="1716" y="11048"/>
                    </a:lnTo>
                    <a:lnTo>
                      <a:pt x="1758" y="10986"/>
                    </a:lnTo>
                    <a:lnTo>
                      <a:pt x="1779" y="11048"/>
                    </a:lnTo>
                    <a:lnTo>
                      <a:pt x="1821" y="11174"/>
                    </a:lnTo>
                    <a:lnTo>
                      <a:pt x="1821" y="11279"/>
                    </a:lnTo>
                    <a:lnTo>
                      <a:pt x="1842" y="11341"/>
                    </a:lnTo>
                    <a:lnTo>
                      <a:pt x="1926" y="11341"/>
                    </a:lnTo>
                    <a:lnTo>
                      <a:pt x="1946" y="11279"/>
                    </a:lnTo>
                    <a:lnTo>
                      <a:pt x="2030" y="11279"/>
                    </a:lnTo>
                    <a:lnTo>
                      <a:pt x="2051" y="11237"/>
                    </a:lnTo>
                    <a:lnTo>
                      <a:pt x="2072" y="11153"/>
                    </a:lnTo>
                    <a:lnTo>
                      <a:pt x="2135" y="11090"/>
                    </a:lnTo>
                    <a:lnTo>
                      <a:pt x="2156" y="10965"/>
                    </a:lnTo>
                    <a:lnTo>
                      <a:pt x="2177" y="10923"/>
                    </a:lnTo>
                    <a:lnTo>
                      <a:pt x="2198" y="10923"/>
                    </a:lnTo>
                    <a:lnTo>
                      <a:pt x="2260" y="11048"/>
                    </a:lnTo>
                    <a:lnTo>
                      <a:pt x="2239" y="11090"/>
                    </a:lnTo>
                    <a:lnTo>
                      <a:pt x="2177" y="11195"/>
                    </a:lnTo>
                    <a:lnTo>
                      <a:pt x="2156" y="11279"/>
                    </a:lnTo>
                    <a:lnTo>
                      <a:pt x="2198" y="11341"/>
                    </a:lnTo>
                    <a:lnTo>
                      <a:pt x="2198" y="11404"/>
                    </a:lnTo>
                    <a:lnTo>
                      <a:pt x="2302" y="11488"/>
                    </a:lnTo>
                    <a:lnTo>
                      <a:pt x="2386" y="11446"/>
                    </a:lnTo>
                    <a:lnTo>
                      <a:pt x="2490" y="11279"/>
                    </a:lnTo>
                    <a:lnTo>
                      <a:pt x="2449" y="11174"/>
                    </a:lnTo>
                    <a:lnTo>
                      <a:pt x="2470" y="11028"/>
                    </a:lnTo>
                    <a:lnTo>
                      <a:pt x="2574" y="10944"/>
                    </a:lnTo>
                    <a:lnTo>
                      <a:pt x="2679" y="10923"/>
                    </a:lnTo>
                    <a:lnTo>
                      <a:pt x="2574" y="11028"/>
                    </a:lnTo>
                    <a:lnTo>
                      <a:pt x="2553" y="11132"/>
                    </a:lnTo>
                    <a:lnTo>
                      <a:pt x="2595" y="11237"/>
                    </a:lnTo>
                    <a:lnTo>
                      <a:pt x="2511" y="11446"/>
                    </a:lnTo>
                    <a:lnTo>
                      <a:pt x="2511" y="11509"/>
                    </a:lnTo>
                    <a:lnTo>
                      <a:pt x="2595" y="11593"/>
                    </a:lnTo>
                    <a:lnTo>
                      <a:pt x="2700" y="11572"/>
                    </a:lnTo>
                    <a:lnTo>
                      <a:pt x="2783" y="11593"/>
                    </a:lnTo>
                    <a:lnTo>
                      <a:pt x="2867" y="11572"/>
                    </a:lnTo>
                    <a:lnTo>
                      <a:pt x="2867" y="11446"/>
                    </a:lnTo>
                    <a:lnTo>
                      <a:pt x="2930" y="11362"/>
                    </a:lnTo>
                    <a:lnTo>
                      <a:pt x="2909" y="11279"/>
                    </a:lnTo>
                    <a:lnTo>
                      <a:pt x="2825" y="11132"/>
                    </a:lnTo>
                    <a:lnTo>
                      <a:pt x="2909" y="10944"/>
                    </a:lnTo>
                    <a:lnTo>
                      <a:pt x="2909" y="10818"/>
                    </a:lnTo>
                    <a:lnTo>
                      <a:pt x="2972" y="10923"/>
                    </a:lnTo>
                    <a:lnTo>
                      <a:pt x="2930" y="11028"/>
                    </a:lnTo>
                    <a:lnTo>
                      <a:pt x="2909" y="11090"/>
                    </a:lnTo>
                    <a:lnTo>
                      <a:pt x="2993" y="11258"/>
                    </a:lnTo>
                    <a:lnTo>
                      <a:pt x="3076" y="11279"/>
                    </a:lnTo>
                    <a:lnTo>
                      <a:pt x="3118" y="11300"/>
                    </a:lnTo>
                    <a:lnTo>
                      <a:pt x="3034" y="11341"/>
                    </a:lnTo>
                    <a:lnTo>
                      <a:pt x="2993" y="11488"/>
                    </a:lnTo>
                    <a:lnTo>
                      <a:pt x="3014" y="11551"/>
                    </a:lnTo>
                    <a:lnTo>
                      <a:pt x="3181" y="11593"/>
                    </a:lnTo>
                    <a:lnTo>
                      <a:pt x="3244" y="11551"/>
                    </a:lnTo>
                    <a:lnTo>
                      <a:pt x="3348" y="11697"/>
                    </a:lnTo>
                    <a:lnTo>
                      <a:pt x="3348" y="11802"/>
                    </a:lnTo>
                    <a:lnTo>
                      <a:pt x="3286" y="11906"/>
                    </a:lnTo>
                    <a:lnTo>
                      <a:pt x="3181" y="11990"/>
                    </a:lnTo>
                    <a:lnTo>
                      <a:pt x="3223" y="12011"/>
                    </a:lnTo>
                    <a:lnTo>
                      <a:pt x="3286" y="12095"/>
                    </a:lnTo>
                    <a:lnTo>
                      <a:pt x="3369" y="12095"/>
                    </a:lnTo>
                    <a:lnTo>
                      <a:pt x="3495" y="12074"/>
                    </a:lnTo>
                    <a:lnTo>
                      <a:pt x="3537" y="12095"/>
                    </a:lnTo>
                    <a:lnTo>
                      <a:pt x="3725" y="11927"/>
                    </a:lnTo>
                    <a:lnTo>
                      <a:pt x="3830" y="11969"/>
                    </a:lnTo>
                    <a:lnTo>
                      <a:pt x="3871" y="11990"/>
                    </a:lnTo>
                    <a:lnTo>
                      <a:pt x="4039" y="11823"/>
                    </a:lnTo>
                    <a:lnTo>
                      <a:pt x="4123" y="11802"/>
                    </a:lnTo>
                    <a:lnTo>
                      <a:pt x="4227" y="11655"/>
                    </a:lnTo>
                    <a:lnTo>
                      <a:pt x="4290" y="11593"/>
                    </a:lnTo>
                    <a:lnTo>
                      <a:pt x="4332" y="11613"/>
                    </a:lnTo>
                    <a:lnTo>
                      <a:pt x="4290" y="11781"/>
                    </a:lnTo>
                    <a:lnTo>
                      <a:pt x="4269" y="11906"/>
                    </a:lnTo>
                    <a:lnTo>
                      <a:pt x="4290" y="11927"/>
                    </a:lnTo>
                    <a:lnTo>
                      <a:pt x="4395" y="11865"/>
                    </a:lnTo>
                    <a:lnTo>
                      <a:pt x="4478" y="11718"/>
                    </a:lnTo>
                    <a:lnTo>
                      <a:pt x="4583" y="11655"/>
                    </a:lnTo>
                    <a:lnTo>
                      <a:pt x="4687" y="11655"/>
                    </a:lnTo>
                    <a:lnTo>
                      <a:pt x="4813" y="11446"/>
                    </a:lnTo>
                    <a:lnTo>
                      <a:pt x="4876" y="11237"/>
                    </a:lnTo>
                    <a:lnTo>
                      <a:pt x="4855" y="11153"/>
                    </a:lnTo>
                    <a:lnTo>
                      <a:pt x="4876" y="11048"/>
                    </a:lnTo>
                    <a:lnTo>
                      <a:pt x="4792" y="11028"/>
                    </a:lnTo>
                    <a:lnTo>
                      <a:pt x="4750" y="11048"/>
                    </a:lnTo>
                    <a:lnTo>
                      <a:pt x="4667" y="11048"/>
                    </a:lnTo>
                    <a:lnTo>
                      <a:pt x="4541" y="11132"/>
                    </a:lnTo>
                    <a:lnTo>
                      <a:pt x="4478" y="11195"/>
                    </a:lnTo>
                    <a:lnTo>
                      <a:pt x="4374" y="11195"/>
                    </a:lnTo>
                    <a:lnTo>
                      <a:pt x="4457" y="11090"/>
                    </a:lnTo>
                    <a:lnTo>
                      <a:pt x="4478" y="11028"/>
                    </a:lnTo>
                    <a:lnTo>
                      <a:pt x="4374" y="11048"/>
                    </a:lnTo>
                    <a:lnTo>
                      <a:pt x="4353" y="10986"/>
                    </a:lnTo>
                    <a:lnTo>
                      <a:pt x="4374" y="10923"/>
                    </a:lnTo>
                    <a:lnTo>
                      <a:pt x="4457" y="10923"/>
                    </a:lnTo>
                    <a:lnTo>
                      <a:pt x="4499" y="10735"/>
                    </a:lnTo>
                    <a:lnTo>
                      <a:pt x="4562" y="10651"/>
                    </a:lnTo>
                    <a:lnTo>
                      <a:pt x="4541" y="10546"/>
                    </a:lnTo>
                    <a:lnTo>
                      <a:pt x="4395" y="10463"/>
                    </a:lnTo>
                    <a:lnTo>
                      <a:pt x="4185" y="10525"/>
                    </a:lnTo>
                    <a:lnTo>
                      <a:pt x="4060" y="10630"/>
                    </a:lnTo>
                    <a:lnTo>
                      <a:pt x="4123" y="10504"/>
                    </a:lnTo>
                    <a:lnTo>
                      <a:pt x="4039" y="10358"/>
                    </a:lnTo>
                    <a:lnTo>
                      <a:pt x="3892" y="10295"/>
                    </a:lnTo>
                    <a:lnTo>
                      <a:pt x="3830" y="10316"/>
                    </a:lnTo>
                    <a:lnTo>
                      <a:pt x="3767" y="10358"/>
                    </a:lnTo>
                    <a:lnTo>
                      <a:pt x="3725" y="10358"/>
                    </a:lnTo>
                    <a:lnTo>
                      <a:pt x="3599" y="10525"/>
                    </a:lnTo>
                    <a:lnTo>
                      <a:pt x="3495" y="10525"/>
                    </a:lnTo>
                    <a:lnTo>
                      <a:pt x="3558" y="10337"/>
                    </a:lnTo>
                    <a:lnTo>
                      <a:pt x="3453" y="10232"/>
                    </a:lnTo>
                    <a:lnTo>
                      <a:pt x="3809" y="10232"/>
                    </a:lnTo>
                    <a:lnTo>
                      <a:pt x="3830" y="10191"/>
                    </a:lnTo>
                    <a:lnTo>
                      <a:pt x="3725" y="10044"/>
                    </a:lnTo>
                    <a:lnTo>
                      <a:pt x="3767" y="9981"/>
                    </a:lnTo>
                    <a:lnTo>
                      <a:pt x="3830" y="9793"/>
                    </a:lnTo>
                    <a:lnTo>
                      <a:pt x="3830" y="9709"/>
                    </a:lnTo>
                    <a:lnTo>
                      <a:pt x="3934" y="9605"/>
                    </a:lnTo>
                    <a:lnTo>
                      <a:pt x="3934" y="9668"/>
                    </a:lnTo>
                    <a:lnTo>
                      <a:pt x="3955" y="9730"/>
                    </a:lnTo>
                    <a:lnTo>
                      <a:pt x="3934" y="9835"/>
                    </a:lnTo>
                    <a:lnTo>
                      <a:pt x="3871" y="9898"/>
                    </a:lnTo>
                    <a:lnTo>
                      <a:pt x="3934" y="10128"/>
                    </a:lnTo>
                    <a:lnTo>
                      <a:pt x="4164" y="10421"/>
                    </a:lnTo>
                    <a:lnTo>
                      <a:pt x="4332" y="10442"/>
                    </a:lnTo>
                    <a:lnTo>
                      <a:pt x="4353" y="10421"/>
                    </a:lnTo>
                    <a:lnTo>
                      <a:pt x="4478" y="10421"/>
                    </a:lnTo>
                    <a:lnTo>
                      <a:pt x="4771" y="10546"/>
                    </a:lnTo>
                    <a:lnTo>
                      <a:pt x="4813" y="10525"/>
                    </a:lnTo>
                    <a:lnTo>
                      <a:pt x="4897" y="10358"/>
                    </a:lnTo>
                    <a:lnTo>
                      <a:pt x="4980" y="10295"/>
                    </a:lnTo>
                    <a:lnTo>
                      <a:pt x="5022" y="10295"/>
                    </a:lnTo>
                    <a:lnTo>
                      <a:pt x="4980" y="10358"/>
                    </a:lnTo>
                    <a:lnTo>
                      <a:pt x="5064" y="10400"/>
                    </a:lnTo>
                    <a:lnTo>
                      <a:pt x="5169" y="10337"/>
                    </a:lnTo>
                    <a:lnTo>
                      <a:pt x="5190" y="10253"/>
                    </a:lnTo>
                    <a:lnTo>
                      <a:pt x="5211" y="10212"/>
                    </a:lnTo>
                    <a:lnTo>
                      <a:pt x="5273" y="10253"/>
                    </a:lnTo>
                    <a:lnTo>
                      <a:pt x="5399" y="10212"/>
                    </a:lnTo>
                    <a:lnTo>
                      <a:pt x="5399" y="10086"/>
                    </a:lnTo>
                    <a:lnTo>
                      <a:pt x="5545" y="9981"/>
                    </a:lnTo>
                    <a:lnTo>
                      <a:pt x="5545" y="9877"/>
                    </a:lnTo>
                    <a:lnTo>
                      <a:pt x="5524" y="9835"/>
                    </a:lnTo>
                    <a:lnTo>
                      <a:pt x="5420" y="9835"/>
                    </a:lnTo>
                    <a:lnTo>
                      <a:pt x="5524" y="9730"/>
                    </a:lnTo>
                    <a:lnTo>
                      <a:pt x="5545" y="9521"/>
                    </a:lnTo>
                    <a:lnTo>
                      <a:pt x="5713" y="9500"/>
                    </a:lnTo>
                    <a:lnTo>
                      <a:pt x="5943" y="9563"/>
                    </a:lnTo>
                    <a:lnTo>
                      <a:pt x="6027" y="9626"/>
                    </a:lnTo>
                    <a:lnTo>
                      <a:pt x="6173" y="9626"/>
                    </a:lnTo>
                    <a:lnTo>
                      <a:pt x="6278" y="9563"/>
                    </a:lnTo>
                    <a:lnTo>
                      <a:pt x="6382" y="9563"/>
                    </a:lnTo>
                    <a:lnTo>
                      <a:pt x="6466" y="9668"/>
                    </a:lnTo>
                    <a:lnTo>
                      <a:pt x="6571" y="9626"/>
                    </a:lnTo>
                    <a:lnTo>
                      <a:pt x="6675" y="9521"/>
                    </a:lnTo>
                    <a:lnTo>
                      <a:pt x="6759" y="9479"/>
                    </a:lnTo>
                    <a:lnTo>
                      <a:pt x="6759" y="9396"/>
                    </a:lnTo>
                    <a:lnTo>
                      <a:pt x="6633" y="9396"/>
                    </a:lnTo>
                    <a:lnTo>
                      <a:pt x="6278" y="9207"/>
                    </a:lnTo>
                    <a:lnTo>
                      <a:pt x="6257" y="9144"/>
                    </a:lnTo>
                    <a:lnTo>
                      <a:pt x="6340" y="9082"/>
                    </a:lnTo>
                    <a:lnTo>
                      <a:pt x="6445" y="9103"/>
                    </a:lnTo>
                    <a:lnTo>
                      <a:pt x="6487" y="9165"/>
                    </a:lnTo>
                    <a:lnTo>
                      <a:pt x="6592" y="9144"/>
                    </a:lnTo>
                    <a:lnTo>
                      <a:pt x="6780" y="9291"/>
                    </a:lnTo>
                    <a:lnTo>
                      <a:pt x="6864" y="9270"/>
                    </a:lnTo>
                    <a:lnTo>
                      <a:pt x="6989" y="9165"/>
                    </a:lnTo>
                    <a:lnTo>
                      <a:pt x="7073" y="9144"/>
                    </a:lnTo>
                    <a:lnTo>
                      <a:pt x="7115" y="9061"/>
                    </a:lnTo>
                    <a:lnTo>
                      <a:pt x="7094" y="8935"/>
                    </a:lnTo>
                    <a:lnTo>
                      <a:pt x="6968" y="8831"/>
                    </a:lnTo>
                    <a:lnTo>
                      <a:pt x="6884" y="8831"/>
                    </a:lnTo>
                    <a:lnTo>
                      <a:pt x="6864" y="8747"/>
                    </a:lnTo>
                    <a:lnTo>
                      <a:pt x="6738" y="8684"/>
                    </a:lnTo>
                    <a:lnTo>
                      <a:pt x="6738" y="8642"/>
                    </a:lnTo>
                    <a:lnTo>
                      <a:pt x="6864" y="8663"/>
                    </a:lnTo>
                    <a:lnTo>
                      <a:pt x="6947" y="8684"/>
                    </a:lnTo>
                    <a:lnTo>
                      <a:pt x="6968" y="8768"/>
                    </a:lnTo>
                    <a:lnTo>
                      <a:pt x="7031" y="8789"/>
                    </a:lnTo>
                    <a:lnTo>
                      <a:pt x="7156" y="8789"/>
                    </a:lnTo>
                    <a:lnTo>
                      <a:pt x="7198" y="8852"/>
                    </a:lnTo>
                    <a:lnTo>
                      <a:pt x="7387" y="8726"/>
                    </a:lnTo>
                    <a:lnTo>
                      <a:pt x="7428" y="8726"/>
                    </a:lnTo>
                    <a:lnTo>
                      <a:pt x="7470" y="8538"/>
                    </a:lnTo>
                    <a:lnTo>
                      <a:pt x="7596" y="8328"/>
                    </a:lnTo>
                    <a:lnTo>
                      <a:pt x="7596" y="8224"/>
                    </a:lnTo>
                    <a:lnTo>
                      <a:pt x="7512" y="8161"/>
                    </a:lnTo>
                    <a:lnTo>
                      <a:pt x="7387" y="8056"/>
                    </a:lnTo>
                    <a:lnTo>
                      <a:pt x="7198" y="8056"/>
                    </a:lnTo>
                    <a:lnTo>
                      <a:pt x="7094" y="8119"/>
                    </a:lnTo>
                    <a:lnTo>
                      <a:pt x="7094" y="8035"/>
                    </a:lnTo>
                    <a:lnTo>
                      <a:pt x="7219" y="7994"/>
                    </a:lnTo>
                    <a:lnTo>
                      <a:pt x="7366" y="7994"/>
                    </a:lnTo>
                    <a:lnTo>
                      <a:pt x="7387" y="7931"/>
                    </a:lnTo>
                    <a:lnTo>
                      <a:pt x="7198" y="7784"/>
                    </a:lnTo>
                    <a:lnTo>
                      <a:pt x="7115" y="7743"/>
                    </a:lnTo>
                    <a:lnTo>
                      <a:pt x="7010" y="7743"/>
                    </a:lnTo>
                    <a:lnTo>
                      <a:pt x="6968" y="7722"/>
                    </a:lnTo>
                    <a:lnTo>
                      <a:pt x="6947" y="7743"/>
                    </a:lnTo>
                    <a:lnTo>
                      <a:pt x="6843" y="7784"/>
                    </a:lnTo>
                    <a:lnTo>
                      <a:pt x="6801" y="7743"/>
                    </a:lnTo>
                    <a:lnTo>
                      <a:pt x="6780" y="7784"/>
                    </a:lnTo>
                    <a:lnTo>
                      <a:pt x="6675" y="7784"/>
                    </a:lnTo>
                    <a:lnTo>
                      <a:pt x="6675" y="7701"/>
                    </a:lnTo>
                    <a:lnTo>
                      <a:pt x="6696" y="7638"/>
                    </a:lnTo>
                    <a:lnTo>
                      <a:pt x="6487" y="7533"/>
                    </a:lnTo>
                    <a:lnTo>
                      <a:pt x="6466" y="7491"/>
                    </a:lnTo>
                    <a:lnTo>
                      <a:pt x="6466" y="7491"/>
                    </a:lnTo>
                    <a:lnTo>
                      <a:pt x="6571" y="7533"/>
                    </a:lnTo>
                    <a:lnTo>
                      <a:pt x="6759" y="7575"/>
                    </a:lnTo>
                    <a:lnTo>
                      <a:pt x="6843" y="7617"/>
                    </a:lnTo>
                    <a:lnTo>
                      <a:pt x="6801" y="7701"/>
                    </a:lnTo>
                    <a:lnTo>
                      <a:pt x="6801" y="7701"/>
                    </a:lnTo>
                    <a:lnTo>
                      <a:pt x="6989" y="7638"/>
                    </a:lnTo>
                    <a:lnTo>
                      <a:pt x="7198" y="7638"/>
                    </a:lnTo>
                    <a:lnTo>
                      <a:pt x="7324" y="7743"/>
                    </a:lnTo>
                    <a:lnTo>
                      <a:pt x="7366" y="7722"/>
                    </a:lnTo>
                    <a:lnTo>
                      <a:pt x="7387" y="7596"/>
                    </a:lnTo>
                    <a:lnTo>
                      <a:pt x="7115" y="7512"/>
                    </a:lnTo>
                    <a:lnTo>
                      <a:pt x="6905" y="7491"/>
                    </a:lnTo>
                    <a:lnTo>
                      <a:pt x="6759" y="7429"/>
                    </a:lnTo>
                    <a:lnTo>
                      <a:pt x="6780" y="7387"/>
                    </a:lnTo>
                    <a:lnTo>
                      <a:pt x="6884" y="7366"/>
                    </a:lnTo>
                    <a:lnTo>
                      <a:pt x="6989" y="7429"/>
                    </a:lnTo>
                    <a:lnTo>
                      <a:pt x="7219" y="7491"/>
                    </a:lnTo>
                    <a:lnTo>
                      <a:pt x="7408" y="7491"/>
                    </a:lnTo>
                    <a:lnTo>
                      <a:pt x="7470" y="7596"/>
                    </a:lnTo>
                    <a:lnTo>
                      <a:pt x="7470" y="7722"/>
                    </a:lnTo>
                    <a:lnTo>
                      <a:pt x="7491" y="7805"/>
                    </a:lnTo>
                    <a:lnTo>
                      <a:pt x="7638" y="7910"/>
                    </a:lnTo>
                    <a:lnTo>
                      <a:pt x="7805" y="7952"/>
                    </a:lnTo>
                    <a:lnTo>
                      <a:pt x="7889" y="8035"/>
                    </a:lnTo>
                    <a:lnTo>
                      <a:pt x="7910" y="8035"/>
                    </a:lnTo>
                    <a:lnTo>
                      <a:pt x="7993" y="7994"/>
                    </a:lnTo>
                    <a:lnTo>
                      <a:pt x="7952" y="7847"/>
                    </a:lnTo>
                    <a:lnTo>
                      <a:pt x="7993" y="7743"/>
                    </a:lnTo>
                    <a:lnTo>
                      <a:pt x="7952" y="7701"/>
                    </a:lnTo>
                    <a:lnTo>
                      <a:pt x="8056" y="7617"/>
                    </a:lnTo>
                    <a:lnTo>
                      <a:pt x="7993" y="7575"/>
                    </a:lnTo>
                    <a:lnTo>
                      <a:pt x="7680" y="7491"/>
                    </a:lnTo>
                    <a:lnTo>
                      <a:pt x="7554" y="7512"/>
                    </a:lnTo>
                    <a:lnTo>
                      <a:pt x="7512" y="7512"/>
                    </a:lnTo>
                    <a:lnTo>
                      <a:pt x="7408" y="7408"/>
                    </a:lnTo>
                    <a:lnTo>
                      <a:pt x="7282" y="7387"/>
                    </a:lnTo>
                    <a:lnTo>
                      <a:pt x="7198" y="7282"/>
                    </a:lnTo>
                    <a:lnTo>
                      <a:pt x="7115" y="7282"/>
                    </a:lnTo>
                    <a:lnTo>
                      <a:pt x="7073" y="7324"/>
                    </a:lnTo>
                    <a:lnTo>
                      <a:pt x="6989" y="7324"/>
                    </a:lnTo>
                    <a:lnTo>
                      <a:pt x="7010" y="7219"/>
                    </a:lnTo>
                    <a:lnTo>
                      <a:pt x="6864" y="7178"/>
                    </a:lnTo>
                    <a:lnTo>
                      <a:pt x="6843" y="7094"/>
                    </a:lnTo>
                    <a:lnTo>
                      <a:pt x="6947" y="7073"/>
                    </a:lnTo>
                    <a:lnTo>
                      <a:pt x="6989" y="7115"/>
                    </a:lnTo>
                    <a:lnTo>
                      <a:pt x="7094" y="7157"/>
                    </a:lnTo>
                    <a:lnTo>
                      <a:pt x="7156" y="7073"/>
                    </a:lnTo>
                    <a:lnTo>
                      <a:pt x="7115" y="7010"/>
                    </a:lnTo>
                    <a:lnTo>
                      <a:pt x="7156" y="6968"/>
                    </a:lnTo>
                    <a:lnTo>
                      <a:pt x="7219" y="7052"/>
                    </a:lnTo>
                    <a:lnTo>
                      <a:pt x="7219" y="7178"/>
                    </a:lnTo>
                    <a:lnTo>
                      <a:pt x="7324" y="7219"/>
                    </a:lnTo>
                    <a:lnTo>
                      <a:pt x="7638" y="7303"/>
                    </a:lnTo>
                    <a:lnTo>
                      <a:pt x="7700" y="7261"/>
                    </a:lnTo>
                    <a:lnTo>
                      <a:pt x="7554" y="7052"/>
                    </a:lnTo>
                    <a:lnTo>
                      <a:pt x="7408" y="6989"/>
                    </a:lnTo>
                    <a:lnTo>
                      <a:pt x="7303" y="6947"/>
                    </a:lnTo>
                    <a:lnTo>
                      <a:pt x="7303" y="6864"/>
                    </a:lnTo>
                    <a:lnTo>
                      <a:pt x="7324" y="6801"/>
                    </a:lnTo>
                    <a:lnTo>
                      <a:pt x="7408" y="6906"/>
                    </a:lnTo>
                    <a:lnTo>
                      <a:pt x="7554" y="6906"/>
                    </a:lnTo>
                    <a:lnTo>
                      <a:pt x="7638" y="6968"/>
                    </a:lnTo>
                    <a:lnTo>
                      <a:pt x="7680" y="7073"/>
                    </a:lnTo>
                    <a:lnTo>
                      <a:pt x="7721" y="7052"/>
                    </a:lnTo>
                    <a:lnTo>
                      <a:pt x="7805" y="7157"/>
                    </a:lnTo>
                    <a:lnTo>
                      <a:pt x="7910" y="7199"/>
                    </a:lnTo>
                    <a:lnTo>
                      <a:pt x="7952" y="7261"/>
                    </a:lnTo>
                    <a:lnTo>
                      <a:pt x="8014" y="7282"/>
                    </a:lnTo>
                    <a:lnTo>
                      <a:pt x="8077" y="7178"/>
                    </a:lnTo>
                    <a:lnTo>
                      <a:pt x="8203" y="7178"/>
                    </a:lnTo>
                    <a:lnTo>
                      <a:pt x="8307" y="7282"/>
                    </a:lnTo>
                    <a:lnTo>
                      <a:pt x="8349" y="7261"/>
                    </a:lnTo>
                    <a:lnTo>
                      <a:pt x="8349" y="7157"/>
                    </a:lnTo>
                    <a:lnTo>
                      <a:pt x="8412" y="7157"/>
                    </a:lnTo>
                    <a:lnTo>
                      <a:pt x="8516" y="7261"/>
                    </a:lnTo>
                    <a:lnTo>
                      <a:pt x="8642" y="7261"/>
                    </a:lnTo>
                    <a:lnTo>
                      <a:pt x="8684" y="7199"/>
                    </a:lnTo>
                    <a:lnTo>
                      <a:pt x="8684" y="6885"/>
                    </a:lnTo>
                    <a:lnTo>
                      <a:pt x="8433" y="6634"/>
                    </a:lnTo>
                    <a:lnTo>
                      <a:pt x="8349" y="6634"/>
                    </a:lnTo>
                    <a:lnTo>
                      <a:pt x="8307" y="6655"/>
                    </a:lnTo>
                    <a:lnTo>
                      <a:pt x="8224" y="6634"/>
                    </a:lnTo>
                    <a:lnTo>
                      <a:pt x="8244" y="6571"/>
                    </a:lnTo>
                    <a:lnTo>
                      <a:pt x="8433" y="6550"/>
                    </a:lnTo>
                    <a:lnTo>
                      <a:pt x="8516" y="6571"/>
                    </a:lnTo>
                    <a:lnTo>
                      <a:pt x="8558" y="6550"/>
                    </a:lnTo>
                    <a:lnTo>
                      <a:pt x="8642" y="6592"/>
                    </a:lnTo>
                    <a:lnTo>
                      <a:pt x="8642" y="6696"/>
                    </a:lnTo>
                    <a:lnTo>
                      <a:pt x="8684" y="6759"/>
                    </a:lnTo>
                    <a:lnTo>
                      <a:pt x="8851" y="6780"/>
                    </a:lnTo>
                    <a:lnTo>
                      <a:pt x="8851" y="6968"/>
                    </a:lnTo>
                    <a:lnTo>
                      <a:pt x="8893" y="7052"/>
                    </a:lnTo>
                    <a:lnTo>
                      <a:pt x="8998" y="7052"/>
                    </a:lnTo>
                    <a:lnTo>
                      <a:pt x="9060" y="7094"/>
                    </a:lnTo>
                    <a:lnTo>
                      <a:pt x="9353" y="7115"/>
                    </a:lnTo>
                    <a:lnTo>
                      <a:pt x="9500" y="7115"/>
                    </a:lnTo>
                    <a:lnTo>
                      <a:pt x="9688" y="6947"/>
                    </a:lnTo>
                    <a:lnTo>
                      <a:pt x="9709" y="6864"/>
                    </a:lnTo>
                    <a:lnTo>
                      <a:pt x="9605" y="6801"/>
                    </a:lnTo>
                    <a:lnTo>
                      <a:pt x="9563" y="6843"/>
                    </a:lnTo>
                    <a:lnTo>
                      <a:pt x="9500" y="6780"/>
                    </a:lnTo>
                    <a:lnTo>
                      <a:pt x="9563" y="6759"/>
                    </a:lnTo>
                    <a:lnTo>
                      <a:pt x="9709" y="6696"/>
                    </a:lnTo>
                    <a:lnTo>
                      <a:pt x="9835" y="6738"/>
                    </a:lnTo>
                    <a:lnTo>
                      <a:pt x="9981" y="6675"/>
                    </a:lnTo>
                    <a:lnTo>
                      <a:pt x="10002" y="6571"/>
                    </a:lnTo>
                    <a:lnTo>
                      <a:pt x="9918" y="6466"/>
                    </a:lnTo>
                    <a:lnTo>
                      <a:pt x="9625" y="6466"/>
                    </a:lnTo>
                    <a:lnTo>
                      <a:pt x="9395" y="6424"/>
                    </a:lnTo>
                    <a:lnTo>
                      <a:pt x="9416" y="6362"/>
                    </a:lnTo>
                    <a:lnTo>
                      <a:pt x="9521" y="6362"/>
                    </a:lnTo>
                    <a:lnTo>
                      <a:pt x="9563" y="6257"/>
                    </a:lnTo>
                    <a:lnTo>
                      <a:pt x="9605" y="6278"/>
                    </a:lnTo>
                    <a:lnTo>
                      <a:pt x="9625" y="6383"/>
                    </a:lnTo>
                    <a:lnTo>
                      <a:pt x="9709" y="6383"/>
                    </a:lnTo>
                    <a:lnTo>
                      <a:pt x="9772" y="6341"/>
                    </a:lnTo>
                    <a:lnTo>
                      <a:pt x="9981" y="6424"/>
                    </a:lnTo>
                    <a:lnTo>
                      <a:pt x="10044" y="6362"/>
                    </a:lnTo>
                    <a:lnTo>
                      <a:pt x="10149" y="6445"/>
                    </a:lnTo>
                    <a:lnTo>
                      <a:pt x="10211" y="6445"/>
                    </a:lnTo>
                    <a:lnTo>
                      <a:pt x="10316" y="6320"/>
                    </a:lnTo>
                    <a:lnTo>
                      <a:pt x="10295" y="6236"/>
                    </a:lnTo>
                    <a:lnTo>
                      <a:pt x="10149" y="6152"/>
                    </a:lnTo>
                    <a:lnTo>
                      <a:pt x="10211" y="6048"/>
                    </a:lnTo>
                    <a:lnTo>
                      <a:pt x="10253" y="6006"/>
                    </a:lnTo>
                    <a:lnTo>
                      <a:pt x="10232" y="5839"/>
                    </a:lnTo>
                    <a:lnTo>
                      <a:pt x="10316" y="5901"/>
                    </a:lnTo>
                    <a:lnTo>
                      <a:pt x="10316" y="6006"/>
                    </a:lnTo>
                    <a:lnTo>
                      <a:pt x="10253" y="6069"/>
                    </a:lnTo>
                    <a:lnTo>
                      <a:pt x="10295" y="6152"/>
                    </a:lnTo>
                    <a:lnTo>
                      <a:pt x="10358" y="6173"/>
                    </a:lnTo>
                    <a:lnTo>
                      <a:pt x="10441" y="6111"/>
                    </a:lnTo>
                    <a:lnTo>
                      <a:pt x="10734" y="6111"/>
                    </a:lnTo>
                    <a:lnTo>
                      <a:pt x="10776" y="6027"/>
                    </a:lnTo>
                    <a:lnTo>
                      <a:pt x="10923" y="5922"/>
                    </a:lnTo>
                    <a:lnTo>
                      <a:pt x="10881" y="5797"/>
                    </a:lnTo>
                    <a:lnTo>
                      <a:pt x="10944" y="5755"/>
                    </a:lnTo>
                    <a:lnTo>
                      <a:pt x="11048" y="5755"/>
                    </a:lnTo>
                    <a:lnTo>
                      <a:pt x="11132" y="5650"/>
                    </a:lnTo>
                    <a:lnTo>
                      <a:pt x="11216" y="5692"/>
                    </a:lnTo>
                    <a:lnTo>
                      <a:pt x="11299" y="5629"/>
                    </a:lnTo>
                    <a:lnTo>
                      <a:pt x="11550" y="5608"/>
                    </a:lnTo>
                    <a:lnTo>
                      <a:pt x="11613" y="5483"/>
                    </a:lnTo>
                    <a:lnTo>
                      <a:pt x="11822" y="5420"/>
                    </a:lnTo>
                    <a:lnTo>
                      <a:pt x="11927" y="5336"/>
                    </a:lnTo>
                    <a:lnTo>
                      <a:pt x="12073" y="5336"/>
                    </a:lnTo>
                    <a:lnTo>
                      <a:pt x="12136" y="5315"/>
                    </a:lnTo>
                    <a:lnTo>
                      <a:pt x="12262" y="5315"/>
                    </a:lnTo>
                    <a:lnTo>
                      <a:pt x="12429" y="5232"/>
                    </a:lnTo>
                    <a:lnTo>
                      <a:pt x="12555" y="5106"/>
                    </a:lnTo>
                    <a:lnTo>
                      <a:pt x="12659" y="5085"/>
                    </a:lnTo>
                    <a:lnTo>
                      <a:pt x="12743" y="4960"/>
                    </a:lnTo>
                    <a:lnTo>
                      <a:pt x="12952" y="4918"/>
                    </a:lnTo>
                    <a:lnTo>
                      <a:pt x="13036" y="4876"/>
                    </a:lnTo>
                    <a:lnTo>
                      <a:pt x="13224" y="4771"/>
                    </a:lnTo>
                    <a:lnTo>
                      <a:pt x="13308" y="4604"/>
                    </a:lnTo>
                    <a:lnTo>
                      <a:pt x="13371" y="4458"/>
                    </a:lnTo>
                    <a:lnTo>
                      <a:pt x="13182" y="4458"/>
                    </a:lnTo>
                    <a:lnTo>
                      <a:pt x="13057" y="4478"/>
                    </a:lnTo>
                    <a:lnTo>
                      <a:pt x="12973" y="4437"/>
                    </a:lnTo>
                    <a:lnTo>
                      <a:pt x="12848" y="4458"/>
                    </a:lnTo>
                    <a:lnTo>
                      <a:pt x="12659" y="4646"/>
                    </a:lnTo>
                    <a:lnTo>
                      <a:pt x="12387" y="4667"/>
                    </a:lnTo>
                    <a:lnTo>
                      <a:pt x="11927" y="4709"/>
                    </a:lnTo>
                    <a:lnTo>
                      <a:pt x="11801" y="4688"/>
                    </a:lnTo>
                    <a:lnTo>
                      <a:pt x="11488" y="4688"/>
                    </a:lnTo>
                    <a:lnTo>
                      <a:pt x="11299" y="4771"/>
                    </a:lnTo>
                    <a:lnTo>
                      <a:pt x="11299" y="4667"/>
                    </a:lnTo>
                    <a:lnTo>
                      <a:pt x="11174" y="4667"/>
                    </a:lnTo>
                    <a:lnTo>
                      <a:pt x="11216" y="4562"/>
                    </a:lnTo>
                    <a:lnTo>
                      <a:pt x="11362" y="4562"/>
                    </a:lnTo>
                    <a:lnTo>
                      <a:pt x="11446" y="4583"/>
                    </a:lnTo>
                    <a:lnTo>
                      <a:pt x="11550" y="4541"/>
                    </a:lnTo>
                    <a:lnTo>
                      <a:pt x="11571" y="4604"/>
                    </a:lnTo>
                    <a:lnTo>
                      <a:pt x="11718" y="4604"/>
                    </a:lnTo>
                    <a:lnTo>
                      <a:pt x="11906" y="4583"/>
                    </a:lnTo>
                    <a:lnTo>
                      <a:pt x="12032" y="4583"/>
                    </a:lnTo>
                    <a:lnTo>
                      <a:pt x="12346" y="4541"/>
                    </a:lnTo>
                    <a:lnTo>
                      <a:pt x="12848" y="4332"/>
                    </a:lnTo>
                    <a:lnTo>
                      <a:pt x="12931" y="4269"/>
                    </a:lnTo>
                    <a:lnTo>
                      <a:pt x="12848" y="4186"/>
                    </a:lnTo>
                    <a:lnTo>
                      <a:pt x="12638" y="4144"/>
                    </a:lnTo>
                    <a:lnTo>
                      <a:pt x="12262" y="4081"/>
                    </a:lnTo>
                    <a:lnTo>
                      <a:pt x="12199" y="3976"/>
                    </a:lnTo>
                    <a:lnTo>
                      <a:pt x="12199" y="3976"/>
                    </a:lnTo>
                    <a:lnTo>
                      <a:pt x="12346" y="4060"/>
                    </a:lnTo>
                    <a:lnTo>
                      <a:pt x="12450" y="4039"/>
                    </a:lnTo>
                    <a:lnTo>
                      <a:pt x="12450" y="3976"/>
                    </a:lnTo>
                    <a:lnTo>
                      <a:pt x="12325" y="3851"/>
                    </a:lnTo>
                    <a:lnTo>
                      <a:pt x="12304" y="3725"/>
                    </a:lnTo>
                    <a:lnTo>
                      <a:pt x="12408" y="3851"/>
                    </a:lnTo>
                    <a:lnTo>
                      <a:pt x="12597" y="4060"/>
                    </a:lnTo>
                    <a:lnTo>
                      <a:pt x="12638" y="4060"/>
                    </a:lnTo>
                    <a:lnTo>
                      <a:pt x="12722" y="4018"/>
                    </a:lnTo>
                    <a:lnTo>
                      <a:pt x="12764" y="4081"/>
                    </a:lnTo>
                    <a:lnTo>
                      <a:pt x="12973" y="4081"/>
                    </a:lnTo>
                    <a:lnTo>
                      <a:pt x="13057" y="4144"/>
                    </a:lnTo>
                    <a:lnTo>
                      <a:pt x="13141" y="4144"/>
                    </a:lnTo>
                    <a:lnTo>
                      <a:pt x="13287" y="4165"/>
                    </a:lnTo>
                    <a:lnTo>
                      <a:pt x="13371" y="4123"/>
                    </a:lnTo>
                    <a:lnTo>
                      <a:pt x="13308" y="4081"/>
                    </a:lnTo>
                    <a:lnTo>
                      <a:pt x="13162" y="4060"/>
                    </a:lnTo>
                    <a:lnTo>
                      <a:pt x="13162" y="3976"/>
                    </a:lnTo>
                    <a:lnTo>
                      <a:pt x="13350" y="4018"/>
                    </a:lnTo>
                    <a:lnTo>
                      <a:pt x="13475" y="4060"/>
                    </a:lnTo>
                    <a:lnTo>
                      <a:pt x="13601" y="4165"/>
                    </a:lnTo>
                    <a:lnTo>
                      <a:pt x="13664" y="4144"/>
                    </a:lnTo>
                    <a:lnTo>
                      <a:pt x="13706" y="4018"/>
                    </a:lnTo>
                    <a:lnTo>
                      <a:pt x="13810" y="4081"/>
                    </a:lnTo>
                    <a:lnTo>
                      <a:pt x="13978" y="4081"/>
                    </a:lnTo>
                    <a:lnTo>
                      <a:pt x="14124" y="4039"/>
                    </a:lnTo>
                    <a:lnTo>
                      <a:pt x="14229" y="4018"/>
                    </a:lnTo>
                    <a:lnTo>
                      <a:pt x="14354" y="3914"/>
                    </a:lnTo>
                    <a:lnTo>
                      <a:pt x="14710" y="3746"/>
                    </a:lnTo>
                    <a:lnTo>
                      <a:pt x="14794" y="3662"/>
                    </a:lnTo>
                    <a:lnTo>
                      <a:pt x="14794" y="3621"/>
                    </a:lnTo>
                    <a:lnTo>
                      <a:pt x="14877" y="3600"/>
                    </a:lnTo>
                    <a:lnTo>
                      <a:pt x="15003" y="3621"/>
                    </a:lnTo>
                    <a:lnTo>
                      <a:pt x="15045" y="3558"/>
                    </a:lnTo>
                    <a:lnTo>
                      <a:pt x="15275" y="3432"/>
                    </a:lnTo>
                    <a:lnTo>
                      <a:pt x="15400" y="3181"/>
                    </a:lnTo>
                    <a:lnTo>
                      <a:pt x="15463" y="2909"/>
                    </a:lnTo>
                    <a:lnTo>
                      <a:pt x="15442" y="2721"/>
                    </a:lnTo>
                    <a:lnTo>
                      <a:pt x="15379" y="2595"/>
                    </a:lnTo>
                    <a:lnTo>
                      <a:pt x="15233" y="2512"/>
                    </a:lnTo>
                    <a:lnTo>
                      <a:pt x="15149" y="2512"/>
                    </a:lnTo>
                    <a:lnTo>
                      <a:pt x="15128" y="2554"/>
                    </a:lnTo>
                    <a:lnTo>
                      <a:pt x="15024" y="2554"/>
                    </a:lnTo>
                    <a:lnTo>
                      <a:pt x="14961" y="2658"/>
                    </a:lnTo>
                    <a:lnTo>
                      <a:pt x="14877" y="2700"/>
                    </a:lnTo>
                    <a:lnTo>
                      <a:pt x="14835" y="2658"/>
                    </a:lnTo>
                    <a:lnTo>
                      <a:pt x="14961" y="2470"/>
                    </a:lnTo>
                    <a:lnTo>
                      <a:pt x="15003" y="2386"/>
                    </a:lnTo>
                    <a:lnTo>
                      <a:pt x="15107" y="2302"/>
                    </a:lnTo>
                    <a:lnTo>
                      <a:pt x="15128" y="2156"/>
                    </a:lnTo>
                    <a:lnTo>
                      <a:pt x="15066" y="2051"/>
                    </a:lnTo>
                    <a:lnTo>
                      <a:pt x="15024" y="2030"/>
                    </a:lnTo>
                    <a:lnTo>
                      <a:pt x="15107" y="1968"/>
                    </a:lnTo>
                    <a:lnTo>
                      <a:pt x="15170" y="1737"/>
                    </a:lnTo>
                    <a:lnTo>
                      <a:pt x="15066" y="1717"/>
                    </a:lnTo>
                    <a:lnTo>
                      <a:pt x="14940" y="1737"/>
                    </a:lnTo>
                    <a:lnTo>
                      <a:pt x="14919" y="1842"/>
                    </a:lnTo>
                    <a:lnTo>
                      <a:pt x="14856" y="1884"/>
                    </a:lnTo>
                    <a:lnTo>
                      <a:pt x="14794" y="1926"/>
                    </a:lnTo>
                    <a:lnTo>
                      <a:pt x="14731" y="1863"/>
                    </a:lnTo>
                    <a:lnTo>
                      <a:pt x="14794" y="1779"/>
                    </a:lnTo>
                    <a:lnTo>
                      <a:pt x="14794" y="1717"/>
                    </a:lnTo>
                    <a:lnTo>
                      <a:pt x="14835" y="1633"/>
                    </a:lnTo>
                    <a:lnTo>
                      <a:pt x="14814" y="1570"/>
                    </a:lnTo>
                    <a:lnTo>
                      <a:pt x="14689" y="1654"/>
                    </a:lnTo>
                    <a:lnTo>
                      <a:pt x="14626" y="1779"/>
                    </a:lnTo>
                    <a:lnTo>
                      <a:pt x="14584" y="1821"/>
                    </a:lnTo>
                    <a:lnTo>
                      <a:pt x="14522" y="1758"/>
                    </a:lnTo>
                    <a:lnTo>
                      <a:pt x="14584" y="1633"/>
                    </a:lnTo>
                    <a:lnTo>
                      <a:pt x="14542" y="1549"/>
                    </a:lnTo>
                    <a:lnTo>
                      <a:pt x="14417" y="1549"/>
                    </a:lnTo>
                    <a:lnTo>
                      <a:pt x="14270" y="1633"/>
                    </a:lnTo>
                    <a:lnTo>
                      <a:pt x="14208" y="1737"/>
                    </a:lnTo>
                    <a:lnTo>
                      <a:pt x="14082" y="1737"/>
                    </a:lnTo>
                    <a:lnTo>
                      <a:pt x="14019" y="1779"/>
                    </a:lnTo>
                    <a:lnTo>
                      <a:pt x="13978" y="1884"/>
                    </a:lnTo>
                    <a:lnTo>
                      <a:pt x="13894" y="1884"/>
                    </a:lnTo>
                    <a:lnTo>
                      <a:pt x="13789" y="1842"/>
                    </a:lnTo>
                    <a:lnTo>
                      <a:pt x="13580" y="1821"/>
                    </a:lnTo>
                    <a:lnTo>
                      <a:pt x="13308" y="1821"/>
                    </a:lnTo>
                    <a:lnTo>
                      <a:pt x="13496" y="1758"/>
                    </a:lnTo>
                    <a:lnTo>
                      <a:pt x="13559" y="1717"/>
                    </a:lnTo>
                    <a:lnTo>
                      <a:pt x="13643" y="1737"/>
                    </a:lnTo>
                    <a:lnTo>
                      <a:pt x="13747" y="1737"/>
                    </a:lnTo>
                    <a:lnTo>
                      <a:pt x="13894" y="1654"/>
                    </a:lnTo>
                    <a:lnTo>
                      <a:pt x="14019" y="1633"/>
                    </a:lnTo>
                    <a:lnTo>
                      <a:pt x="14124" y="1507"/>
                    </a:lnTo>
                    <a:lnTo>
                      <a:pt x="14333" y="1403"/>
                    </a:lnTo>
                    <a:lnTo>
                      <a:pt x="14396" y="1340"/>
                    </a:lnTo>
                    <a:lnTo>
                      <a:pt x="14354" y="1298"/>
                    </a:lnTo>
                    <a:lnTo>
                      <a:pt x="14270" y="1298"/>
                    </a:lnTo>
                    <a:lnTo>
                      <a:pt x="14061" y="1152"/>
                    </a:lnTo>
                    <a:lnTo>
                      <a:pt x="14019" y="1089"/>
                    </a:lnTo>
                    <a:lnTo>
                      <a:pt x="13978" y="1089"/>
                    </a:lnTo>
                    <a:lnTo>
                      <a:pt x="13873" y="1131"/>
                    </a:lnTo>
                    <a:lnTo>
                      <a:pt x="13810" y="1193"/>
                    </a:lnTo>
                    <a:lnTo>
                      <a:pt x="13747" y="1152"/>
                    </a:lnTo>
                    <a:lnTo>
                      <a:pt x="13706" y="1089"/>
                    </a:lnTo>
                    <a:lnTo>
                      <a:pt x="13789" y="1005"/>
                    </a:lnTo>
                    <a:lnTo>
                      <a:pt x="13768" y="921"/>
                    </a:lnTo>
                    <a:lnTo>
                      <a:pt x="13601" y="942"/>
                    </a:lnTo>
                    <a:lnTo>
                      <a:pt x="13538" y="1047"/>
                    </a:lnTo>
                    <a:lnTo>
                      <a:pt x="13454" y="1026"/>
                    </a:lnTo>
                    <a:lnTo>
                      <a:pt x="13454" y="901"/>
                    </a:lnTo>
                    <a:lnTo>
                      <a:pt x="13308" y="942"/>
                    </a:lnTo>
                    <a:lnTo>
                      <a:pt x="13266" y="1005"/>
                    </a:lnTo>
                    <a:lnTo>
                      <a:pt x="13224" y="921"/>
                    </a:lnTo>
                    <a:lnTo>
                      <a:pt x="13287" y="838"/>
                    </a:lnTo>
                    <a:lnTo>
                      <a:pt x="13245" y="775"/>
                    </a:lnTo>
                    <a:lnTo>
                      <a:pt x="13308" y="775"/>
                    </a:lnTo>
                    <a:lnTo>
                      <a:pt x="13371" y="691"/>
                    </a:lnTo>
                    <a:lnTo>
                      <a:pt x="13287" y="608"/>
                    </a:lnTo>
                    <a:lnTo>
                      <a:pt x="13078" y="587"/>
                    </a:lnTo>
                    <a:lnTo>
                      <a:pt x="12910" y="503"/>
                    </a:lnTo>
                    <a:lnTo>
                      <a:pt x="12785" y="524"/>
                    </a:lnTo>
                    <a:lnTo>
                      <a:pt x="12659" y="629"/>
                    </a:lnTo>
                    <a:lnTo>
                      <a:pt x="12638" y="733"/>
                    </a:lnTo>
                    <a:lnTo>
                      <a:pt x="12597" y="775"/>
                    </a:lnTo>
                    <a:lnTo>
                      <a:pt x="12513" y="670"/>
                    </a:lnTo>
                    <a:lnTo>
                      <a:pt x="12638" y="524"/>
                    </a:lnTo>
                    <a:lnTo>
                      <a:pt x="12659" y="461"/>
                    </a:lnTo>
                    <a:lnTo>
                      <a:pt x="12513" y="461"/>
                    </a:lnTo>
                    <a:lnTo>
                      <a:pt x="12387" y="377"/>
                    </a:lnTo>
                    <a:lnTo>
                      <a:pt x="12262" y="377"/>
                    </a:lnTo>
                    <a:lnTo>
                      <a:pt x="12199" y="482"/>
                    </a:lnTo>
                    <a:lnTo>
                      <a:pt x="12011" y="608"/>
                    </a:lnTo>
                    <a:lnTo>
                      <a:pt x="11885" y="733"/>
                    </a:lnTo>
                    <a:lnTo>
                      <a:pt x="11801" y="775"/>
                    </a:lnTo>
                    <a:lnTo>
                      <a:pt x="11781" y="712"/>
                    </a:lnTo>
                    <a:lnTo>
                      <a:pt x="11822" y="587"/>
                    </a:lnTo>
                    <a:lnTo>
                      <a:pt x="11822" y="419"/>
                    </a:lnTo>
                    <a:lnTo>
                      <a:pt x="11781" y="377"/>
                    </a:lnTo>
                    <a:lnTo>
                      <a:pt x="11739" y="273"/>
                    </a:lnTo>
                    <a:lnTo>
                      <a:pt x="11592" y="189"/>
                    </a:lnTo>
                    <a:lnTo>
                      <a:pt x="11467" y="210"/>
                    </a:lnTo>
                    <a:lnTo>
                      <a:pt x="11341" y="189"/>
                    </a:lnTo>
                    <a:lnTo>
                      <a:pt x="11278" y="85"/>
                    </a:lnTo>
                    <a:lnTo>
                      <a:pt x="11153" y="64"/>
                    </a:lnTo>
                    <a:lnTo>
                      <a:pt x="10985" y="105"/>
                    </a:lnTo>
                    <a:lnTo>
                      <a:pt x="10881" y="85"/>
                    </a:lnTo>
                    <a:lnTo>
                      <a:pt x="10818" y="64"/>
                    </a:lnTo>
                    <a:lnTo>
                      <a:pt x="10734" y="1"/>
                    </a:lnTo>
                    <a:lnTo>
                      <a:pt x="10651" y="64"/>
                    </a:lnTo>
                    <a:lnTo>
                      <a:pt x="10630" y="210"/>
                    </a:lnTo>
                    <a:lnTo>
                      <a:pt x="10734" y="461"/>
                    </a:lnTo>
                    <a:lnTo>
                      <a:pt x="10651" y="670"/>
                    </a:lnTo>
                    <a:lnTo>
                      <a:pt x="10651" y="817"/>
                    </a:lnTo>
                    <a:lnTo>
                      <a:pt x="10609" y="880"/>
                    </a:lnTo>
                    <a:lnTo>
                      <a:pt x="10525" y="838"/>
                    </a:lnTo>
                    <a:lnTo>
                      <a:pt x="10400" y="880"/>
                    </a:lnTo>
                    <a:lnTo>
                      <a:pt x="10337" y="817"/>
                    </a:lnTo>
                    <a:lnTo>
                      <a:pt x="10421" y="733"/>
                    </a:lnTo>
                    <a:lnTo>
                      <a:pt x="10358" y="566"/>
                    </a:lnTo>
                    <a:lnTo>
                      <a:pt x="10421" y="461"/>
                    </a:lnTo>
                    <a:lnTo>
                      <a:pt x="10441" y="315"/>
                    </a:lnTo>
                    <a:lnTo>
                      <a:pt x="10400" y="273"/>
                    </a:lnTo>
                    <a:lnTo>
                      <a:pt x="10232" y="398"/>
                    </a:lnTo>
                    <a:lnTo>
                      <a:pt x="10232" y="461"/>
                    </a:lnTo>
                    <a:lnTo>
                      <a:pt x="10149" y="482"/>
                    </a:lnTo>
                    <a:lnTo>
                      <a:pt x="10107" y="419"/>
                    </a:lnTo>
                    <a:lnTo>
                      <a:pt x="10149" y="273"/>
                    </a:lnTo>
                    <a:lnTo>
                      <a:pt x="10107" y="210"/>
                    </a:lnTo>
                    <a:lnTo>
                      <a:pt x="10044" y="252"/>
                    </a:lnTo>
                    <a:lnTo>
                      <a:pt x="9981" y="398"/>
                    </a:lnTo>
                    <a:lnTo>
                      <a:pt x="9897" y="398"/>
                    </a:lnTo>
                    <a:lnTo>
                      <a:pt x="9877" y="357"/>
                    </a:lnTo>
                    <a:lnTo>
                      <a:pt x="9918" y="252"/>
                    </a:lnTo>
                    <a:lnTo>
                      <a:pt x="9918" y="105"/>
                    </a:lnTo>
                    <a:lnTo>
                      <a:pt x="9897" y="64"/>
                    </a:lnTo>
                    <a:lnTo>
                      <a:pt x="9625"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 name="Google Shape;488;p45"/>
              <p:cNvSpPr/>
              <p:nvPr/>
            </p:nvSpPr>
            <p:spPr>
              <a:xfrm>
                <a:off x="2905300" y="2401625"/>
                <a:ext cx="91575" cy="98875"/>
              </a:xfrm>
              <a:custGeom>
                <a:avLst/>
                <a:gdLst/>
                <a:ahLst/>
                <a:cxnLst/>
                <a:rect l="l" t="t" r="r" b="b"/>
                <a:pathLst>
                  <a:path w="3663" h="3955" extrusionOk="0">
                    <a:moveTo>
                      <a:pt x="2909" y="2155"/>
                    </a:moveTo>
                    <a:lnTo>
                      <a:pt x="2872" y="2165"/>
                    </a:lnTo>
                    <a:lnTo>
                      <a:pt x="2872" y="2165"/>
                    </a:lnTo>
                    <a:lnTo>
                      <a:pt x="2878" y="2166"/>
                    </a:lnTo>
                    <a:lnTo>
                      <a:pt x="2878" y="2166"/>
                    </a:lnTo>
                    <a:lnTo>
                      <a:pt x="2930" y="2155"/>
                    </a:lnTo>
                    <a:close/>
                    <a:moveTo>
                      <a:pt x="2323" y="0"/>
                    </a:moveTo>
                    <a:lnTo>
                      <a:pt x="2260" y="42"/>
                    </a:lnTo>
                    <a:lnTo>
                      <a:pt x="2219" y="84"/>
                    </a:lnTo>
                    <a:lnTo>
                      <a:pt x="2135" y="84"/>
                    </a:lnTo>
                    <a:lnTo>
                      <a:pt x="2072" y="147"/>
                    </a:lnTo>
                    <a:lnTo>
                      <a:pt x="2009" y="188"/>
                    </a:lnTo>
                    <a:lnTo>
                      <a:pt x="1905" y="188"/>
                    </a:lnTo>
                    <a:lnTo>
                      <a:pt x="1779" y="293"/>
                    </a:lnTo>
                    <a:lnTo>
                      <a:pt x="1675" y="377"/>
                    </a:lnTo>
                    <a:lnTo>
                      <a:pt x="1675" y="460"/>
                    </a:lnTo>
                    <a:lnTo>
                      <a:pt x="1612" y="460"/>
                    </a:lnTo>
                    <a:lnTo>
                      <a:pt x="1570" y="419"/>
                    </a:lnTo>
                    <a:lnTo>
                      <a:pt x="1570" y="460"/>
                    </a:lnTo>
                    <a:lnTo>
                      <a:pt x="1591" y="481"/>
                    </a:lnTo>
                    <a:lnTo>
                      <a:pt x="1591" y="523"/>
                    </a:lnTo>
                    <a:lnTo>
                      <a:pt x="1528" y="586"/>
                    </a:lnTo>
                    <a:lnTo>
                      <a:pt x="1423" y="670"/>
                    </a:lnTo>
                    <a:lnTo>
                      <a:pt x="1382" y="691"/>
                    </a:lnTo>
                    <a:lnTo>
                      <a:pt x="1402" y="711"/>
                    </a:lnTo>
                    <a:lnTo>
                      <a:pt x="1382" y="774"/>
                    </a:lnTo>
                    <a:lnTo>
                      <a:pt x="1319" y="774"/>
                    </a:lnTo>
                    <a:lnTo>
                      <a:pt x="1319" y="816"/>
                    </a:lnTo>
                    <a:lnTo>
                      <a:pt x="1382" y="837"/>
                    </a:lnTo>
                    <a:lnTo>
                      <a:pt x="1319" y="879"/>
                    </a:lnTo>
                    <a:lnTo>
                      <a:pt x="1256" y="879"/>
                    </a:lnTo>
                    <a:lnTo>
                      <a:pt x="1193" y="942"/>
                    </a:lnTo>
                    <a:lnTo>
                      <a:pt x="1193" y="1004"/>
                    </a:lnTo>
                    <a:lnTo>
                      <a:pt x="1214" y="1004"/>
                    </a:lnTo>
                    <a:lnTo>
                      <a:pt x="1256" y="1025"/>
                    </a:lnTo>
                    <a:lnTo>
                      <a:pt x="1193" y="1046"/>
                    </a:lnTo>
                    <a:lnTo>
                      <a:pt x="1151" y="1046"/>
                    </a:lnTo>
                    <a:lnTo>
                      <a:pt x="1089" y="1151"/>
                    </a:lnTo>
                    <a:lnTo>
                      <a:pt x="1068" y="1214"/>
                    </a:lnTo>
                    <a:lnTo>
                      <a:pt x="942" y="1402"/>
                    </a:lnTo>
                    <a:lnTo>
                      <a:pt x="942" y="1444"/>
                    </a:lnTo>
                    <a:lnTo>
                      <a:pt x="984" y="1507"/>
                    </a:lnTo>
                    <a:lnTo>
                      <a:pt x="984" y="1548"/>
                    </a:lnTo>
                    <a:lnTo>
                      <a:pt x="963" y="1548"/>
                    </a:lnTo>
                    <a:lnTo>
                      <a:pt x="942" y="1527"/>
                    </a:lnTo>
                    <a:lnTo>
                      <a:pt x="900" y="1527"/>
                    </a:lnTo>
                    <a:lnTo>
                      <a:pt x="796" y="1569"/>
                    </a:lnTo>
                    <a:lnTo>
                      <a:pt x="754" y="1653"/>
                    </a:lnTo>
                    <a:lnTo>
                      <a:pt x="754" y="1716"/>
                    </a:lnTo>
                    <a:lnTo>
                      <a:pt x="796" y="1716"/>
                    </a:lnTo>
                    <a:lnTo>
                      <a:pt x="858" y="1758"/>
                    </a:lnTo>
                    <a:lnTo>
                      <a:pt x="838" y="1779"/>
                    </a:lnTo>
                    <a:lnTo>
                      <a:pt x="838" y="1841"/>
                    </a:lnTo>
                    <a:lnTo>
                      <a:pt x="775" y="1883"/>
                    </a:lnTo>
                    <a:lnTo>
                      <a:pt x="649" y="1862"/>
                    </a:lnTo>
                    <a:lnTo>
                      <a:pt x="628" y="1883"/>
                    </a:lnTo>
                    <a:lnTo>
                      <a:pt x="628" y="1946"/>
                    </a:lnTo>
                    <a:lnTo>
                      <a:pt x="545" y="2030"/>
                    </a:lnTo>
                    <a:lnTo>
                      <a:pt x="482" y="2134"/>
                    </a:lnTo>
                    <a:lnTo>
                      <a:pt x="440" y="2197"/>
                    </a:lnTo>
                    <a:lnTo>
                      <a:pt x="419" y="2197"/>
                    </a:lnTo>
                    <a:lnTo>
                      <a:pt x="419" y="2134"/>
                    </a:lnTo>
                    <a:lnTo>
                      <a:pt x="377" y="2197"/>
                    </a:lnTo>
                    <a:lnTo>
                      <a:pt x="335" y="2134"/>
                    </a:lnTo>
                    <a:lnTo>
                      <a:pt x="356" y="2072"/>
                    </a:lnTo>
                    <a:lnTo>
                      <a:pt x="440" y="2030"/>
                    </a:lnTo>
                    <a:lnTo>
                      <a:pt x="461" y="1967"/>
                    </a:lnTo>
                    <a:lnTo>
                      <a:pt x="440" y="1988"/>
                    </a:lnTo>
                    <a:lnTo>
                      <a:pt x="356" y="2051"/>
                    </a:lnTo>
                    <a:lnTo>
                      <a:pt x="231" y="2134"/>
                    </a:lnTo>
                    <a:lnTo>
                      <a:pt x="168" y="2260"/>
                    </a:lnTo>
                    <a:lnTo>
                      <a:pt x="231" y="2260"/>
                    </a:lnTo>
                    <a:lnTo>
                      <a:pt x="314" y="2239"/>
                    </a:lnTo>
                    <a:lnTo>
                      <a:pt x="461" y="2197"/>
                    </a:lnTo>
                    <a:lnTo>
                      <a:pt x="586" y="2197"/>
                    </a:lnTo>
                    <a:lnTo>
                      <a:pt x="524" y="2281"/>
                    </a:lnTo>
                    <a:lnTo>
                      <a:pt x="419" y="2406"/>
                    </a:lnTo>
                    <a:lnTo>
                      <a:pt x="335" y="2511"/>
                    </a:lnTo>
                    <a:lnTo>
                      <a:pt x="210" y="2595"/>
                    </a:lnTo>
                    <a:lnTo>
                      <a:pt x="105" y="2699"/>
                    </a:lnTo>
                    <a:lnTo>
                      <a:pt x="22" y="2699"/>
                    </a:lnTo>
                    <a:lnTo>
                      <a:pt x="1" y="2762"/>
                    </a:lnTo>
                    <a:lnTo>
                      <a:pt x="22" y="2804"/>
                    </a:lnTo>
                    <a:lnTo>
                      <a:pt x="1" y="2888"/>
                    </a:lnTo>
                    <a:lnTo>
                      <a:pt x="22" y="2929"/>
                    </a:lnTo>
                    <a:lnTo>
                      <a:pt x="63" y="2929"/>
                    </a:lnTo>
                    <a:lnTo>
                      <a:pt x="168" y="2971"/>
                    </a:lnTo>
                    <a:lnTo>
                      <a:pt x="314" y="2929"/>
                    </a:lnTo>
                    <a:lnTo>
                      <a:pt x="377" y="2888"/>
                    </a:lnTo>
                    <a:lnTo>
                      <a:pt x="482" y="2888"/>
                    </a:lnTo>
                    <a:lnTo>
                      <a:pt x="566" y="2825"/>
                    </a:lnTo>
                    <a:lnTo>
                      <a:pt x="586" y="2783"/>
                    </a:lnTo>
                    <a:lnTo>
                      <a:pt x="586" y="2804"/>
                    </a:lnTo>
                    <a:lnTo>
                      <a:pt x="545" y="2888"/>
                    </a:lnTo>
                    <a:lnTo>
                      <a:pt x="670" y="2908"/>
                    </a:lnTo>
                    <a:lnTo>
                      <a:pt x="754" y="2888"/>
                    </a:lnTo>
                    <a:lnTo>
                      <a:pt x="796" y="2929"/>
                    </a:lnTo>
                    <a:lnTo>
                      <a:pt x="963" y="2929"/>
                    </a:lnTo>
                    <a:lnTo>
                      <a:pt x="1047" y="2908"/>
                    </a:lnTo>
                    <a:lnTo>
                      <a:pt x="1068" y="2971"/>
                    </a:lnTo>
                    <a:lnTo>
                      <a:pt x="1110" y="3013"/>
                    </a:lnTo>
                    <a:lnTo>
                      <a:pt x="1214" y="3013"/>
                    </a:lnTo>
                    <a:lnTo>
                      <a:pt x="1256" y="2992"/>
                    </a:lnTo>
                    <a:lnTo>
                      <a:pt x="1277" y="3013"/>
                    </a:lnTo>
                    <a:lnTo>
                      <a:pt x="1361" y="3013"/>
                    </a:lnTo>
                    <a:lnTo>
                      <a:pt x="1402" y="2992"/>
                    </a:lnTo>
                    <a:lnTo>
                      <a:pt x="1402" y="2950"/>
                    </a:lnTo>
                    <a:lnTo>
                      <a:pt x="1486" y="2950"/>
                    </a:lnTo>
                    <a:lnTo>
                      <a:pt x="1507" y="2992"/>
                    </a:lnTo>
                    <a:lnTo>
                      <a:pt x="1570" y="2992"/>
                    </a:lnTo>
                    <a:lnTo>
                      <a:pt x="1591" y="2929"/>
                    </a:lnTo>
                    <a:lnTo>
                      <a:pt x="1633" y="2929"/>
                    </a:lnTo>
                    <a:lnTo>
                      <a:pt x="1695" y="2971"/>
                    </a:lnTo>
                    <a:lnTo>
                      <a:pt x="1716" y="2908"/>
                    </a:lnTo>
                    <a:lnTo>
                      <a:pt x="1716" y="2867"/>
                    </a:lnTo>
                    <a:lnTo>
                      <a:pt x="1716" y="2783"/>
                    </a:lnTo>
                    <a:lnTo>
                      <a:pt x="1737" y="2804"/>
                    </a:lnTo>
                    <a:lnTo>
                      <a:pt x="1779" y="2762"/>
                    </a:lnTo>
                    <a:lnTo>
                      <a:pt x="1821" y="2762"/>
                    </a:lnTo>
                    <a:lnTo>
                      <a:pt x="1800" y="2783"/>
                    </a:lnTo>
                    <a:lnTo>
                      <a:pt x="1779" y="2888"/>
                    </a:lnTo>
                    <a:lnTo>
                      <a:pt x="1800" y="2908"/>
                    </a:lnTo>
                    <a:lnTo>
                      <a:pt x="1821" y="2867"/>
                    </a:lnTo>
                    <a:lnTo>
                      <a:pt x="1884" y="2783"/>
                    </a:lnTo>
                    <a:lnTo>
                      <a:pt x="1905" y="2783"/>
                    </a:lnTo>
                    <a:lnTo>
                      <a:pt x="1905" y="2867"/>
                    </a:lnTo>
                    <a:lnTo>
                      <a:pt x="1884" y="2908"/>
                    </a:lnTo>
                    <a:lnTo>
                      <a:pt x="1884" y="2971"/>
                    </a:lnTo>
                    <a:lnTo>
                      <a:pt x="1947" y="2929"/>
                    </a:lnTo>
                    <a:lnTo>
                      <a:pt x="1988" y="2929"/>
                    </a:lnTo>
                    <a:lnTo>
                      <a:pt x="1988" y="2971"/>
                    </a:lnTo>
                    <a:lnTo>
                      <a:pt x="1884" y="3034"/>
                    </a:lnTo>
                    <a:lnTo>
                      <a:pt x="1779" y="3097"/>
                    </a:lnTo>
                    <a:lnTo>
                      <a:pt x="1800" y="3118"/>
                    </a:lnTo>
                    <a:lnTo>
                      <a:pt x="1821" y="3097"/>
                    </a:lnTo>
                    <a:lnTo>
                      <a:pt x="1884" y="3097"/>
                    </a:lnTo>
                    <a:lnTo>
                      <a:pt x="1905" y="3118"/>
                    </a:lnTo>
                    <a:lnTo>
                      <a:pt x="1947" y="3118"/>
                    </a:lnTo>
                    <a:lnTo>
                      <a:pt x="1988" y="3139"/>
                    </a:lnTo>
                    <a:lnTo>
                      <a:pt x="2030" y="3118"/>
                    </a:lnTo>
                    <a:lnTo>
                      <a:pt x="2114" y="3097"/>
                    </a:lnTo>
                    <a:lnTo>
                      <a:pt x="2135" y="3013"/>
                    </a:lnTo>
                    <a:lnTo>
                      <a:pt x="2135" y="2971"/>
                    </a:lnTo>
                    <a:lnTo>
                      <a:pt x="2198" y="2992"/>
                    </a:lnTo>
                    <a:lnTo>
                      <a:pt x="2260" y="3013"/>
                    </a:lnTo>
                    <a:lnTo>
                      <a:pt x="2323" y="3076"/>
                    </a:lnTo>
                    <a:lnTo>
                      <a:pt x="2365" y="3034"/>
                    </a:lnTo>
                    <a:lnTo>
                      <a:pt x="2428" y="3013"/>
                    </a:lnTo>
                    <a:lnTo>
                      <a:pt x="2511" y="3013"/>
                    </a:lnTo>
                    <a:lnTo>
                      <a:pt x="2449" y="3076"/>
                    </a:lnTo>
                    <a:lnTo>
                      <a:pt x="2449" y="3097"/>
                    </a:lnTo>
                    <a:lnTo>
                      <a:pt x="2344" y="3139"/>
                    </a:lnTo>
                    <a:lnTo>
                      <a:pt x="2239" y="3139"/>
                    </a:lnTo>
                    <a:lnTo>
                      <a:pt x="2198" y="3201"/>
                    </a:lnTo>
                    <a:lnTo>
                      <a:pt x="2198" y="3243"/>
                    </a:lnTo>
                    <a:lnTo>
                      <a:pt x="2156" y="3285"/>
                    </a:lnTo>
                    <a:lnTo>
                      <a:pt x="2135" y="3327"/>
                    </a:lnTo>
                    <a:lnTo>
                      <a:pt x="2051" y="3327"/>
                    </a:lnTo>
                    <a:lnTo>
                      <a:pt x="2009" y="3348"/>
                    </a:lnTo>
                    <a:lnTo>
                      <a:pt x="1988" y="3411"/>
                    </a:lnTo>
                    <a:lnTo>
                      <a:pt x="1926" y="3432"/>
                    </a:lnTo>
                    <a:lnTo>
                      <a:pt x="1821" y="3452"/>
                    </a:lnTo>
                    <a:lnTo>
                      <a:pt x="1737" y="3515"/>
                    </a:lnTo>
                    <a:lnTo>
                      <a:pt x="1716" y="3557"/>
                    </a:lnTo>
                    <a:lnTo>
                      <a:pt x="1737" y="3599"/>
                    </a:lnTo>
                    <a:lnTo>
                      <a:pt x="1779" y="3620"/>
                    </a:lnTo>
                    <a:lnTo>
                      <a:pt x="1842" y="3620"/>
                    </a:lnTo>
                    <a:lnTo>
                      <a:pt x="1884" y="3557"/>
                    </a:lnTo>
                    <a:lnTo>
                      <a:pt x="1905" y="3536"/>
                    </a:lnTo>
                    <a:lnTo>
                      <a:pt x="1947" y="3536"/>
                    </a:lnTo>
                    <a:lnTo>
                      <a:pt x="1947" y="3599"/>
                    </a:lnTo>
                    <a:lnTo>
                      <a:pt x="1988" y="3620"/>
                    </a:lnTo>
                    <a:lnTo>
                      <a:pt x="2051" y="3599"/>
                    </a:lnTo>
                    <a:lnTo>
                      <a:pt x="2114" y="3536"/>
                    </a:lnTo>
                    <a:lnTo>
                      <a:pt x="2135" y="3494"/>
                    </a:lnTo>
                    <a:lnTo>
                      <a:pt x="2156" y="3494"/>
                    </a:lnTo>
                    <a:lnTo>
                      <a:pt x="2198" y="3432"/>
                    </a:lnTo>
                    <a:lnTo>
                      <a:pt x="2219" y="3348"/>
                    </a:lnTo>
                    <a:lnTo>
                      <a:pt x="2260" y="3327"/>
                    </a:lnTo>
                    <a:lnTo>
                      <a:pt x="2365" y="3222"/>
                    </a:lnTo>
                    <a:lnTo>
                      <a:pt x="2428" y="3201"/>
                    </a:lnTo>
                    <a:lnTo>
                      <a:pt x="2470" y="3222"/>
                    </a:lnTo>
                    <a:lnTo>
                      <a:pt x="2553" y="3222"/>
                    </a:lnTo>
                    <a:lnTo>
                      <a:pt x="2511" y="3285"/>
                    </a:lnTo>
                    <a:lnTo>
                      <a:pt x="2553" y="3285"/>
                    </a:lnTo>
                    <a:lnTo>
                      <a:pt x="2616" y="3243"/>
                    </a:lnTo>
                    <a:lnTo>
                      <a:pt x="2658" y="3118"/>
                    </a:lnTo>
                    <a:lnTo>
                      <a:pt x="2721" y="3013"/>
                    </a:lnTo>
                    <a:lnTo>
                      <a:pt x="2721" y="2908"/>
                    </a:lnTo>
                    <a:lnTo>
                      <a:pt x="2742" y="2888"/>
                    </a:lnTo>
                    <a:lnTo>
                      <a:pt x="2763" y="2888"/>
                    </a:lnTo>
                    <a:lnTo>
                      <a:pt x="2825" y="2929"/>
                    </a:lnTo>
                    <a:lnTo>
                      <a:pt x="2846" y="2929"/>
                    </a:lnTo>
                    <a:lnTo>
                      <a:pt x="2888" y="2971"/>
                    </a:lnTo>
                    <a:lnTo>
                      <a:pt x="2888" y="3076"/>
                    </a:lnTo>
                    <a:lnTo>
                      <a:pt x="2867" y="3139"/>
                    </a:lnTo>
                    <a:lnTo>
                      <a:pt x="2846" y="3222"/>
                    </a:lnTo>
                    <a:lnTo>
                      <a:pt x="2867" y="3285"/>
                    </a:lnTo>
                    <a:lnTo>
                      <a:pt x="2846" y="3327"/>
                    </a:lnTo>
                    <a:lnTo>
                      <a:pt x="2763" y="3411"/>
                    </a:lnTo>
                    <a:lnTo>
                      <a:pt x="2721" y="3557"/>
                    </a:lnTo>
                    <a:lnTo>
                      <a:pt x="2721" y="3641"/>
                    </a:lnTo>
                    <a:lnTo>
                      <a:pt x="2679" y="3662"/>
                    </a:lnTo>
                    <a:lnTo>
                      <a:pt x="2679" y="3745"/>
                    </a:lnTo>
                    <a:lnTo>
                      <a:pt x="2742" y="3766"/>
                    </a:lnTo>
                    <a:lnTo>
                      <a:pt x="2825" y="3724"/>
                    </a:lnTo>
                    <a:lnTo>
                      <a:pt x="2888" y="3557"/>
                    </a:lnTo>
                    <a:lnTo>
                      <a:pt x="2951" y="3557"/>
                    </a:lnTo>
                    <a:lnTo>
                      <a:pt x="3035" y="3452"/>
                    </a:lnTo>
                    <a:lnTo>
                      <a:pt x="3076" y="3411"/>
                    </a:lnTo>
                    <a:lnTo>
                      <a:pt x="3097" y="3432"/>
                    </a:lnTo>
                    <a:lnTo>
                      <a:pt x="3202" y="3432"/>
                    </a:lnTo>
                    <a:lnTo>
                      <a:pt x="3202" y="3494"/>
                    </a:lnTo>
                    <a:lnTo>
                      <a:pt x="3139" y="3515"/>
                    </a:lnTo>
                    <a:lnTo>
                      <a:pt x="3035" y="3620"/>
                    </a:lnTo>
                    <a:lnTo>
                      <a:pt x="3035" y="3704"/>
                    </a:lnTo>
                    <a:lnTo>
                      <a:pt x="2993" y="3766"/>
                    </a:lnTo>
                    <a:lnTo>
                      <a:pt x="3035" y="3808"/>
                    </a:lnTo>
                    <a:lnTo>
                      <a:pt x="3035" y="3913"/>
                    </a:lnTo>
                    <a:lnTo>
                      <a:pt x="3076" y="3955"/>
                    </a:lnTo>
                    <a:lnTo>
                      <a:pt x="3097" y="3871"/>
                    </a:lnTo>
                    <a:lnTo>
                      <a:pt x="3160" y="3829"/>
                    </a:lnTo>
                    <a:lnTo>
                      <a:pt x="3202" y="3829"/>
                    </a:lnTo>
                    <a:lnTo>
                      <a:pt x="3265" y="3913"/>
                    </a:lnTo>
                    <a:lnTo>
                      <a:pt x="3307" y="3934"/>
                    </a:lnTo>
                    <a:lnTo>
                      <a:pt x="3390" y="3871"/>
                    </a:lnTo>
                    <a:lnTo>
                      <a:pt x="3390" y="3829"/>
                    </a:lnTo>
                    <a:lnTo>
                      <a:pt x="3411" y="3829"/>
                    </a:lnTo>
                    <a:lnTo>
                      <a:pt x="3453" y="3766"/>
                    </a:lnTo>
                    <a:lnTo>
                      <a:pt x="3453" y="3704"/>
                    </a:lnTo>
                    <a:lnTo>
                      <a:pt x="3474" y="3704"/>
                    </a:lnTo>
                    <a:lnTo>
                      <a:pt x="3495" y="3641"/>
                    </a:lnTo>
                    <a:lnTo>
                      <a:pt x="3474" y="3599"/>
                    </a:lnTo>
                    <a:lnTo>
                      <a:pt x="3495" y="3494"/>
                    </a:lnTo>
                    <a:lnTo>
                      <a:pt x="3599" y="3348"/>
                    </a:lnTo>
                    <a:lnTo>
                      <a:pt x="3662" y="3243"/>
                    </a:lnTo>
                    <a:lnTo>
                      <a:pt x="3662" y="3097"/>
                    </a:lnTo>
                    <a:lnTo>
                      <a:pt x="3662" y="3034"/>
                    </a:lnTo>
                    <a:lnTo>
                      <a:pt x="3620" y="3034"/>
                    </a:lnTo>
                    <a:lnTo>
                      <a:pt x="3620" y="3097"/>
                    </a:lnTo>
                    <a:lnTo>
                      <a:pt x="3579" y="3180"/>
                    </a:lnTo>
                    <a:lnTo>
                      <a:pt x="3495" y="3222"/>
                    </a:lnTo>
                    <a:lnTo>
                      <a:pt x="3411" y="3306"/>
                    </a:lnTo>
                    <a:lnTo>
                      <a:pt x="3369" y="3327"/>
                    </a:lnTo>
                    <a:lnTo>
                      <a:pt x="3348" y="3243"/>
                    </a:lnTo>
                    <a:lnTo>
                      <a:pt x="3369" y="3180"/>
                    </a:lnTo>
                    <a:lnTo>
                      <a:pt x="3369" y="3097"/>
                    </a:lnTo>
                    <a:lnTo>
                      <a:pt x="3474" y="3013"/>
                    </a:lnTo>
                    <a:lnTo>
                      <a:pt x="3495" y="2971"/>
                    </a:lnTo>
                    <a:lnTo>
                      <a:pt x="3579" y="2888"/>
                    </a:lnTo>
                    <a:lnTo>
                      <a:pt x="3599" y="2888"/>
                    </a:lnTo>
                    <a:lnTo>
                      <a:pt x="3662" y="2867"/>
                    </a:lnTo>
                    <a:lnTo>
                      <a:pt x="3620" y="2804"/>
                    </a:lnTo>
                    <a:lnTo>
                      <a:pt x="3579" y="2867"/>
                    </a:lnTo>
                    <a:lnTo>
                      <a:pt x="3516" y="2867"/>
                    </a:lnTo>
                    <a:lnTo>
                      <a:pt x="3453" y="2888"/>
                    </a:lnTo>
                    <a:lnTo>
                      <a:pt x="3390" y="2888"/>
                    </a:lnTo>
                    <a:lnTo>
                      <a:pt x="3307" y="2929"/>
                    </a:lnTo>
                    <a:lnTo>
                      <a:pt x="3286" y="2992"/>
                    </a:lnTo>
                    <a:lnTo>
                      <a:pt x="3181" y="3076"/>
                    </a:lnTo>
                    <a:lnTo>
                      <a:pt x="3181" y="3118"/>
                    </a:lnTo>
                    <a:lnTo>
                      <a:pt x="3139" y="3180"/>
                    </a:lnTo>
                    <a:lnTo>
                      <a:pt x="3055" y="3097"/>
                    </a:lnTo>
                    <a:lnTo>
                      <a:pt x="3055" y="3034"/>
                    </a:lnTo>
                    <a:lnTo>
                      <a:pt x="3035" y="2971"/>
                    </a:lnTo>
                    <a:lnTo>
                      <a:pt x="3035" y="2888"/>
                    </a:lnTo>
                    <a:lnTo>
                      <a:pt x="3076" y="2929"/>
                    </a:lnTo>
                    <a:lnTo>
                      <a:pt x="3097" y="2929"/>
                    </a:lnTo>
                    <a:lnTo>
                      <a:pt x="3181" y="2825"/>
                    </a:lnTo>
                    <a:lnTo>
                      <a:pt x="3139" y="2825"/>
                    </a:lnTo>
                    <a:lnTo>
                      <a:pt x="3055" y="2804"/>
                    </a:lnTo>
                    <a:lnTo>
                      <a:pt x="3181" y="2804"/>
                    </a:lnTo>
                    <a:lnTo>
                      <a:pt x="3076" y="2783"/>
                    </a:lnTo>
                    <a:lnTo>
                      <a:pt x="3035" y="2720"/>
                    </a:lnTo>
                    <a:lnTo>
                      <a:pt x="3035" y="2678"/>
                    </a:lnTo>
                    <a:lnTo>
                      <a:pt x="3055" y="2657"/>
                    </a:lnTo>
                    <a:lnTo>
                      <a:pt x="3160" y="2657"/>
                    </a:lnTo>
                    <a:lnTo>
                      <a:pt x="3181" y="2616"/>
                    </a:lnTo>
                    <a:lnTo>
                      <a:pt x="3265" y="2553"/>
                    </a:lnTo>
                    <a:lnTo>
                      <a:pt x="3286" y="2448"/>
                    </a:lnTo>
                    <a:lnTo>
                      <a:pt x="3369" y="2448"/>
                    </a:lnTo>
                    <a:lnTo>
                      <a:pt x="3390" y="2469"/>
                    </a:lnTo>
                    <a:lnTo>
                      <a:pt x="3495" y="2406"/>
                    </a:lnTo>
                    <a:lnTo>
                      <a:pt x="3516" y="2344"/>
                    </a:lnTo>
                    <a:lnTo>
                      <a:pt x="3516" y="2260"/>
                    </a:lnTo>
                    <a:lnTo>
                      <a:pt x="3495" y="2197"/>
                    </a:lnTo>
                    <a:lnTo>
                      <a:pt x="3411" y="2281"/>
                    </a:lnTo>
                    <a:lnTo>
                      <a:pt x="3369" y="2302"/>
                    </a:lnTo>
                    <a:lnTo>
                      <a:pt x="3348" y="2281"/>
                    </a:lnTo>
                    <a:lnTo>
                      <a:pt x="3286" y="2281"/>
                    </a:lnTo>
                    <a:lnTo>
                      <a:pt x="3286" y="2344"/>
                    </a:lnTo>
                    <a:lnTo>
                      <a:pt x="3286" y="2406"/>
                    </a:lnTo>
                    <a:lnTo>
                      <a:pt x="3244" y="2448"/>
                    </a:lnTo>
                    <a:lnTo>
                      <a:pt x="3181" y="2448"/>
                    </a:lnTo>
                    <a:lnTo>
                      <a:pt x="3097" y="2490"/>
                    </a:lnTo>
                    <a:lnTo>
                      <a:pt x="3055" y="2511"/>
                    </a:lnTo>
                    <a:lnTo>
                      <a:pt x="3055" y="2574"/>
                    </a:lnTo>
                    <a:lnTo>
                      <a:pt x="2993" y="2595"/>
                    </a:lnTo>
                    <a:lnTo>
                      <a:pt x="3035" y="2553"/>
                    </a:lnTo>
                    <a:lnTo>
                      <a:pt x="3035" y="2469"/>
                    </a:lnTo>
                    <a:lnTo>
                      <a:pt x="2993" y="2490"/>
                    </a:lnTo>
                    <a:lnTo>
                      <a:pt x="2951" y="2490"/>
                    </a:lnTo>
                    <a:lnTo>
                      <a:pt x="2993" y="2469"/>
                    </a:lnTo>
                    <a:lnTo>
                      <a:pt x="3055" y="2406"/>
                    </a:lnTo>
                    <a:lnTo>
                      <a:pt x="3076" y="2385"/>
                    </a:lnTo>
                    <a:lnTo>
                      <a:pt x="3035" y="2364"/>
                    </a:lnTo>
                    <a:lnTo>
                      <a:pt x="3076" y="2302"/>
                    </a:lnTo>
                    <a:lnTo>
                      <a:pt x="3097" y="2239"/>
                    </a:lnTo>
                    <a:lnTo>
                      <a:pt x="3055" y="2197"/>
                    </a:lnTo>
                    <a:lnTo>
                      <a:pt x="2993" y="2260"/>
                    </a:lnTo>
                    <a:lnTo>
                      <a:pt x="3035" y="2197"/>
                    </a:lnTo>
                    <a:lnTo>
                      <a:pt x="3035" y="2155"/>
                    </a:lnTo>
                    <a:lnTo>
                      <a:pt x="2993" y="2155"/>
                    </a:lnTo>
                    <a:lnTo>
                      <a:pt x="2930" y="2176"/>
                    </a:lnTo>
                    <a:lnTo>
                      <a:pt x="2878" y="2166"/>
                    </a:lnTo>
                    <a:lnTo>
                      <a:pt x="2878" y="2166"/>
                    </a:lnTo>
                    <a:lnTo>
                      <a:pt x="2825" y="2176"/>
                    </a:lnTo>
                    <a:lnTo>
                      <a:pt x="2872" y="2165"/>
                    </a:lnTo>
                    <a:lnTo>
                      <a:pt x="2872" y="2165"/>
                    </a:lnTo>
                    <a:lnTo>
                      <a:pt x="2825" y="2155"/>
                    </a:lnTo>
                    <a:lnTo>
                      <a:pt x="2909" y="2155"/>
                    </a:lnTo>
                    <a:lnTo>
                      <a:pt x="2993" y="2113"/>
                    </a:lnTo>
                    <a:lnTo>
                      <a:pt x="3035" y="2072"/>
                    </a:lnTo>
                    <a:lnTo>
                      <a:pt x="3076" y="2072"/>
                    </a:lnTo>
                    <a:lnTo>
                      <a:pt x="3139" y="2051"/>
                    </a:lnTo>
                    <a:lnTo>
                      <a:pt x="3139" y="1967"/>
                    </a:lnTo>
                    <a:lnTo>
                      <a:pt x="3181" y="1904"/>
                    </a:lnTo>
                    <a:lnTo>
                      <a:pt x="3181" y="1862"/>
                    </a:lnTo>
                    <a:lnTo>
                      <a:pt x="3097" y="1800"/>
                    </a:lnTo>
                    <a:lnTo>
                      <a:pt x="2993" y="1716"/>
                    </a:lnTo>
                    <a:lnTo>
                      <a:pt x="2888" y="1716"/>
                    </a:lnTo>
                    <a:lnTo>
                      <a:pt x="2783" y="1737"/>
                    </a:lnTo>
                    <a:lnTo>
                      <a:pt x="2742" y="1737"/>
                    </a:lnTo>
                    <a:lnTo>
                      <a:pt x="2742" y="1779"/>
                    </a:lnTo>
                    <a:lnTo>
                      <a:pt x="2679" y="1862"/>
                    </a:lnTo>
                    <a:lnTo>
                      <a:pt x="2658" y="1946"/>
                    </a:lnTo>
                    <a:lnTo>
                      <a:pt x="2679" y="1841"/>
                    </a:lnTo>
                    <a:lnTo>
                      <a:pt x="2658" y="1820"/>
                    </a:lnTo>
                    <a:lnTo>
                      <a:pt x="2679" y="1758"/>
                    </a:lnTo>
                    <a:lnTo>
                      <a:pt x="2742" y="1674"/>
                    </a:lnTo>
                    <a:lnTo>
                      <a:pt x="2721" y="1674"/>
                    </a:lnTo>
                    <a:lnTo>
                      <a:pt x="2637" y="1737"/>
                    </a:lnTo>
                    <a:lnTo>
                      <a:pt x="2574" y="1779"/>
                    </a:lnTo>
                    <a:lnTo>
                      <a:pt x="2553" y="1862"/>
                    </a:lnTo>
                    <a:lnTo>
                      <a:pt x="2532" y="1841"/>
                    </a:lnTo>
                    <a:lnTo>
                      <a:pt x="2491" y="1862"/>
                    </a:lnTo>
                    <a:lnTo>
                      <a:pt x="2449" y="1883"/>
                    </a:lnTo>
                    <a:lnTo>
                      <a:pt x="2428" y="1862"/>
                    </a:lnTo>
                    <a:lnTo>
                      <a:pt x="2344" y="1925"/>
                    </a:lnTo>
                    <a:lnTo>
                      <a:pt x="2323" y="2030"/>
                    </a:lnTo>
                    <a:lnTo>
                      <a:pt x="2239" y="2072"/>
                    </a:lnTo>
                    <a:lnTo>
                      <a:pt x="2239" y="2072"/>
                    </a:lnTo>
                    <a:lnTo>
                      <a:pt x="2281" y="2030"/>
                    </a:lnTo>
                    <a:lnTo>
                      <a:pt x="2323" y="1883"/>
                    </a:lnTo>
                    <a:lnTo>
                      <a:pt x="2365" y="1779"/>
                    </a:lnTo>
                    <a:lnTo>
                      <a:pt x="2344" y="1758"/>
                    </a:lnTo>
                    <a:lnTo>
                      <a:pt x="2281" y="1779"/>
                    </a:lnTo>
                    <a:lnTo>
                      <a:pt x="2260" y="1841"/>
                    </a:lnTo>
                    <a:lnTo>
                      <a:pt x="2219" y="1883"/>
                    </a:lnTo>
                    <a:lnTo>
                      <a:pt x="2177" y="1841"/>
                    </a:lnTo>
                    <a:lnTo>
                      <a:pt x="2239" y="1779"/>
                    </a:lnTo>
                    <a:lnTo>
                      <a:pt x="2260" y="1737"/>
                    </a:lnTo>
                    <a:lnTo>
                      <a:pt x="2260" y="1716"/>
                    </a:lnTo>
                    <a:lnTo>
                      <a:pt x="2177" y="1737"/>
                    </a:lnTo>
                    <a:lnTo>
                      <a:pt x="2072" y="1820"/>
                    </a:lnTo>
                    <a:lnTo>
                      <a:pt x="2030" y="1820"/>
                    </a:lnTo>
                    <a:lnTo>
                      <a:pt x="2009" y="1737"/>
                    </a:lnTo>
                    <a:lnTo>
                      <a:pt x="1967" y="1737"/>
                    </a:lnTo>
                    <a:lnTo>
                      <a:pt x="1905" y="1820"/>
                    </a:lnTo>
                    <a:lnTo>
                      <a:pt x="1842" y="1820"/>
                    </a:lnTo>
                    <a:lnTo>
                      <a:pt x="1842" y="1779"/>
                    </a:lnTo>
                    <a:lnTo>
                      <a:pt x="1947" y="1737"/>
                    </a:lnTo>
                    <a:lnTo>
                      <a:pt x="2009" y="1632"/>
                    </a:lnTo>
                    <a:lnTo>
                      <a:pt x="2030" y="1548"/>
                    </a:lnTo>
                    <a:lnTo>
                      <a:pt x="1947" y="1548"/>
                    </a:lnTo>
                    <a:lnTo>
                      <a:pt x="1863" y="1611"/>
                    </a:lnTo>
                    <a:lnTo>
                      <a:pt x="1863" y="1611"/>
                    </a:lnTo>
                    <a:lnTo>
                      <a:pt x="1926" y="1527"/>
                    </a:lnTo>
                    <a:lnTo>
                      <a:pt x="2009" y="1444"/>
                    </a:lnTo>
                    <a:lnTo>
                      <a:pt x="2114" y="1444"/>
                    </a:lnTo>
                    <a:lnTo>
                      <a:pt x="2156" y="1423"/>
                    </a:lnTo>
                    <a:lnTo>
                      <a:pt x="2239" y="1381"/>
                    </a:lnTo>
                    <a:lnTo>
                      <a:pt x="2281" y="1339"/>
                    </a:lnTo>
                    <a:lnTo>
                      <a:pt x="2281" y="1276"/>
                    </a:lnTo>
                    <a:lnTo>
                      <a:pt x="2260" y="1318"/>
                    </a:lnTo>
                    <a:lnTo>
                      <a:pt x="2156" y="1339"/>
                    </a:lnTo>
                    <a:lnTo>
                      <a:pt x="2114" y="1318"/>
                    </a:lnTo>
                    <a:lnTo>
                      <a:pt x="2030" y="1235"/>
                    </a:lnTo>
                    <a:lnTo>
                      <a:pt x="1967" y="1235"/>
                    </a:lnTo>
                    <a:lnTo>
                      <a:pt x="1926" y="1255"/>
                    </a:lnTo>
                    <a:lnTo>
                      <a:pt x="1967" y="1151"/>
                    </a:lnTo>
                    <a:lnTo>
                      <a:pt x="2009" y="1130"/>
                    </a:lnTo>
                    <a:lnTo>
                      <a:pt x="2009" y="1109"/>
                    </a:lnTo>
                    <a:lnTo>
                      <a:pt x="1947" y="1130"/>
                    </a:lnTo>
                    <a:lnTo>
                      <a:pt x="1863" y="1193"/>
                    </a:lnTo>
                    <a:lnTo>
                      <a:pt x="1821" y="1255"/>
                    </a:lnTo>
                    <a:lnTo>
                      <a:pt x="1737" y="1339"/>
                    </a:lnTo>
                    <a:lnTo>
                      <a:pt x="1695" y="1360"/>
                    </a:lnTo>
                    <a:lnTo>
                      <a:pt x="1654" y="1423"/>
                    </a:lnTo>
                    <a:lnTo>
                      <a:pt x="1591" y="1465"/>
                    </a:lnTo>
                    <a:lnTo>
                      <a:pt x="1528" y="1548"/>
                    </a:lnTo>
                    <a:lnTo>
                      <a:pt x="1528" y="1444"/>
                    </a:lnTo>
                    <a:lnTo>
                      <a:pt x="1549" y="1360"/>
                    </a:lnTo>
                    <a:lnTo>
                      <a:pt x="1612" y="1297"/>
                    </a:lnTo>
                    <a:lnTo>
                      <a:pt x="1612" y="1235"/>
                    </a:lnTo>
                    <a:lnTo>
                      <a:pt x="1654" y="1130"/>
                    </a:lnTo>
                    <a:lnTo>
                      <a:pt x="1737" y="1046"/>
                    </a:lnTo>
                    <a:lnTo>
                      <a:pt x="1737" y="1004"/>
                    </a:lnTo>
                    <a:lnTo>
                      <a:pt x="1800" y="942"/>
                    </a:lnTo>
                    <a:lnTo>
                      <a:pt x="1821" y="921"/>
                    </a:lnTo>
                    <a:lnTo>
                      <a:pt x="1863" y="816"/>
                    </a:lnTo>
                    <a:lnTo>
                      <a:pt x="1947" y="774"/>
                    </a:lnTo>
                    <a:lnTo>
                      <a:pt x="2009" y="711"/>
                    </a:lnTo>
                    <a:lnTo>
                      <a:pt x="2051" y="691"/>
                    </a:lnTo>
                    <a:lnTo>
                      <a:pt x="2072" y="670"/>
                    </a:lnTo>
                    <a:lnTo>
                      <a:pt x="2072" y="607"/>
                    </a:lnTo>
                    <a:lnTo>
                      <a:pt x="2114" y="565"/>
                    </a:lnTo>
                    <a:lnTo>
                      <a:pt x="2135" y="481"/>
                    </a:lnTo>
                    <a:lnTo>
                      <a:pt x="2135" y="523"/>
                    </a:lnTo>
                    <a:lnTo>
                      <a:pt x="2114" y="586"/>
                    </a:lnTo>
                    <a:lnTo>
                      <a:pt x="2135" y="628"/>
                    </a:lnTo>
                    <a:lnTo>
                      <a:pt x="2219" y="523"/>
                    </a:lnTo>
                    <a:lnTo>
                      <a:pt x="2323" y="419"/>
                    </a:lnTo>
                    <a:lnTo>
                      <a:pt x="2344" y="377"/>
                    </a:lnTo>
                    <a:lnTo>
                      <a:pt x="2323" y="314"/>
                    </a:lnTo>
                    <a:lnTo>
                      <a:pt x="2260" y="314"/>
                    </a:lnTo>
                    <a:lnTo>
                      <a:pt x="2219" y="377"/>
                    </a:lnTo>
                    <a:lnTo>
                      <a:pt x="2177" y="293"/>
                    </a:lnTo>
                    <a:lnTo>
                      <a:pt x="2156" y="272"/>
                    </a:lnTo>
                    <a:lnTo>
                      <a:pt x="2177" y="209"/>
                    </a:lnTo>
                    <a:lnTo>
                      <a:pt x="2239" y="188"/>
                    </a:lnTo>
                    <a:lnTo>
                      <a:pt x="2323" y="209"/>
                    </a:lnTo>
                    <a:lnTo>
                      <a:pt x="2386" y="272"/>
                    </a:lnTo>
                    <a:lnTo>
                      <a:pt x="2449" y="251"/>
                    </a:lnTo>
                    <a:lnTo>
                      <a:pt x="2491" y="188"/>
                    </a:lnTo>
                    <a:lnTo>
                      <a:pt x="2491" y="42"/>
                    </a:lnTo>
                    <a:lnTo>
                      <a:pt x="2428" y="42"/>
                    </a:lnTo>
                    <a:lnTo>
                      <a:pt x="2365" y="63"/>
                    </a:lnTo>
                    <a:lnTo>
                      <a:pt x="2365" y="105"/>
                    </a:lnTo>
                    <a:lnTo>
                      <a:pt x="2323" y="105"/>
                    </a:lnTo>
                    <a:lnTo>
                      <a:pt x="2323" y="63"/>
                    </a:lnTo>
                    <a:lnTo>
                      <a:pt x="2323"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 name="Google Shape;489;p45"/>
              <p:cNvSpPr/>
              <p:nvPr/>
            </p:nvSpPr>
            <p:spPr>
              <a:xfrm>
                <a:off x="1922950" y="1659350"/>
                <a:ext cx="1050900" cy="913875"/>
              </a:xfrm>
              <a:custGeom>
                <a:avLst/>
                <a:gdLst/>
                <a:ahLst/>
                <a:cxnLst/>
                <a:rect l="l" t="t" r="r" b="b"/>
                <a:pathLst>
                  <a:path w="42036" h="36555" extrusionOk="0">
                    <a:moveTo>
                      <a:pt x="4310" y="26929"/>
                    </a:moveTo>
                    <a:lnTo>
                      <a:pt x="4310" y="27055"/>
                    </a:lnTo>
                    <a:lnTo>
                      <a:pt x="4268" y="27159"/>
                    </a:lnTo>
                    <a:lnTo>
                      <a:pt x="4101" y="27264"/>
                    </a:lnTo>
                    <a:lnTo>
                      <a:pt x="4076" y="27268"/>
                    </a:lnTo>
                    <a:lnTo>
                      <a:pt x="4076" y="27268"/>
                    </a:lnTo>
                    <a:lnTo>
                      <a:pt x="4101" y="27243"/>
                    </a:lnTo>
                    <a:lnTo>
                      <a:pt x="4185" y="27117"/>
                    </a:lnTo>
                    <a:lnTo>
                      <a:pt x="4289" y="27034"/>
                    </a:lnTo>
                    <a:lnTo>
                      <a:pt x="4310" y="26929"/>
                    </a:lnTo>
                    <a:close/>
                    <a:moveTo>
                      <a:pt x="40508" y="27473"/>
                    </a:moveTo>
                    <a:lnTo>
                      <a:pt x="40299" y="27557"/>
                    </a:lnTo>
                    <a:lnTo>
                      <a:pt x="40090" y="27599"/>
                    </a:lnTo>
                    <a:lnTo>
                      <a:pt x="40132" y="27536"/>
                    </a:lnTo>
                    <a:lnTo>
                      <a:pt x="40404" y="27473"/>
                    </a:lnTo>
                    <a:close/>
                    <a:moveTo>
                      <a:pt x="19459" y="0"/>
                    </a:moveTo>
                    <a:lnTo>
                      <a:pt x="19187" y="105"/>
                    </a:lnTo>
                    <a:lnTo>
                      <a:pt x="18810" y="105"/>
                    </a:lnTo>
                    <a:lnTo>
                      <a:pt x="18727" y="63"/>
                    </a:lnTo>
                    <a:lnTo>
                      <a:pt x="18392" y="84"/>
                    </a:lnTo>
                    <a:lnTo>
                      <a:pt x="18308" y="63"/>
                    </a:lnTo>
                    <a:lnTo>
                      <a:pt x="18120" y="105"/>
                    </a:lnTo>
                    <a:lnTo>
                      <a:pt x="18078" y="210"/>
                    </a:lnTo>
                    <a:lnTo>
                      <a:pt x="18120" y="272"/>
                    </a:lnTo>
                    <a:lnTo>
                      <a:pt x="18078" y="377"/>
                    </a:lnTo>
                    <a:lnTo>
                      <a:pt x="18078" y="524"/>
                    </a:lnTo>
                    <a:lnTo>
                      <a:pt x="18036" y="775"/>
                    </a:lnTo>
                    <a:lnTo>
                      <a:pt x="18120" y="879"/>
                    </a:lnTo>
                    <a:lnTo>
                      <a:pt x="18036" y="942"/>
                    </a:lnTo>
                    <a:lnTo>
                      <a:pt x="17911" y="942"/>
                    </a:lnTo>
                    <a:lnTo>
                      <a:pt x="17764" y="1109"/>
                    </a:lnTo>
                    <a:lnTo>
                      <a:pt x="17701" y="1214"/>
                    </a:lnTo>
                    <a:lnTo>
                      <a:pt x="17471" y="1298"/>
                    </a:lnTo>
                    <a:lnTo>
                      <a:pt x="17367" y="1444"/>
                    </a:lnTo>
                    <a:lnTo>
                      <a:pt x="17095" y="1633"/>
                    </a:lnTo>
                    <a:lnTo>
                      <a:pt x="16990" y="1674"/>
                    </a:lnTo>
                    <a:lnTo>
                      <a:pt x="16990" y="1758"/>
                    </a:lnTo>
                    <a:lnTo>
                      <a:pt x="17074" y="1925"/>
                    </a:lnTo>
                    <a:lnTo>
                      <a:pt x="17074" y="2072"/>
                    </a:lnTo>
                    <a:lnTo>
                      <a:pt x="16760" y="2030"/>
                    </a:lnTo>
                    <a:lnTo>
                      <a:pt x="16739" y="1946"/>
                    </a:lnTo>
                    <a:lnTo>
                      <a:pt x="16718" y="2135"/>
                    </a:lnTo>
                    <a:lnTo>
                      <a:pt x="16613" y="2281"/>
                    </a:lnTo>
                    <a:lnTo>
                      <a:pt x="16530" y="2302"/>
                    </a:lnTo>
                    <a:lnTo>
                      <a:pt x="16509" y="2365"/>
                    </a:lnTo>
                    <a:lnTo>
                      <a:pt x="16300" y="2407"/>
                    </a:lnTo>
                    <a:lnTo>
                      <a:pt x="16237" y="2574"/>
                    </a:lnTo>
                    <a:lnTo>
                      <a:pt x="16132" y="2595"/>
                    </a:lnTo>
                    <a:lnTo>
                      <a:pt x="16028" y="2700"/>
                    </a:lnTo>
                    <a:lnTo>
                      <a:pt x="15944" y="2700"/>
                    </a:lnTo>
                    <a:lnTo>
                      <a:pt x="15923" y="2804"/>
                    </a:lnTo>
                    <a:lnTo>
                      <a:pt x="15776" y="2888"/>
                    </a:lnTo>
                    <a:lnTo>
                      <a:pt x="15672" y="2993"/>
                    </a:lnTo>
                    <a:lnTo>
                      <a:pt x="15588" y="2972"/>
                    </a:lnTo>
                    <a:lnTo>
                      <a:pt x="15588" y="3076"/>
                    </a:lnTo>
                    <a:lnTo>
                      <a:pt x="15776" y="3139"/>
                    </a:lnTo>
                    <a:lnTo>
                      <a:pt x="15986" y="3139"/>
                    </a:lnTo>
                    <a:lnTo>
                      <a:pt x="15986" y="3244"/>
                    </a:lnTo>
                    <a:lnTo>
                      <a:pt x="15839" y="3202"/>
                    </a:lnTo>
                    <a:lnTo>
                      <a:pt x="15944" y="3516"/>
                    </a:lnTo>
                    <a:lnTo>
                      <a:pt x="16028" y="3599"/>
                    </a:lnTo>
                    <a:lnTo>
                      <a:pt x="16007" y="3725"/>
                    </a:lnTo>
                    <a:lnTo>
                      <a:pt x="15944" y="3871"/>
                    </a:lnTo>
                    <a:lnTo>
                      <a:pt x="16007" y="4018"/>
                    </a:lnTo>
                    <a:lnTo>
                      <a:pt x="15902" y="4185"/>
                    </a:lnTo>
                    <a:lnTo>
                      <a:pt x="15902" y="4394"/>
                    </a:lnTo>
                    <a:lnTo>
                      <a:pt x="15902" y="4457"/>
                    </a:lnTo>
                    <a:lnTo>
                      <a:pt x="15986" y="4457"/>
                    </a:lnTo>
                    <a:lnTo>
                      <a:pt x="16028" y="4478"/>
                    </a:lnTo>
                    <a:lnTo>
                      <a:pt x="16111" y="4394"/>
                    </a:lnTo>
                    <a:lnTo>
                      <a:pt x="16237" y="4374"/>
                    </a:lnTo>
                    <a:lnTo>
                      <a:pt x="16341" y="4394"/>
                    </a:lnTo>
                    <a:lnTo>
                      <a:pt x="16509" y="4374"/>
                    </a:lnTo>
                    <a:lnTo>
                      <a:pt x="16676" y="4227"/>
                    </a:lnTo>
                    <a:lnTo>
                      <a:pt x="16760" y="4185"/>
                    </a:lnTo>
                    <a:lnTo>
                      <a:pt x="16760" y="4143"/>
                    </a:lnTo>
                    <a:lnTo>
                      <a:pt x="16864" y="4060"/>
                    </a:lnTo>
                    <a:lnTo>
                      <a:pt x="16927" y="4143"/>
                    </a:lnTo>
                    <a:lnTo>
                      <a:pt x="16927" y="4269"/>
                    </a:lnTo>
                    <a:lnTo>
                      <a:pt x="16844" y="4353"/>
                    </a:lnTo>
                    <a:lnTo>
                      <a:pt x="16927" y="4457"/>
                    </a:lnTo>
                    <a:lnTo>
                      <a:pt x="17032" y="4457"/>
                    </a:lnTo>
                    <a:lnTo>
                      <a:pt x="17178" y="4374"/>
                    </a:lnTo>
                    <a:lnTo>
                      <a:pt x="17346" y="4374"/>
                    </a:lnTo>
                    <a:lnTo>
                      <a:pt x="17450" y="4248"/>
                    </a:lnTo>
                    <a:lnTo>
                      <a:pt x="17597" y="4081"/>
                    </a:lnTo>
                    <a:lnTo>
                      <a:pt x="17576" y="4018"/>
                    </a:lnTo>
                    <a:lnTo>
                      <a:pt x="17701" y="3850"/>
                    </a:lnTo>
                    <a:lnTo>
                      <a:pt x="17722" y="3767"/>
                    </a:lnTo>
                    <a:lnTo>
                      <a:pt x="17890" y="3620"/>
                    </a:lnTo>
                    <a:lnTo>
                      <a:pt x="18015" y="3557"/>
                    </a:lnTo>
                    <a:lnTo>
                      <a:pt x="18036" y="3453"/>
                    </a:lnTo>
                    <a:lnTo>
                      <a:pt x="18099" y="3306"/>
                    </a:lnTo>
                    <a:lnTo>
                      <a:pt x="18204" y="3453"/>
                    </a:lnTo>
                    <a:lnTo>
                      <a:pt x="18350" y="3453"/>
                    </a:lnTo>
                    <a:lnTo>
                      <a:pt x="18497" y="3348"/>
                    </a:lnTo>
                    <a:lnTo>
                      <a:pt x="18643" y="3327"/>
                    </a:lnTo>
                    <a:lnTo>
                      <a:pt x="18706" y="3181"/>
                    </a:lnTo>
                    <a:lnTo>
                      <a:pt x="18769" y="3181"/>
                    </a:lnTo>
                    <a:lnTo>
                      <a:pt x="18873" y="3076"/>
                    </a:lnTo>
                    <a:lnTo>
                      <a:pt x="18936" y="2909"/>
                    </a:lnTo>
                    <a:lnTo>
                      <a:pt x="19124" y="2867"/>
                    </a:lnTo>
                    <a:lnTo>
                      <a:pt x="19187" y="2846"/>
                    </a:lnTo>
                    <a:lnTo>
                      <a:pt x="19250" y="2888"/>
                    </a:lnTo>
                    <a:lnTo>
                      <a:pt x="19333" y="2846"/>
                    </a:lnTo>
                    <a:lnTo>
                      <a:pt x="19543" y="2846"/>
                    </a:lnTo>
                    <a:lnTo>
                      <a:pt x="19668" y="2762"/>
                    </a:lnTo>
                    <a:lnTo>
                      <a:pt x="19773" y="2762"/>
                    </a:lnTo>
                    <a:lnTo>
                      <a:pt x="20024" y="2658"/>
                    </a:lnTo>
                    <a:lnTo>
                      <a:pt x="20233" y="2616"/>
                    </a:lnTo>
                    <a:lnTo>
                      <a:pt x="20296" y="2595"/>
                    </a:lnTo>
                    <a:cubicBezTo>
                      <a:pt x="20338" y="2679"/>
                      <a:pt x="20442" y="2741"/>
                      <a:pt x="20526" y="2762"/>
                    </a:cubicBezTo>
                    <a:lnTo>
                      <a:pt x="20401" y="2783"/>
                    </a:lnTo>
                    <a:lnTo>
                      <a:pt x="19877" y="2993"/>
                    </a:lnTo>
                    <a:lnTo>
                      <a:pt x="19752" y="3097"/>
                    </a:lnTo>
                    <a:lnTo>
                      <a:pt x="19438" y="3181"/>
                    </a:lnTo>
                    <a:lnTo>
                      <a:pt x="19020" y="3369"/>
                    </a:lnTo>
                    <a:lnTo>
                      <a:pt x="18852" y="3495"/>
                    </a:lnTo>
                    <a:lnTo>
                      <a:pt x="18852" y="3578"/>
                    </a:lnTo>
                    <a:lnTo>
                      <a:pt x="18957" y="3578"/>
                    </a:lnTo>
                    <a:lnTo>
                      <a:pt x="19020" y="3620"/>
                    </a:lnTo>
                    <a:lnTo>
                      <a:pt x="18915" y="3704"/>
                    </a:lnTo>
                    <a:lnTo>
                      <a:pt x="18831" y="3704"/>
                    </a:lnTo>
                    <a:lnTo>
                      <a:pt x="18643" y="3850"/>
                    </a:lnTo>
                    <a:lnTo>
                      <a:pt x="18497" y="3850"/>
                    </a:lnTo>
                    <a:lnTo>
                      <a:pt x="18413" y="3934"/>
                    </a:lnTo>
                    <a:lnTo>
                      <a:pt x="18392" y="4039"/>
                    </a:lnTo>
                    <a:lnTo>
                      <a:pt x="18225" y="4143"/>
                    </a:lnTo>
                    <a:lnTo>
                      <a:pt x="18162" y="4227"/>
                    </a:lnTo>
                    <a:lnTo>
                      <a:pt x="18162" y="4353"/>
                    </a:lnTo>
                    <a:lnTo>
                      <a:pt x="18225" y="4311"/>
                    </a:lnTo>
                    <a:lnTo>
                      <a:pt x="18308" y="4374"/>
                    </a:lnTo>
                    <a:lnTo>
                      <a:pt x="18266" y="4457"/>
                    </a:lnTo>
                    <a:lnTo>
                      <a:pt x="18287" y="4478"/>
                    </a:lnTo>
                    <a:lnTo>
                      <a:pt x="18371" y="4457"/>
                    </a:lnTo>
                    <a:lnTo>
                      <a:pt x="18476" y="4415"/>
                    </a:lnTo>
                    <a:lnTo>
                      <a:pt x="18580" y="4415"/>
                    </a:lnTo>
                    <a:lnTo>
                      <a:pt x="18643" y="4457"/>
                    </a:lnTo>
                    <a:lnTo>
                      <a:pt x="18622" y="4541"/>
                    </a:lnTo>
                    <a:lnTo>
                      <a:pt x="18497" y="4583"/>
                    </a:lnTo>
                    <a:lnTo>
                      <a:pt x="18371" y="4520"/>
                    </a:lnTo>
                    <a:lnTo>
                      <a:pt x="18287" y="4562"/>
                    </a:lnTo>
                    <a:lnTo>
                      <a:pt x="18308" y="4666"/>
                    </a:lnTo>
                    <a:lnTo>
                      <a:pt x="18517" y="4771"/>
                    </a:lnTo>
                    <a:lnTo>
                      <a:pt x="18601" y="4729"/>
                    </a:lnTo>
                    <a:lnTo>
                      <a:pt x="18622" y="4646"/>
                    </a:lnTo>
                    <a:lnTo>
                      <a:pt x="18685" y="4646"/>
                    </a:lnTo>
                    <a:lnTo>
                      <a:pt x="18727" y="4687"/>
                    </a:lnTo>
                    <a:lnTo>
                      <a:pt x="18685" y="4771"/>
                    </a:lnTo>
                    <a:lnTo>
                      <a:pt x="18789" y="4771"/>
                    </a:lnTo>
                    <a:lnTo>
                      <a:pt x="18957" y="4792"/>
                    </a:lnTo>
                    <a:lnTo>
                      <a:pt x="19145" y="4750"/>
                    </a:lnTo>
                    <a:lnTo>
                      <a:pt x="19250" y="4750"/>
                    </a:lnTo>
                    <a:lnTo>
                      <a:pt x="19417" y="4834"/>
                    </a:lnTo>
                    <a:lnTo>
                      <a:pt x="19543" y="4792"/>
                    </a:lnTo>
                    <a:lnTo>
                      <a:pt x="19647" y="4855"/>
                    </a:lnTo>
                    <a:lnTo>
                      <a:pt x="19689" y="4959"/>
                    </a:lnTo>
                    <a:lnTo>
                      <a:pt x="19773" y="4959"/>
                    </a:lnTo>
                    <a:lnTo>
                      <a:pt x="19752" y="5001"/>
                    </a:lnTo>
                    <a:lnTo>
                      <a:pt x="19668" y="5001"/>
                    </a:lnTo>
                    <a:lnTo>
                      <a:pt x="19522" y="4897"/>
                    </a:lnTo>
                    <a:lnTo>
                      <a:pt x="19313" y="4897"/>
                    </a:lnTo>
                    <a:lnTo>
                      <a:pt x="19250" y="4959"/>
                    </a:lnTo>
                    <a:lnTo>
                      <a:pt x="19375" y="5001"/>
                    </a:lnTo>
                    <a:lnTo>
                      <a:pt x="19417" y="5064"/>
                    </a:lnTo>
                    <a:lnTo>
                      <a:pt x="19229" y="5064"/>
                    </a:lnTo>
                    <a:lnTo>
                      <a:pt x="19145" y="4980"/>
                    </a:lnTo>
                    <a:lnTo>
                      <a:pt x="18894" y="5001"/>
                    </a:lnTo>
                    <a:lnTo>
                      <a:pt x="18810" y="5064"/>
                    </a:lnTo>
                    <a:lnTo>
                      <a:pt x="18727" y="5001"/>
                    </a:lnTo>
                    <a:lnTo>
                      <a:pt x="18643" y="5001"/>
                    </a:lnTo>
                    <a:lnTo>
                      <a:pt x="18580" y="5043"/>
                    </a:lnTo>
                    <a:lnTo>
                      <a:pt x="18497" y="5043"/>
                    </a:lnTo>
                    <a:lnTo>
                      <a:pt x="18225" y="5064"/>
                    </a:lnTo>
                    <a:lnTo>
                      <a:pt x="18183" y="5085"/>
                    </a:lnTo>
                    <a:lnTo>
                      <a:pt x="17973" y="5127"/>
                    </a:lnTo>
                    <a:lnTo>
                      <a:pt x="17953" y="5273"/>
                    </a:lnTo>
                    <a:lnTo>
                      <a:pt x="17973" y="5587"/>
                    </a:lnTo>
                    <a:lnTo>
                      <a:pt x="17994" y="5629"/>
                    </a:lnTo>
                    <a:lnTo>
                      <a:pt x="17994" y="5754"/>
                    </a:lnTo>
                    <a:lnTo>
                      <a:pt x="17953" y="5796"/>
                    </a:lnTo>
                    <a:lnTo>
                      <a:pt x="17953" y="5859"/>
                    </a:lnTo>
                    <a:lnTo>
                      <a:pt x="17994" y="5922"/>
                    </a:lnTo>
                    <a:lnTo>
                      <a:pt x="18099" y="5901"/>
                    </a:lnTo>
                    <a:lnTo>
                      <a:pt x="18141" y="5901"/>
                    </a:lnTo>
                    <a:lnTo>
                      <a:pt x="18225" y="5943"/>
                    </a:lnTo>
                    <a:lnTo>
                      <a:pt x="18329" y="5943"/>
                    </a:lnTo>
                    <a:lnTo>
                      <a:pt x="18371" y="5901"/>
                    </a:lnTo>
                    <a:lnTo>
                      <a:pt x="18392" y="5901"/>
                    </a:lnTo>
                    <a:lnTo>
                      <a:pt x="18476" y="5922"/>
                    </a:lnTo>
                    <a:lnTo>
                      <a:pt x="18517" y="5964"/>
                    </a:lnTo>
                    <a:lnTo>
                      <a:pt x="18559" y="5943"/>
                    </a:lnTo>
                    <a:lnTo>
                      <a:pt x="18622" y="6006"/>
                    </a:lnTo>
                    <a:lnTo>
                      <a:pt x="18622" y="6047"/>
                    </a:lnTo>
                    <a:lnTo>
                      <a:pt x="18706" y="6068"/>
                    </a:lnTo>
                    <a:lnTo>
                      <a:pt x="18789" y="6047"/>
                    </a:lnTo>
                    <a:lnTo>
                      <a:pt x="18852" y="6047"/>
                    </a:lnTo>
                    <a:lnTo>
                      <a:pt x="18915" y="6110"/>
                    </a:lnTo>
                    <a:lnTo>
                      <a:pt x="19041" y="6110"/>
                    </a:lnTo>
                    <a:lnTo>
                      <a:pt x="19124" y="6068"/>
                    </a:lnTo>
                    <a:lnTo>
                      <a:pt x="19229" y="6131"/>
                    </a:lnTo>
                    <a:lnTo>
                      <a:pt x="19333" y="6068"/>
                    </a:lnTo>
                    <a:lnTo>
                      <a:pt x="19417" y="6110"/>
                    </a:lnTo>
                    <a:lnTo>
                      <a:pt x="19543" y="6110"/>
                    </a:lnTo>
                    <a:lnTo>
                      <a:pt x="19647" y="6068"/>
                    </a:lnTo>
                    <a:lnTo>
                      <a:pt x="19752" y="6131"/>
                    </a:lnTo>
                    <a:lnTo>
                      <a:pt x="19773" y="6215"/>
                    </a:lnTo>
                    <a:lnTo>
                      <a:pt x="19857" y="6152"/>
                    </a:lnTo>
                    <a:lnTo>
                      <a:pt x="19877" y="6257"/>
                    </a:lnTo>
                    <a:lnTo>
                      <a:pt x="19982" y="6340"/>
                    </a:lnTo>
                    <a:lnTo>
                      <a:pt x="19982" y="6382"/>
                    </a:lnTo>
                    <a:lnTo>
                      <a:pt x="20003" y="6445"/>
                    </a:lnTo>
                    <a:lnTo>
                      <a:pt x="20108" y="6445"/>
                    </a:lnTo>
                    <a:lnTo>
                      <a:pt x="20191" y="6466"/>
                    </a:lnTo>
                    <a:lnTo>
                      <a:pt x="20212" y="6550"/>
                    </a:lnTo>
                    <a:lnTo>
                      <a:pt x="20275" y="6570"/>
                    </a:lnTo>
                    <a:lnTo>
                      <a:pt x="20359" y="6654"/>
                    </a:lnTo>
                    <a:lnTo>
                      <a:pt x="20317" y="6696"/>
                    </a:lnTo>
                    <a:lnTo>
                      <a:pt x="20317" y="6780"/>
                    </a:lnTo>
                    <a:lnTo>
                      <a:pt x="20422" y="6884"/>
                    </a:lnTo>
                    <a:lnTo>
                      <a:pt x="20589" y="6989"/>
                    </a:lnTo>
                    <a:lnTo>
                      <a:pt x="20589" y="7052"/>
                    </a:lnTo>
                    <a:lnTo>
                      <a:pt x="20568" y="7073"/>
                    </a:lnTo>
                    <a:lnTo>
                      <a:pt x="20589" y="7114"/>
                    </a:lnTo>
                    <a:lnTo>
                      <a:pt x="20526" y="7094"/>
                    </a:lnTo>
                    <a:lnTo>
                      <a:pt x="20317" y="7052"/>
                    </a:lnTo>
                    <a:lnTo>
                      <a:pt x="20170" y="6989"/>
                    </a:lnTo>
                    <a:lnTo>
                      <a:pt x="20087" y="7010"/>
                    </a:lnTo>
                    <a:lnTo>
                      <a:pt x="20003" y="6989"/>
                    </a:lnTo>
                    <a:lnTo>
                      <a:pt x="19982" y="7010"/>
                    </a:lnTo>
                    <a:lnTo>
                      <a:pt x="19898" y="7010"/>
                    </a:lnTo>
                    <a:lnTo>
                      <a:pt x="19836" y="6905"/>
                    </a:lnTo>
                    <a:lnTo>
                      <a:pt x="19752" y="6905"/>
                    </a:lnTo>
                    <a:lnTo>
                      <a:pt x="19689" y="6801"/>
                    </a:lnTo>
                    <a:lnTo>
                      <a:pt x="19647" y="6780"/>
                    </a:lnTo>
                    <a:lnTo>
                      <a:pt x="19522" y="6801"/>
                    </a:lnTo>
                    <a:lnTo>
                      <a:pt x="19438" y="6780"/>
                    </a:lnTo>
                    <a:lnTo>
                      <a:pt x="19375" y="6738"/>
                    </a:lnTo>
                    <a:lnTo>
                      <a:pt x="19250" y="6675"/>
                    </a:lnTo>
                    <a:lnTo>
                      <a:pt x="19229" y="6591"/>
                    </a:lnTo>
                    <a:lnTo>
                      <a:pt x="19166" y="6591"/>
                    </a:lnTo>
                    <a:lnTo>
                      <a:pt x="19124" y="6570"/>
                    </a:lnTo>
                    <a:lnTo>
                      <a:pt x="18999" y="6570"/>
                    </a:lnTo>
                    <a:lnTo>
                      <a:pt x="18936" y="6550"/>
                    </a:lnTo>
                    <a:lnTo>
                      <a:pt x="18685" y="6550"/>
                    </a:lnTo>
                    <a:lnTo>
                      <a:pt x="18517" y="6529"/>
                    </a:lnTo>
                    <a:lnTo>
                      <a:pt x="18413" y="6487"/>
                    </a:lnTo>
                    <a:lnTo>
                      <a:pt x="17973" y="6487"/>
                    </a:lnTo>
                    <a:lnTo>
                      <a:pt x="17890" y="6529"/>
                    </a:lnTo>
                    <a:lnTo>
                      <a:pt x="17764" y="6550"/>
                    </a:lnTo>
                    <a:lnTo>
                      <a:pt x="17701" y="6633"/>
                    </a:lnTo>
                    <a:lnTo>
                      <a:pt x="17701" y="6801"/>
                    </a:lnTo>
                    <a:lnTo>
                      <a:pt x="17597" y="6968"/>
                    </a:lnTo>
                    <a:lnTo>
                      <a:pt x="17639" y="7156"/>
                    </a:lnTo>
                    <a:lnTo>
                      <a:pt x="17597" y="7219"/>
                    </a:lnTo>
                    <a:lnTo>
                      <a:pt x="17639" y="7282"/>
                    </a:lnTo>
                    <a:lnTo>
                      <a:pt x="17701" y="7303"/>
                    </a:lnTo>
                    <a:lnTo>
                      <a:pt x="17681" y="7366"/>
                    </a:lnTo>
                    <a:lnTo>
                      <a:pt x="17639" y="7387"/>
                    </a:lnTo>
                    <a:lnTo>
                      <a:pt x="17701" y="7617"/>
                    </a:lnTo>
                    <a:lnTo>
                      <a:pt x="17785" y="7700"/>
                    </a:lnTo>
                    <a:lnTo>
                      <a:pt x="17806" y="7742"/>
                    </a:lnTo>
                    <a:lnTo>
                      <a:pt x="17973" y="7847"/>
                    </a:lnTo>
                    <a:lnTo>
                      <a:pt x="18015" y="7910"/>
                    </a:lnTo>
                    <a:lnTo>
                      <a:pt x="18120" y="7889"/>
                    </a:lnTo>
                    <a:lnTo>
                      <a:pt x="18183" y="7951"/>
                    </a:lnTo>
                    <a:lnTo>
                      <a:pt x="18266" y="7993"/>
                    </a:lnTo>
                    <a:lnTo>
                      <a:pt x="18392" y="7931"/>
                    </a:lnTo>
                    <a:lnTo>
                      <a:pt x="18476" y="7931"/>
                    </a:lnTo>
                    <a:lnTo>
                      <a:pt x="18538" y="8014"/>
                    </a:lnTo>
                    <a:lnTo>
                      <a:pt x="18685" y="8014"/>
                    </a:lnTo>
                    <a:lnTo>
                      <a:pt x="18748" y="8140"/>
                    </a:lnTo>
                    <a:lnTo>
                      <a:pt x="18831" y="8161"/>
                    </a:lnTo>
                    <a:lnTo>
                      <a:pt x="18852" y="8223"/>
                    </a:lnTo>
                    <a:lnTo>
                      <a:pt x="18727" y="8265"/>
                    </a:lnTo>
                    <a:lnTo>
                      <a:pt x="18727" y="8349"/>
                    </a:lnTo>
                    <a:lnTo>
                      <a:pt x="18685" y="8412"/>
                    </a:lnTo>
                    <a:lnTo>
                      <a:pt x="18685" y="8454"/>
                    </a:lnTo>
                    <a:lnTo>
                      <a:pt x="18622" y="8537"/>
                    </a:lnTo>
                    <a:lnTo>
                      <a:pt x="18497" y="8621"/>
                    </a:lnTo>
                    <a:lnTo>
                      <a:pt x="18497" y="8663"/>
                    </a:lnTo>
                    <a:lnTo>
                      <a:pt x="18434" y="8747"/>
                    </a:lnTo>
                    <a:lnTo>
                      <a:pt x="18517" y="8788"/>
                    </a:lnTo>
                    <a:lnTo>
                      <a:pt x="18517" y="8935"/>
                    </a:lnTo>
                    <a:lnTo>
                      <a:pt x="18580" y="9060"/>
                    </a:lnTo>
                    <a:lnTo>
                      <a:pt x="18580" y="9144"/>
                    </a:lnTo>
                    <a:lnTo>
                      <a:pt x="18434" y="9165"/>
                    </a:lnTo>
                    <a:lnTo>
                      <a:pt x="18497" y="9207"/>
                    </a:lnTo>
                    <a:lnTo>
                      <a:pt x="18685" y="9249"/>
                    </a:lnTo>
                    <a:lnTo>
                      <a:pt x="18748" y="9207"/>
                    </a:lnTo>
                    <a:lnTo>
                      <a:pt x="18810" y="9207"/>
                    </a:lnTo>
                    <a:lnTo>
                      <a:pt x="18831" y="9270"/>
                    </a:lnTo>
                    <a:lnTo>
                      <a:pt x="18894" y="9207"/>
                    </a:lnTo>
                    <a:lnTo>
                      <a:pt x="18936" y="9207"/>
                    </a:lnTo>
                    <a:lnTo>
                      <a:pt x="18999" y="9249"/>
                    </a:lnTo>
                    <a:lnTo>
                      <a:pt x="19145" y="9249"/>
                    </a:lnTo>
                    <a:lnTo>
                      <a:pt x="19333" y="9311"/>
                    </a:lnTo>
                    <a:lnTo>
                      <a:pt x="19417" y="9249"/>
                    </a:lnTo>
                    <a:lnTo>
                      <a:pt x="19564" y="9249"/>
                    </a:lnTo>
                    <a:lnTo>
                      <a:pt x="19585" y="9291"/>
                    </a:lnTo>
                    <a:lnTo>
                      <a:pt x="19626" y="9291"/>
                    </a:lnTo>
                    <a:lnTo>
                      <a:pt x="19668" y="9270"/>
                    </a:lnTo>
                    <a:lnTo>
                      <a:pt x="19752" y="9249"/>
                    </a:lnTo>
                    <a:lnTo>
                      <a:pt x="19794" y="9270"/>
                    </a:lnTo>
                    <a:lnTo>
                      <a:pt x="19836" y="9353"/>
                    </a:lnTo>
                    <a:lnTo>
                      <a:pt x="19877" y="9353"/>
                    </a:lnTo>
                    <a:lnTo>
                      <a:pt x="19940" y="9311"/>
                    </a:lnTo>
                    <a:lnTo>
                      <a:pt x="19982" y="9353"/>
                    </a:lnTo>
                    <a:lnTo>
                      <a:pt x="20003" y="9416"/>
                    </a:lnTo>
                    <a:lnTo>
                      <a:pt x="20066" y="9416"/>
                    </a:lnTo>
                    <a:lnTo>
                      <a:pt x="20108" y="9374"/>
                    </a:lnTo>
                    <a:lnTo>
                      <a:pt x="20254" y="9353"/>
                    </a:lnTo>
                    <a:lnTo>
                      <a:pt x="20296" y="9270"/>
                    </a:lnTo>
                    <a:lnTo>
                      <a:pt x="20401" y="9249"/>
                    </a:lnTo>
                    <a:lnTo>
                      <a:pt x="20484" y="9249"/>
                    </a:lnTo>
                    <a:lnTo>
                      <a:pt x="20589" y="9144"/>
                    </a:lnTo>
                    <a:lnTo>
                      <a:pt x="20714" y="9081"/>
                    </a:lnTo>
                    <a:lnTo>
                      <a:pt x="20819" y="9060"/>
                    </a:lnTo>
                    <a:lnTo>
                      <a:pt x="20840" y="8998"/>
                    </a:lnTo>
                    <a:lnTo>
                      <a:pt x="20924" y="8998"/>
                    </a:lnTo>
                    <a:lnTo>
                      <a:pt x="21028" y="9039"/>
                    </a:lnTo>
                    <a:lnTo>
                      <a:pt x="21112" y="9039"/>
                    </a:lnTo>
                    <a:lnTo>
                      <a:pt x="21196" y="9081"/>
                    </a:lnTo>
                    <a:lnTo>
                      <a:pt x="21405" y="9081"/>
                    </a:lnTo>
                    <a:lnTo>
                      <a:pt x="21635" y="8935"/>
                    </a:lnTo>
                    <a:lnTo>
                      <a:pt x="21656" y="8851"/>
                    </a:lnTo>
                    <a:lnTo>
                      <a:pt x="21719" y="8851"/>
                    </a:lnTo>
                    <a:lnTo>
                      <a:pt x="21740" y="8893"/>
                    </a:lnTo>
                    <a:lnTo>
                      <a:pt x="21761" y="8851"/>
                    </a:lnTo>
                    <a:lnTo>
                      <a:pt x="21844" y="8788"/>
                    </a:lnTo>
                    <a:lnTo>
                      <a:pt x="21844" y="8726"/>
                    </a:lnTo>
                    <a:lnTo>
                      <a:pt x="21865" y="8663"/>
                    </a:lnTo>
                    <a:lnTo>
                      <a:pt x="21928" y="8684"/>
                    </a:lnTo>
                    <a:lnTo>
                      <a:pt x="21991" y="8684"/>
                    </a:lnTo>
                    <a:lnTo>
                      <a:pt x="22054" y="8642"/>
                    </a:lnTo>
                    <a:lnTo>
                      <a:pt x="22054" y="8579"/>
                    </a:lnTo>
                    <a:lnTo>
                      <a:pt x="22095" y="8621"/>
                    </a:lnTo>
                    <a:lnTo>
                      <a:pt x="22158" y="8621"/>
                    </a:lnTo>
                    <a:lnTo>
                      <a:pt x="22179" y="8663"/>
                    </a:lnTo>
                    <a:lnTo>
                      <a:pt x="22179" y="8726"/>
                    </a:lnTo>
                    <a:lnTo>
                      <a:pt x="22242" y="8767"/>
                    </a:lnTo>
                    <a:lnTo>
                      <a:pt x="22158" y="8830"/>
                    </a:lnTo>
                    <a:lnTo>
                      <a:pt x="22158" y="8893"/>
                    </a:lnTo>
                    <a:lnTo>
                      <a:pt x="22095" y="8977"/>
                    </a:lnTo>
                    <a:lnTo>
                      <a:pt x="22054" y="8998"/>
                    </a:lnTo>
                    <a:lnTo>
                      <a:pt x="22054" y="9060"/>
                    </a:lnTo>
                    <a:lnTo>
                      <a:pt x="22137" y="9081"/>
                    </a:lnTo>
                    <a:lnTo>
                      <a:pt x="22200" y="9165"/>
                    </a:lnTo>
                    <a:lnTo>
                      <a:pt x="22242" y="9144"/>
                    </a:lnTo>
                    <a:lnTo>
                      <a:pt x="22305" y="9144"/>
                    </a:lnTo>
                    <a:lnTo>
                      <a:pt x="22409" y="9186"/>
                    </a:lnTo>
                    <a:lnTo>
                      <a:pt x="22409" y="9207"/>
                    </a:lnTo>
                    <a:cubicBezTo>
                      <a:pt x="22367" y="9207"/>
                      <a:pt x="22305" y="9249"/>
                      <a:pt x="22263" y="9270"/>
                    </a:cubicBezTo>
                    <a:lnTo>
                      <a:pt x="22242" y="9270"/>
                    </a:lnTo>
                    <a:cubicBezTo>
                      <a:pt x="22137" y="9291"/>
                      <a:pt x="22054" y="9353"/>
                      <a:pt x="21949" y="9374"/>
                    </a:cubicBezTo>
                    <a:cubicBezTo>
                      <a:pt x="21886" y="9374"/>
                      <a:pt x="21865" y="9395"/>
                      <a:pt x="21844" y="9458"/>
                    </a:cubicBezTo>
                    <a:lnTo>
                      <a:pt x="21551" y="9521"/>
                    </a:lnTo>
                    <a:lnTo>
                      <a:pt x="21133" y="9563"/>
                    </a:lnTo>
                    <a:lnTo>
                      <a:pt x="21007" y="9521"/>
                    </a:lnTo>
                    <a:lnTo>
                      <a:pt x="20903" y="9521"/>
                    </a:lnTo>
                    <a:lnTo>
                      <a:pt x="20735" y="9730"/>
                    </a:lnTo>
                    <a:lnTo>
                      <a:pt x="20631" y="9793"/>
                    </a:lnTo>
                    <a:lnTo>
                      <a:pt x="20589" y="9876"/>
                    </a:lnTo>
                    <a:lnTo>
                      <a:pt x="20673" y="9918"/>
                    </a:lnTo>
                    <a:lnTo>
                      <a:pt x="20735" y="9876"/>
                    </a:lnTo>
                    <a:lnTo>
                      <a:pt x="20798" y="9876"/>
                    </a:lnTo>
                    <a:lnTo>
                      <a:pt x="20777" y="9981"/>
                    </a:lnTo>
                    <a:lnTo>
                      <a:pt x="20694" y="10023"/>
                    </a:lnTo>
                    <a:lnTo>
                      <a:pt x="20714" y="10086"/>
                    </a:lnTo>
                    <a:lnTo>
                      <a:pt x="20882" y="10107"/>
                    </a:lnTo>
                    <a:lnTo>
                      <a:pt x="20903" y="10148"/>
                    </a:lnTo>
                    <a:lnTo>
                      <a:pt x="21028" y="10127"/>
                    </a:lnTo>
                    <a:lnTo>
                      <a:pt x="21028" y="10044"/>
                    </a:lnTo>
                    <a:lnTo>
                      <a:pt x="20945" y="9981"/>
                    </a:lnTo>
                    <a:lnTo>
                      <a:pt x="20945" y="9897"/>
                    </a:lnTo>
                    <a:lnTo>
                      <a:pt x="21028" y="9876"/>
                    </a:lnTo>
                    <a:lnTo>
                      <a:pt x="21049" y="9918"/>
                    </a:lnTo>
                    <a:lnTo>
                      <a:pt x="21133" y="9918"/>
                    </a:lnTo>
                    <a:lnTo>
                      <a:pt x="21238" y="10002"/>
                    </a:lnTo>
                    <a:lnTo>
                      <a:pt x="21321" y="9981"/>
                    </a:lnTo>
                    <a:lnTo>
                      <a:pt x="21342" y="9876"/>
                    </a:lnTo>
                    <a:lnTo>
                      <a:pt x="21426" y="9814"/>
                    </a:lnTo>
                    <a:lnTo>
                      <a:pt x="21426" y="9918"/>
                    </a:lnTo>
                    <a:lnTo>
                      <a:pt x="21530" y="10023"/>
                    </a:lnTo>
                    <a:lnTo>
                      <a:pt x="21551" y="9981"/>
                    </a:lnTo>
                    <a:lnTo>
                      <a:pt x="21551" y="9897"/>
                    </a:lnTo>
                    <a:lnTo>
                      <a:pt x="21656" y="9897"/>
                    </a:lnTo>
                    <a:lnTo>
                      <a:pt x="21677" y="9814"/>
                    </a:lnTo>
                    <a:lnTo>
                      <a:pt x="21761" y="9814"/>
                    </a:lnTo>
                    <a:lnTo>
                      <a:pt x="21886" y="9772"/>
                    </a:lnTo>
                    <a:cubicBezTo>
                      <a:pt x="21932" y="9802"/>
                      <a:pt x="21989" y="9822"/>
                      <a:pt x="22041" y="9822"/>
                    </a:cubicBezTo>
                    <a:cubicBezTo>
                      <a:pt x="22060" y="9822"/>
                      <a:pt x="22079" y="9819"/>
                      <a:pt x="22095" y="9814"/>
                    </a:cubicBezTo>
                    <a:cubicBezTo>
                      <a:pt x="22116" y="9814"/>
                      <a:pt x="22132" y="9808"/>
                      <a:pt x="22142" y="9803"/>
                    </a:cubicBezTo>
                    <a:lnTo>
                      <a:pt x="22142" y="9803"/>
                    </a:lnTo>
                    <a:lnTo>
                      <a:pt x="22095" y="9835"/>
                    </a:lnTo>
                    <a:lnTo>
                      <a:pt x="22158" y="9918"/>
                    </a:lnTo>
                    <a:lnTo>
                      <a:pt x="22033" y="10044"/>
                    </a:lnTo>
                    <a:lnTo>
                      <a:pt x="21949" y="10002"/>
                    </a:lnTo>
                    <a:lnTo>
                      <a:pt x="21886" y="10044"/>
                    </a:lnTo>
                    <a:lnTo>
                      <a:pt x="21782" y="10044"/>
                    </a:lnTo>
                    <a:lnTo>
                      <a:pt x="21740" y="10002"/>
                    </a:lnTo>
                    <a:lnTo>
                      <a:pt x="21656" y="10002"/>
                    </a:lnTo>
                    <a:lnTo>
                      <a:pt x="21551" y="10190"/>
                    </a:lnTo>
                    <a:lnTo>
                      <a:pt x="21572" y="10316"/>
                    </a:lnTo>
                    <a:lnTo>
                      <a:pt x="21572" y="10462"/>
                    </a:lnTo>
                    <a:lnTo>
                      <a:pt x="21551" y="10316"/>
                    </a:lnTo>
                    <a:lnTo>
                      <a:pt x="21510" y="10316"/>
                    </a:lnTo>
                    <a:lnTo>
                      <a:pt x="21468" y="10232"/>
                    </a:lnTo>
                    <a:lnTo>
                      <a:pt x="21405" y="10232"/>
                    </a:lnTo>
                    <a:lnTo>
                      <a:pt x="21342" y="10337"/>
                    </a:lnTo>
                    <a:lnTo>
                      <a:pt x="21196" y="10379"/>
                    </a:lnTo>
                    <a:lnTo>
                      <a:pt x="21133" y="10400"/>
                    </a:lnTo>
                    <a:lnTo>
                      <a:pt x="21133" y="10316"/>
                    </a:lnTo>
                    <a:lnTo>
                      <a:pt x="21091" y="10316"/>
                    </a:lnTo>
                    <a:lnTo>
                      <a:pt x="21007" y="10420"/>
                    </a:lnTo>
                    <a:lnTo>
                      <a:pt x="20924" y="10441"/>
                    </a:lnTo>
                    <a:lnTo>
                      <a:pt x="20882" y="10400"/>
                    </a:lnTo>
                    <a:lnTo>
                      <a:pt x="20798" y="10400"/>
                    </a:lnTo>
                    <a:lnTo>
                      <a:pt x="20735" y="10483"/>
                    </a:lnTo>
                    <a:lnTo>
                      <a:pt x="20735" y="10504"/>
                    </a:lnTo>
                    <a:lnTo>
                      <a:pt x="20589" y="10525"/>
                    </a:lnTo>
                    <a:lnTo>
                      <a:pt x="20505" y="10588"/>
                    </a:lnTo>
                    <a:lnTo>
                      <a:pt x="20505" y="10692"/>
                    </a:lnTo>
                    <a:lnTo>
                      <a:pt x="20526" y="10797"/>
                    </a:lnTo>
                    <a:lnTo>
                      <a:pt x="20422" y="11069"/>
                    </a:lnTo>
                    <a:lnTo>
                      <a:pt x="20380" y="11278"/>
                    </a:lnTo>
                    <a:lnTo>
                      <a:pt x="20380" y="11362"/>
                    </a:lnTo>
                    <a:lnTo>
                      <a:pt x="20484" y="11446"/>
                    </a:lnTo>
                    <a:lnTo>
                      <a:pt x="20463" y="11488"/>
                    </a:lnTo>
                    <a:lnTo>
                      <a:pt x="20359" y="11529"/>
                    </a:lnTo>
                    <a:lnTo>
                      <a:pt x="20359" y="11592"/>
                    </a:lnTo>
                    <a:lnTo>
                      <a:pt x="20422" y="11697"/>
                    </a:lnTo>
                    <a:lnTo>
                      <a:pt x="20422" y="11801"/>
                    </a:lnTo>
                    <a:lnTo>
                      <a:pt x="20380" y="11864"/>
                    </a:lnTo>
                    <a:lnTo>
                      <a:pt x="20359" y="11801"/>
                    </a:lnTo>
                    <a:lnTo>
                      <a:pt x="20275" y="11864"/>
                    </a:lnTo>
                    <a:lnTo>
                      <a:pt x="20212" y="11843"/>
                    </a:lnTo>
                    <a:lnTo>
                      <a:pt x="20254" y="11760"/>
                    </a:lnTo>
                    <a:lnTo>
                      <a:pt x="20296" y="11739"/>
                    </a:lnTo>
                    <a:lnTo>
                      <a:pt x="20296" y="11634"/>
                    </a:lnTo>
                    <a:lnTo>
                      <a:pt x="20212" y="11634"/>
                    </a:lnTo>
                    <a:lnTo>
                      <a:pt x="20087" y="11864"/>
                    </a:lnTo>
                    <a:lnTo>
                      <a:pt x="20066" y="12115"/>
                    </a:lnTo>
                    <a:lnTo>
                      <a:pt x="20108" y="12408"/>
                    </a:lnTo>
                    <a:lnTo>
                      <a:pt x="20108" y="12785"/>
                    </a:lnTo>
                    <a:lnTo>
                      <a:pt x="20087" y="12408"/>
                    </a:lnTo>
                    <a:lnTo>
                      <a:pt x="20045" y="12220"/>
                    </a:lnTo>
                    <a:lnTo>
                      <a:pt x="19982" y="12178"/>
                    </a:lnTo>
                    <a:lnTo>
                      <a:pt x="20045" y="12073"/>
                    </a:lnTo>
                    <a:lnTo>
                      <a:pt x="20045" y="11990"/>
                    </a:lnTo>
                    <a:lnTo>
                      <a:pt x="19898" y="11906"/>
                    </a:lnTo>
                    <a:lnTo>
                      <a:pt x="19961" y="11780"/>
                    </a:lnTo>
                    <a:lnTo>
                      <a:pt x="19961" y="11571"/>
                    </a:lnTo>
                    <a:lnTo>
                      <a:pt x="19877" y="11446"/>
                    </a:lnTo>
                    <a:lnTo>
                      <a:pt x="19877" y="11236"/>
                    </a:lnTo>
                    <a:lnTo>
                      <a:pt x="19961" y="11111"/>
                    </a:lnTo>
                    <a:lnTo>
                      <a:pt x="20045" y="10923"/>
                    </a:lnTo>
                    <a:lnTo>
                      <a:pt x="20045" y="10755"/>
                    </a:lnTo>
                    <a:lnTo>
                      <a:pt x="20003" y="10755"/>
                    </a:lnTo>
                    <a:lnTo>
                      <a:pt x="19961" y="10839"/>
                    </a:lnTo>
                    <a:lnTo>
                      <a:pt x="19940" y="10964"/>
                    </a:lnTo>
                    <a:lnTo>
                      <a:pt x="19857" y="11048"/>
                    </a:lnTo>
                    <a:lnTo>
                      <a:pt x="19836" y="11027"/>
                    </a:lnTo>
                    <a:lnTo>
                      <a:pt x="19794" y="10902"/>
                    </a:lnTo>
                    <a:lnTo>
                      <a:pt x="19877" y="10713"/>
                    </a:lnTo>
                    <a:lnTo>
                      <a:pt x="19898" y="10609"/>
                    </a:lnTo>
                    <a:lnTo>
                      <a:pt x="19836" y="10546"/>
                    </a:lnTo>
                    <a:lnTo>
                      <a:pt x="19752" y="10630"/>
                    </a:lnTo>
                    <a:lnTo>
                      <a:pt x="19731" y="10609"/>
                    </a:lnTo>
                    <a:lnTo>
                      <a:pt x="19689" y="10546"/>
                    </a:lnTo>
                    <a:lnTo>
                      <a:pt x="19731" y="10483"/>
                    </a:lnTo>
                    <a:lnTo>
                      <a:pt x="19731" y="10337"/>
                    </a:lnTo>
                    <a:lnTo>
                      <a:pt x="19668" y="10337"/>
                    </a:lnTo>
                    <a:lnTo>
                      <a:pt x="19668" y="10295"/>
                    </a:lnTo>
                    <a:lnTo>
                      <a:pt x="19689" y="10232"/>
                    </a:lnTo>
                    <a:lnTo>
                      <a:pt x="19689" y="10127"/>
                    </a:lnTo>
                    <a:lnTo>
                      <a:pt x="19585" y="10169"/>
                    </a:lnTo>
                    <a:lnTo>
                      <a:pt x="19271" y="10274"/>
                    </a:lnTo>
                    <a:lnTo>
                      <a:pt x="19103" y="10379"/>
                    </a:lnTo>
                    <a:lnTo>
                      <a:pt x="19041" y="10337"/>
                    </a:lnTo>
                    <a:lnTo>
                      <a:pt x="19041" y="10295"/>
                    </a:lnTo>
                    <a:lnTo>
                      <a:pt x="18999" y="10295"/>
                    </a:lnTo>
                    <a:lnTo>
                      <a:pt x="18915" y="10379"/>
                    </a:lnTo>
                    <a:lnTo>
                      <a:pt x="18831" y="10379"/>
                    </a:lnTo>
                    <a:lnTo>
                      <a:pt x="18789" y="10295"/>
                    </a:lnTo>
                    <a:lnTo>
                      <a:pt x="18622" y="10420"/>
                    </a:lnTo>
                    <a:lnTo>
                      <a:pt x="18622" y="10337"/>
                    </a:lnTo>
                    <a:lnTo>
                      <a:pt x="18517" y="10295"/>
                    </a:lnTo>
                    <a:lnTo>
                      <a:pt x="18476" y="10295"/>
                    </a:lnTo>
                    <a:lnTo>
                      <a:pt x="18476" y="10337"/>
                    </a:lnTo>
                    <a:lnTo>
                      <a:pt x="18308" y="10337"/>
                    </a:lnTo>
                    <a:lnTo>
                      <a:pt x="18078" y="10232"/>
                    </a:lnTo>
                    <a:lnTo>
                      <a:pt x="17890" y="10232"/>
                    </a:lnTo>
                    <a:lnTo>
                      <a:pt x="17701" y="10127"/>
                    </a:lnTo>
                    <a:lnTo>
                      <a:pt x="17555" y="10127"/>
                    </a:lnTo>
                    <a:lnTo>
                      <a:pt x="17555" y="10023"/>
                    </a:lnTo>
                    <a:lnTo>
                      <a:pt x="17429" y="9918"/>
                    </a:lnTo>
                    <a:lnTo>
                      <a:pt x="17346" y="9981"/>
                    </a:lnTo>
                    <a:lnTo>
                      <a:pt x="17241" y="9897"/>
                    </a:lnTo>
                    <a:lnTo>
                      <a:pt x="17220" y="9772"/>
                    </a:lnTo>
                    <a:lnTo>
                      <a:pt x="17116" y="9709"/>
                    </a:lnTo>
                    <a:lnTo>
                      <a:pt x="17053" y="9667"/>
                    </a:lnTo>
                    <a:lnTo>
                      <a:pt x="17157" y="9646"/>
                    </a:lnTo>
                    <a:lnTo>
                      <a:pt x="17283" y="9646"/>
                    </a:lnTo>
                    <a:lnTo>
                      <a:pt x="17283" y="9500"/>
                    </a:lnTo>
                    <a:lnTo>
                      <a:pt x="17388" y="9437"/>
                    </a:lnTo>
                    <a:lnTo>
                      <a:pt x="17367" y="9353"/>
                    </a:lnTo>
                    <a:lnTo>
                      <a:pt x="17471" y="9353"/>
                    </a:lnTo>
                    <a:lnTo>
                      <a:pt x="17639" y="9395"/>
                    </a:lnTo>
                    <a:lnTo>
                      <a:pt x="17681" y="9374"/>
                    </a:lnTo>
                    <a:lnTo>
                      <a:pt x="17681" y="9332"/>
                    </a:lnTo>
                    <a:lnTo>
                      <a:pt x="17806" y="9332"/>
                    </a:lnTo>
                    <a:lnTo>
                      <a:pt x="18078" y="9395"/>
                    </a:lnTo>
                    <a:lnTo>
                      <a:pt x="18183" y="9291"/>
                    </a:lnTo>
                    <a:lnTo>
                      <a:pt x="18183" y="9165"/>
                    </a:lnTo>
                    <a:lnTo>
                      <a:pt x="18225" y="9060"/>
                    </a:lnTo>
                    <a:lnTo>
                      <a:pt x="18183" y="8935"/>
                    </a:lnTo>
                    <a:lnTo>
                      <a:pt x="18183" y="8809"/>
                    </a:lnTo>
                    <a:lnTo>
                      <a:pt x="18120" y="8705"/>
                    </a:lnTo>
                    <a:lnTo>
                      <a:pt x="18078" y="8537"/>
                    </a:lnTo>
                    <a:lnTo>
                      <a:pt x="17994" y="8516"/>
                    </a:lnTo>
                    <a:lnTo>
                      <a:pt x="17973" y="8433"/>
                    </a:lnTo>
                    <a:lnTo>
                      <a:pt x="17806" y="8286"/>
                    </a:lnTo>
                    <a:lnTo>
                      <a:pt x="17764" y="8286"/>
                    </a:lnTo>
                    <a:lnTo>
                      <a:pt x="17743" y="8349"/>
                    </a:lnTo>
                    <a:lnTo>
                      <a:pt x="17681" y="8349"/>
                    </a:lnTo>
                    <a:lnTo>
                      <a:pt x="17660" y="8286"/>
                    </a:lnTo>
                    <a:lnTo>
                      <a:pt x="17492" y="8203"/>
                    </a:lnTo>
                    <a:lnTo>
                      <a:pt x="17492" y="8244"/>
                    </a:lnTo>
                    <a:lnTo>
                      <a:pt x="17597" y="8328"/>
                    </a:lnTo>
                    <a:lnTo>
                      <a:pt x="17576" y="8391"/>
                    </a:lnTo>
                    <a:lnTo>
                      <a:pt x="17639" y="8454"/>
                    </a:lnTo>
                    <a:lnTo>
                      <a:pt x="17576" y="8558"/>
                    </a:lnTo>
                    <a:lnTo>
                      <a:pt x="17492" y="8454"/>
                    </a:lnTo>
                    <a:lnTo>
                      <a:pt x="17492" y="8349"/>
                    </a:lnTo>
                    <a:lnTo>
                      <a:pt x="17388" y="8349"/>
                    </a:lnTo>
                    <a:lnTo>
                      <a:pt x="17220" y="8244"/>
                    </a:lnTo>
                    <a:lnTo>
                      <a:pt x="17178" y="8182"/>
                    </a:lnTo>
                    <a:lnTo>
                      <a:pt x="17137" y="8223"/>
                    </a:lnTo>
                    <a:lnTo>
                      <a:pt x="17053" y="8182"/>
                    </a:lnTo>
                    <a:lnTo>
                      <a:pt x="17011" y="8077"/>
                    </a:lnTo>
                    <a:lnTo>
                      <a:pt x="16906" y="7993"/>
                    </a:lnTo>
                    <a:lnTo>
                      <a:pt x="16739" y="7993"/>
                    </a:lnTo>
                    <a:lnTo>
                      <a:pt x="16551" y="7805"/>
                    </a:lnTo>
                    <a:lnTo>
                      <a:pt x="16404" y="7721"/>
                    </a:lnTo>
                    <a:lnTo>
                      <a:pt x="16383" y="7617"/>
                    </a:lnTo>
                    <a:lnTo>
                      <a:pt x="15902" y="7345"/>
                    </a:lnTo>
                    <a:lnTo>
                      <a:pt x="15776" y="7135"/>
                    </a:lnTo>
                    <a:lnTo>
                      <a:pt x="15776" y="6968"/>
                    </a:lnTo>
                    <a:lnTo>
                      <a:pt x="15672" y="6717"/>
                    </a:lnTo>
                    <a:lnTo>
                      <a:pt x="15672" y="6612"/>
                    </a:lnTo>
                    <a:lnTo>
                      <a:pt x="15567" y="6612"/>
                    </a:lnTo>
                    <a:lnTo>
                      <a:pt x="15442" y="6508"/>
                    </a:lnTo>
                    <a:lnTo>
                      <a:pt x="15337" y="6508"/>
                    </a:lnTo>
                    <a:lnTo>
                      <a:pt x="15253" y="6424"/>
                    </a:lnTo>
                    <a:lnTo>
                      <a:pt x="15149" y="6403"/>
                    </a:lnTo>
                    <a:lnTo>
                      <a:pt x="15065" y="6319"/>
                    </a:lnTo>
                    <a:lnTo>
                      <a:pt x="14940" y="6361"/>
                    </a:lnTo>
                    <a:lnTo>
                      <a:pt x="14793" y="6487"/>
                    </a:lnTo>
                    <a:lnTo>
                      <a:pt x="14688" y="6696"/>
                    </a:lnTo>
                    <a:lnTo>
                      <a:pt x="14584" y="6738"/>
                    </a:lnTo>
                    <a:lnTo>
                      <a:pt x="14479" y="6801"/>
                    </a:lnTo>
                    <a:lnTo>
                      <a:pt x="14375" y="6801"/>
                    </a:lnTo>
                    <a:lnTo>
                      <a:pt x="14312" y="6738"/>
                    </a:lnTo>
                    <a:lnTo>
                      <a:pt x="14144" y="6696"/>
                    </a:lnTo>
                    <a:lnTo>
                      <a:pt x="14061" y="6633"/>
                    </a:lnTo>
                    <a:lnTo>
                      <a:pt x="14144" y="6529"/>
                    </a:lnTo>
                    <a:lnTo>
                      <a:pt x="14207" y="6466"/>
                    </a:lnTo>
                    <a:lnTo>
                      <a:pt x="14270" y="6466"/>
                    </a:lnTo>
                    <a:lnTo>
                      <a:pt x="14375" y="6361"/>
                    </a:lnTo>
                    <a:lnTo>
                      <a:pt x="14458" y="6319"/>
                    </a:lnTo>
                    <a:lnTo>
                      <a:pt x="14479" y="6257"/>
                    </a:lnTo>
                    <a:lnTo>
                      <a:pt x="14458" y="6215"/>
                    </a:lnTo>
                    <a:lnTo>
                      <a:pt x="14375" y="6236"/>
                    </a:lnTo>
                    <a:lnTo>
                      <a:pt x="14333" y="6194"/>
                    </a:lnTo>
                    <a:lnTo>
                      <a:pt x="14354" y="6110"/>
                    </a:lnTo>
                    <a:lnTo>
                      <a:pt x="14458" y="6006"/>
                    </a:lnTo>
                    <a:lnTo>
                      <a:pt x="14437" y="5943"/>
                    </a:lnTo>
                    <a:lnTo>
                      <a:pt x="14542" y="5838"/>
                    </a:lnTo>
                    <a:lnTo>
                      <a:pt x="14542" y="5754"/>
                    </a:lnTo>
                    <a:lnTo>
                      <a:pt x="14521" y="5629"/>
                    </a:lnTo>
                    <a:lnTo>
                      <a:pt x="14375" y="5650"/>
                    </a:lnTo>
                    <a:lnTo>
                      <a:pt x="14375" y="5734"/>
                    </a:lnTo>
                    <a:lnTo>
                      <a:pt x="14165" y="5880"/>
                    </a:lnTo>
                    <a:lnTo>
                      <a:pt x="14061" y="5838"/>
                    </a:lnTo>
                    <a:lnTo>
                      <a:pt x="14165" y="6047"/>
                    </a:lnTo>
                    <a:lnTo>
                      <a:pt x="14103" y="6131"/>
                    </a:lnTo>
                    <a:lnTo>
                      <a:pt x="14061" y="6026"/>
                    </a:lnTo>
                    <a:lnTo>
                      <a:pt x="13914" y="6026"/>
                    </a:lnTo>
                    <a:lnTo>
                      <a:pt x="13810" y="6131"/>
                    </a:lnTo>
                    <a:lnTo>
                      <a:pt x="13893" y="6152"/>
                    </a:lnTo>
                    <a:lnTo>
                      <a:pt x="13851" y="6298"/>
                    </a:lnTo>
                    <a:lnTo>
                      <a:pt x="13747" y="6236"/>
                    </a:lnTo>
                    <a:lnTo>
                      <a:pt x="13642" y="6319"/>
                    </a:lnTo>
                    <a:lnTo>
                      <a:pt x="13684" y="6403"/>
                    </a:lnTo>
                    <a:lnTo>
                      <a:pt x="13789" y="6403"/>
                    </a:lnTo>
                    <a:lnTo>
                      <a:pt x="13831" y="6466"/>
                    </a:lnTo>
                    <a:lnTo>
                      <a:pt x="13642" y="6570"/>
                    </a:lnTo>
                    <a:lnTo>
                      <a:pt x="13579" y="6424"/>
                    </a:lnTo>
                    <a:lnTo>
                      <a:pt x="13433" y="6361"/>
                    </a:lnTo>
                    <a:lnTo>
                      <a:pt x="13391" y="6236"/>
                    </a:lnTo>
                    <a:lnTo>
                      <a:pt x="13391" y="5713"/>
                    </a:lnTo>
                    <a:lnTo>
                      <a:pt x="13496" y="5503"/>
                    </a:lnTo>
                    <a:lnTo>
                      <a:pt x="13475" y="5148"/>
                    </a:lnTo>
                    <a:lnTo>
                      <a:pt x="13538" y="5001"/>
                    </a:lnTo>
                    <a:lnTo>
                      <a:pt x="13517" y="4562"/>
                    </a:lnTo>
                    <a:lnTo>
                      <a:pt x="13517" y="4625"/>
                    </a:lnTo>
                    <a:lnTo>
                      <a:pt x="13370" y="4687"/>
                    </a:lnTo>
                    <a:lnTo>
                      <a:pt x="13266" y="4855"/>
                    </a:lnTo>
                    <a:lnTo>
                      <a:pt x="13349" y="4938"/>
                    </a:lnTo>
                    <a:lnTo>
                      <a:pt x="13287" y="5001"/>
                    </a:lnTo>
                    <a:lnTo>
                      <a:pt x="13349" y="5148"/>
                    </a:lnTo>
                    <a:lnTo>
                      <a:pt x="13307" y="5315"/>
                    </a:lnTo>
                    <a:lnTo>
                      <a:pt x="13245" y="5294"/>
                    </a:lnTo>
                    <a:lnTo>
                      <a:pt x="13161" y="5210"/>
                    </a:lnTo>
                    <a:lnTo>
                      <a:pt x="13119" y="5294"/>
                    </a:lnTo>
                    <a:lnTo>
                      <a:pt x="13119" y="5378"/>
                    </a:lnTo>
                    <a:lnTo>
                      <a:pt x="13056" y="5315"/>
                    </a:lnTo>
                    <a:lnTo>
                      <a:pt x="12952" y="5399"/>
                    </a:lnTo>
                    <a:lnTo>
                      <a:pt x="12952" y="5482"/>
                    </a:lnTo>
                    <a:lnTo>
                      <a:pt x="12889" y="5482"/>
                    </a:lnTo>
                    <a:lnTo>
                      <a:pt x="12638" y="5608"/>
                    </a:lnTo>
                    <a:lnTo>
                      <a:pt x="12491" y="5775"/>
                    </a:lnTo>
                    <a:lnTo>
                      <a:pt x="12429" y="5692"/>
                    </a:lnTo>
                    <a:lnTo>
                      <a:pt x="12429" y="5587"/>
                    </a:lnTo>
                    <a:lnTo>
                      <a:pt x="12575" y="5524"/>
                    </a:lnTo>
                    <a:lnTo>
                      <a:pt x="12596" y="5420"/>
                    </a:lnTo>
                    <a:lnTo>
                      <a:pt x="12491" y="5420"/>
                    </a:lnTo>
                    <a:lnTo>
                      <a:pt x="12387" y="5482"/>
                    </a:lnTo>
                    <a:lnTo>
                      <a:pt x="12178" y="5482"/>
                    </a:lnTo>
                    <a:lnTo>
                      <a:pt x="12052" y="5566"/>
                    </a:lnTo>
                    <a:lnTo>
                      <a:pt x="11780" y="5566"/>
                    </a:lnTo>
                    <a:lnTo>
                      <a:pt x="11424" y="5817"/>
                    </a:lnTo>
                    <a:lnTo>
                      <a:pt x="11257" y="5880"/>
                    </a:lnTo>
                    <a:lnTo>
                      <a:pt x="11111" y="6089"/>
                    </a:lnTo>
                    <a:lnTo>
                      <a:pt x="11090" y="5985"/>
                    </a:lnTo>
                    <a:lnTo>
                      <a:pt x="11215" y="5796"/>
                    </a:lnTo>
                    <a:lnTo>
                      <a:pt x="11173" y="5713"/>
                    </a:lnTo>
                    <a:lnTo>
                      <a:pt x="10985" y="5817"/>
                    </a:lnTo>
                    <a:lnTo>
                      <a:pt x="10964" y="5775"/>
                    </a:lnTo>
                    <a:lnTo>
                      <a:pt x="10880" y="5796"/>
                    </a:lnTo>
                    <a:lnTo>
                      <a:pt x="10797" y="5838"/>
                    </a:lnTo>
                    <a:lnTo>
                      <a:pt x="10734" y="5775"/>
                    </a:lnTo>
                    <a:lnTo>
                      <a:pt x="10629" y="5796"/>
                    </a:lnTo>
                    <a:lnTo>
                      <a:pt x="10587" y="5880"/>
                    </a:lnTo>
                    <a:lnTo>
                      <a:pt x="10315" y="6047"/>
                    </a:lnTo>
                    <a:lnTo>
                      <a:pt x="10211" y="6047"/>
                    </a:lnTo>
                    <a:lnTo>
                      <a:pt x="10022" y="6110"/>
                    </a:lnTo>
                    <a:lnTo>
                      <a:pt x="9897" y="6257"/>
                    </a:lnTo>
                    <a:lnTo>
                      <a:pt x="9939" y="6361"/>
                    </a:lnTo>
                    <a:lnTo>
                      <a:pt x="9834" y="6340"/>
                    </a:lnTo>
                    <a:lnTo>
                      <a:pt x="9792" y="6403"/>
                    </a:lnTo>
                    <a:lnTo>
                      <a:pt x="9688" y="6361"/>
                    </a:lnTo>
                    <a:lnTo>
                      <a:pt x="9657" y="6408"/>
                    </a:lnTo>
                    <a:lnTo>
                      <a:pt x="9657" y="6408"/>
                    </a:lnTo>
                    <a:lnTo>
                      <a:pt x="9583" y="6319"/>
                    </a:lnTo>
                    <a:lnTo>
                      <a:pt x="9625" y="6215"/>
                    </a:lnTo>
                    <a:lnTo>
                      <a:pt x="9709" y="6215"/>
                    </a:lnTo>
                    <a:lnTo>
                      <a:pt x="9792" y="6110"/>
                    </a:lnTo>
                    <a:lnTo>
                      <a:pt x="9897" y="6026"/>
                    </a:lnTo>
                    <a:lnTo>
                      <a:pt x="9939" y="6068"/>
                    </a:lnTo>
                    <a:lnTo>
                      <a:pt x="10022" y="6026"/>
                    </a:lnTo>
                    <a:lnTo>
                      <a:pt x="10043" y="5943"/>
                    </a:lnTo>
                    <a:lnTo>
                      <a:pt x="10169" y="5838"/>
                    </a:lnTo>
                    <a:lnTo>
                      <a:pt x="10211" y="5901"/>
                    </a:lnTo>
                    <a:lnTo>
                      <a:pt x="10462" y="5796"/>
                    </a:lnTo>
                    <a:lnTo>
                      <a:pt x="10546" y="5650"/>
                    </a:lnTo>
                    <a:lnTo>
                      <a:pt x="10671" y="5608"/>
                    </a:lnTo>
                    <a:lnTo>
                      <a:pt x="10880" y="5629"/>
                    </a:lnTo>
                    <a:lnTo>
                      <a:pt x="10901" y="5587"/>
                    </a:lnTo>
                    <a:lnTo>
                      <a:pt x="11090" y="5587"/>
                    </a:lnTo>
                    <a:lnTo>
                      <a:pt x="11278" y="5503"/>
                    </a:lnTo>
                    <a:lnTo>
                      <a:pt x="11320" y="5587"/>
                    </a:lnTo>
                    <a:lnTo>
                      <a:pt x="11383" y="5587"/>
                    </a:lnTo>
                    <a:lnTo>
                      <a:pt x="11445" y="5524"/>
                    </a:lnTo>
                    <a:lnTo>
                      <a:pt x="11529" y="5524"/>
                    </a:lnTo>
                    <a:lnTo>
                      <a:pt x="11675" y="5503"/>
                    </a:lnTo>
                    <a:lnTo>
                      <a:pt x="11738" y="5399"/>
                    </a:lnTo>
                    <a:lnTo>
                      <a:pt x="11989" y="5315"/>
                    </a:lnTo>
                    <a:lnTo>
                      <a:pt x="12240" y="5231"/>
                    </a:lnTo>
                    <a:lnTo>
                      <a:pt x="12261" y="5127"/>
                    </a:lnTo>
                    <a:lnTo>
                      <a:pt x="12324" y="5127"/>
                    </a:lnTo>
                    <a:lnTo>
                      <a:pt x="12366" y="5085"/>
                    </a:lnTo>
                    <a:lnTo>
                      <a:pt x="12324" y="5022"/>
                    </a:lnTo>
                    <a:lnTo>
                      <a:pt x="12324" y="4918"/>
                    </a:lnTo>
                    <a:lnTo>
                      <a:pt x="12240" y="4876"/>
                    </a:lnTo>
                    <a:lnTo>
                      <a:pt x="12219" y="4918"/>
                    </a:lnTo>
                    <a:lnTo>
                      <a:pt x="12219" y="5001"/>
                    </a:lnTo>
                    <a:lnTo>
                      <a:pt x="12115" y="5022"/>
                    </a:lnTo>
                    <a:lnTo>
                      <a:pt x="12073" y="4980"/>
                    </a:lnTo>
                    <a:lnTo>
                      <a:pt x="12031" y="4980"/>
                    </a:lnTo>
                    <a:lnTo>
                      <a:pt x="12010" y="4938"/>
                    </a:lnTo>
                    <a:lnTo>
                      <a:pt x="11885" y="4938"/>
                    </a:lnTo>
                    <a:lnTo>
                      <a:pt x="11696" y="5001"/>
                    </a:lnTo>
                    <a:lnTo>
                      <a:pt x="11634" y="5106"/>
                    </a:lnTo>
                    <a:lnTo>
                      <a:pt x="11571" y="5169"/>
                    </a:lnTo>
                    <a:lnTo>
                      <a:pt x="11508" y="5085"/>
                    </a:lnTo>
                    <a:lnTo>
                      <a:pt x="11466" y="5085"/>
                    </a:lnTo>
                    <a:lnTo>
                      <a:pt x="11362" y="5169"/>
                    </a:lnTo>
                    <a:lnTo>
                      <a:pt x="11090" y="5252"/>
                    </a:lnTo>
                    <a:lnTo>
                      <a:pt x="10755" y="5273"/>
                    </a:lnTo>
                    <a:lnTo>
                      <a:pt x="10692" y="5210"/>
                    </a:lnTo>
                    <a:lnTo>
                      <a:pt x="10629" y="5210"/>
                    </a:lnTo>
                    <a:lnTo>
                      <a:pt x="10650" y="5273"/>
                    </a:lnTo>
                    <a:lnTo>
                      <a:pt x="10587" y="5315"/>
                    </a:lnTo>
                    <a:lnTo>
                      <a:pt x="10483" y="5294"/>
                    </a:lnTo>
                    <a:lnTo>
                      <a:pt x="10420" y="5294"/>
                    </a:lnTo>
                    <a:lnTo>
                      <a:pt x="10357" y="5420"/>
                    </a:lnTo>
                    <a:lnTo>
                      <a:pt x="10211" y="5587"/>
                    </a:lnTo>
                    <a:lnTo>
                      <a:pt x="10148" y="5524"/>
                    </a:lnTo>
                    <a:lnTo>
                      <a:pt x="10043" y="5524"/>
                    </a:lnTo>
                    <a:lnTo>
                      <a:pt x="10022" y="5503"/>
                    </a:lnTo>
                    <a:lnTo>
                      <a:pt x="9897" y="5503"/>
                    </a:lnTo>
                    <a:lnTo>
                      <a:pt x="9813" y="5566"/>
                    </a:lnTo>
                    <a:lnTo>
                      <a:pt x="9730" y="5566"/>
                    </a:lnTo>
                    <a:lnTo>
                      <a:pt x="9688" y="5629"/>
                    </a:lnTo>
                    <a:lnTo>
                      <a:pt x="9583" y="5671"/>
                    </a:lnTo>
                    <a:lnTo>
                      <a:pt x="9478" y="5734"/>
                    </a:lnTo>
                    <a:lnTo>
                      <a:pt x="9311" y="5817"/>
                    </a:lnTo>
                    <a:lnTo>
                      <a:pt x="9123" y="5880"/>
                    </a:lnTo>
                    <a:lnTo>
                      <a:pt x="9081" y="5985"/>
                    </a:lnTo>
                    <a:lnTo>
                      <a:pt x="9081" y="6152"/>
                    </a:lnTo>
                    <a:lnTo>
                      <a:pt x="9102" y="6466"/>
                    </a:lnTo>
                    <a:lnTo>
                      <a:pt x="9081" y="6633"/>
                    </a:lnTo>
                    <a:lnTo>
                      <a:pt x="9018" y="6612"/>
                    </a:lnTo>
                    <a:lnTo>
                      <a:pt x="8955" y="6654"/>
                    </a:lnTo>
                    <a:lnTo>
                      <a:pt x="8704" y="6863"/>
                    </a:lnTo>
                    <a:lnTo>
                      <a:pt x="8788" y="6759"/>
                    </a:lnTo>
                    <a:lnTo>
                      <a:pt x="8893" y="6633"/>
                    </a:lnTo>
                    <a:lnTo>
                      <a:pt x="8914" y="6550"/>
                    </a:lnTo>
                    <a:lnTo>
                      <a:pt x="8872" y="6529"/>
                    </a:lnTo>
                    <a:lnTo>
                      <a:pt x="8872" y="6445"/>
                    </a:lnTo>
                    <a:lnTo>
                      <a:pt x="8746" y="6257"/>
                    </a:lnTo>
                    <a:lnTo>
                      <a:pt x="8662" y="6257"/>
                    </a:lnTo>
                    <a:lnTo>
                      <a:pt x="8600" y="6173"/>
                    </a:lnTo>
                    <a:lnTo>
                      <a:pt x="8537" y="6152"/>
                    </a:lnTo>
                    <a:lnTo>
                      <a:pt x="8537" y="6006"/>
                    </a:lnTo>
                    <a:lnTo>
                      <a:pt x="8390" y="5817"/>
                    </a:lnTo>
                    <a:lnTo>
                      <a:pt x="8370" y="5817"/>
                    </a:lnTo>
                    <a:lnTo>
                      <a:pt x="8286" y="5796"/>
                    </a:lnTo>
                    <a:lnTo>
                      <a:pt x="8265" y="5692"/>
                    </a:lnTo>
                    <a:lnTo>
                      <a:pt x="8181" y="5629"/>
                    </a:lnTo>
                    <a:lnTo>
                      <a:pt x="8139" y="5671"/>
                    </a:lnTo>
                    <a:lnTo>
                      <a:pt x="8035" y="5587"/>
                    </a:lnTo>
                    <a:lnTo>
                      <a:pt x="7846" y="5378"/>
                    </a:lnTo>
                    <a:lnTo>
                      <a:pt x="7805" y="5190"/>
                    </a:lnTo>
                    <a:lnTo>
                      <a:pt x="7805" y="5001"/>
                    </a:lnTo>
                    <a:lnTo>
                      <a:pt x="7763" y="4980"/>
                    </a:lnTo>
                    <a:lnTo>
                      <a:pt x="7721" y="5043"/>
                    </a:lnTo>
                    <a:lnTo>
                      <a:pt x="7658" y="5001"/>
                    </a:lnTo>
                    <a:lnTo>
                      <a:pt x="7616" y="4876"/>
                    </a:lnTo>
                    <a:lnTo>
                      <a:pt x="7658" y="4750"/>
                    </a:lnTo>
                    <a:lnTo>
                      <a:pt x="7637" y="4729"/>
                    </a:lnTo>
                    <a:lnTo>
                      <a:pt x="7658" y="4646"/>
                    </a:lnTo>
                    <a:lnTo>
                      <a:pt x="7533" y="4520"/>
                    </a:lnTo>
                    <a:lnTo>
                      <a:pt x="7533" y="4415"/>
                    </a:lnTo>
                    <a:lnTo>
                      <a:pt x="7428" y="4332"/>
                    </a:lnTo>
                    <a:lnTo>
                      <a:pt x="7386" y="4332"/>
                    </a:lnTo>
                    <a:lnTo>
                      <a:pt x="7323" y="4248"/>
                    </a:lnTo>
                    <a:lnTo>
                      <a:pt x="7219" y="4164"/>
                    </a:lnTo>
                    <a:lnTo>
                      <a:pt x="7114" y="4164"/>
                    </a:lnTo>
                    <a:lnTo>
                      <a:pt x="6800" y="3934"/>
                    </a:lnTo>
                    <a:lnTo>
                      <a:pt x="6717" y="3934"/>
                    </a:lnTo>
                    <a:lnTo>
                      <a:pt x="6696" y="3850"/>
                    </a:lnTo>
                    <a:lnTo>
                      <a:pt x="0" y="16091"/>
                    </a:lnTo>
                    <a:lnTo>
                      <a:pt x="377" y="16091"/>
                    </a:lnTo>
                    <a:lnTo>
                      <a:pt x="502" y="16153"/>
                    </a:lnTo>
                    <a:lnTo>
                      <a:pt x="711" y="16007"/>
                    </a:lnTo>
                    <a:lnTo>
                      <a:pt x="1004" y="16049"/>
                    </a:lnTo>
                    <a:lnTo>
                      <a:pt x="858" y="16300"/>
                    </a:lnTo>
                    <a:lnTo>
                      <a:pt x="921" y="16446"/>
                    </a:lnTo>
                    <a:lnTo>
                      <a:pt x="1025" y="16718"/>
                    </a:lnTo>
                    <a:lnTo>
                      <a:pt x="1172" y="17388"/>
                    </a:lnTo>
                    <a:lnTo>
                      <a:pt x="1235" y="17534"/>
                    </a:lnTo>
                    <a:lnTo>
                      <a:pt x="1130" y="17702"/>
                    </a:lnTo>
                    <a:lnTo>
                      <a:pt x="1130" y="17765"/>
                    </a:lnTo>
                    <a:lnTo>
                      <a:pt x="1172" y="17765"/>
                    </a:lnTo>
                    <a:lnTo>
                      <a:pt x="1381" y="17744"/>
                    </a:lnTo>
                    <a:lnTo>
                      <a:pt x="1569" y="17723"/>
                    </a:lnTo>
                    <a:lnTo>
                      <a:pt x="1695" y="17639"/>
                    </a:lnTo>
                    <a:lnTo>
                      <a:pt x="1862" y="17409"/>
                    </a:lnTo>
                    <a:lnTo>
                      <a:pt x="1988" y="17283"/>
                    </a:lnTo>
                    <a:lnTo>
                      <a:pt x="2197" y="17200"/>
                    </a:lnTo>
                    <a:lnTo>
                      <a:pt x="2260" y="17179"/>
                    </a:lnTo>
                    <a:lnTo>
                      <a:pt x="2469" y="17116"/>
                    </a:lnTo>
                    <a:lnTo>
                      <a:pt x="2636" y="17116"/>
                    </a:lnTo>
                    <a:lnTo>
                      <a:pt x="2783" y="17221"/>
                    </a:lnTo>
                    <a:lnTo>
                      <a:pt x="2783" y="17325"/>
                    </a:lnTo>
                    <a:lnTo>
                      <a:pt x="2804" y="17409"/>
                    </a:lnTo>
                    <a:lnTo>
                      <a:pt x="2720" y="17555"/>
                    </a:lnTo>
                    <a:lnTo>
                      <a:pt x="2699" y="17639"/>
                    </a:lnTo>
                    <a:lnTo>
                      <a:pt x="2825" y="17974"/>
                    </a:lnTo>
                    <a:lnTo>
                      <a:pt x="2804" y="18078"/>
                    </a:lnTo>
                    <a:lnTo>
                      <a:pt x="2846" y="18288"/>
                    </a:lnTo>
                    <a:lnTo>
                      <a:pt x="2992" y="18455"/>
                    </a:lnTo>
                    <a:lnTo>
                      <a:pt x="3013" y="18664"/>
                    </a:lnTo>
                    <a:lnTo>
                      <a:pt x="3055" y="18748"/>
                    </a:lnTo>
                    <a:lnTo>
                      <a:pt x="3097" y="18853"/>
                    </a:lnTo>
                    <a:lnTo>
                      <a:pt x="3034" y="18957"/>
                    </a:lnTo>
                    <a:lnTo>
                      <a:pt x="3034" y="19062"/>
                    </a:lnTo>
                    <a:lnTo>
                      <a:pt x="3055" y="19146"/>
                    </a:lnTo>
                    <a:lnTo>
                      <a:pt x="3013" y="19501"/>
                    </a:lnTo>
                    <a:lnTo>
                      <a:pt x="3013" y="19920"/>
                    </a:lnTo>
                    <a:lnTo>
                      <a:pt x="3034" y="20338"/>
                    </a:lnTo>
                    <a:lnTo>
                      <a:pt x="2929" y="20380"/>
                    </a:lnTo>
                    <a:lnTo>
                      <a:pt x="2929" y="20464"/>
                    </a:lnTo>
                    <a:lnTo>
                      <a:pt x="2971" y="20464"/>
                    </a:lnTo>
                    <a:lnTo>
                      <a:pt x="3055" y="20527"/>
                    </a:lnTo>
                    <a:lnTo>
                      <a:pt x="3076" y="20568"/>
                    </a:lnTo>
                    <a:lnTo>
                      <a:pt x="3034" y="20589"/>
                    </a:lnTo>
                    <a:lnTo>
                      <a:pt x="2971" y="20652"/>
                    </a:lnTo>
                    <a:lnTo>
                      <a:pt x="3013" y="20736"/>
                    </a:lnTo>
                    <a:lnTo>
                      <a:pt x="3055" y="20778"/>
                    </a:lnTo>
                    <a:lnTo>
                      <a:pt x="3076" y="20861"/>
                    </a:lnTo>
                    <a:lnTo>
                      <a:pt x="3055" y="20903"/>
                    </a:lnTo>
                    <a:lnTo>
                      <a:pt x="3055" y="20966"/>
                    </a:lnTo>
                    <a:lnTo>
                      <a:pt x="3160" y="20966"/>
                    </a:lnTo>
                    <a:lnTo>
                      <a:pt x="3243" y="20987"/>
                    </a:lnTo>
                    <a:lnTo>
                      <a:pt x="3348" y="21154"/>
                    </a:lnTo>
                    <a:lnTo>
                      <a:pt x="3369" y="21217"/>
                    </a:lnTo>
                    <a:lnTo>
                      <a:pt x="3452" y="21280"/>
                    </a:lnTo>
                    <a:lnTo>
                      <a:pt x="3578" y="21363"/>
                    </a:lnTo>
                    <a:lnTo>
                      <a:pt x="3641" y="21468"/>
                    </a:lnTo>
                    <a:lnTo>
                      <a:pt x="3641" y="21573"/>
                    </a:lnTo>
                    <a:lnTo>
                      <a:pt x="3683" y="21594"/>
                    </a:lnTo>
                    <a:lnTo>
                      <a:pt x="3704" y="21635"/>
                    </a:lnTo>
                    <a:lnTo>
                      <a:pt x="3683" y="21698"/>
                    </a:lnTo>
                    <a:lnTo>
                      <a:pt x="3683" y="21740"/>
                    </a:lnTo>
                    <a:lnTo>
                      <a:pt x="3641" y="21782"/>
                    </a:lnTo>
                    <a:lnTo>
                      <a:pt x="3641" y="21845"/>
                    </a:lnTo>
                    <a:lnTo>
                      <a:pt x="3641" y="21887"/>
                    </a:lnTo>
                    <a:lnTo>
                      <a:pt x="3662" y="21907"/>
                    </a:lnTo>
                    <a:lnTo>
                      <a:pt x="3599" y="22033"/>
                    </a:lnTo>
                    <a:lnTo>
                      <a:pt x="3452" y="22326"/>
                    </a:lnTo>
                    <a:lnTo>
                      <a:pt x="3432" y="22514"/>
                    </a:lnTo>
                    <a:lnTo>
                      <a:pt x="3285" y="22661"/>
                    </a:lnTo>
                    <a:lnTo>
                      <a:pt x="3285" y="22744"/>
                    </a:lnTo>
                    <a:lnTo>
                      <a:pt x="3327" y="22744"/>
                    </a:lnTo>
                    <a:lnTo>
                      <a:pt x="3494" y="22535"/>
                    </a:lnTo>
                    <a:lnTo>
                      <a:pt x="3536" y="22410"/>
                    </a:lnTo>
                    <a:lnTo>
                      <a:pt x="3662" y="22305"/>
                    </a:lnTo>
                    <a:lnTo>
                      <a:pt x="3683" y="22347"/>
                    </a:lnTo>
                    <a:lnTo>
                      <a:pt x="3766" y="22368"/>
                    </a:lnTo>
                    <a:lnTo>
                      <a:pt x="3766" y="22431"/>
                    </a:lnTo>
                    <a:lnTo>
                      <a:pt x="3599" y="22514"/>
                    </a:lnTo>
                    <a:lnTo>
                      <a:pt x="3557" y="22619"/>
                    </a:lnTo>
                    <a:lnTo>
                      <a:pt x="3390" y="22786"/>
                    </a:lnTo>
                    <a:lnTo>
                      <a:pt x="3390" y="22828"/>
                    </a:lnTo>
                    <a:lnTo>
                      <a:pt x="3473" y="22828"/>
                    </a:lnTo>
                    <a:lnTo>
                      <a:pt x="3432" y="22870"/>
                    </a:lnTo>
                    <a:lnTo>
                      <a:pt x="3285" y="22849"/>
                    </a:lnTo>
                    <a:lnTo>
                      <a:pt x="3222" y="22870"/>
                    </a:lnTo>
                    <a:lnTo>
                      <a:pt x="3160" y="23037"/>
                    </a:lnTo>
                    <a:lnTo>
                      <a:pt x="3055" y="23142"/>
                    </a:lnTo>
                    <a:lnTo>
                      <a:pt x="3076" y="23268"/>
                    </a:lnTo>
                    <a:lnTo>
                      <a:pt x="3034" y="23247"/>
                    </a:lnTo>
                    <a:lnTo>
                      <a:pt x="2971" y="23184"/>
                    </a:lnTo>
                    <a:lnTo>
                      <a:pt x="2908" y="23247"/>
                    </a:lnTo>
                    <a:lnTo>
                      <a:pt x="2908" y="23393"/>
                    </a:lnTo>
                    <a:lnTo>
                      <a:pt x="3013" y="23393"/>
                    </a:lnTo>
                    <a:lnTo>
                      <a:pt x="3034" y="23477"/>
                    </a:lnTo>
                    <a:lnTo>
                      <a:pt x="2971" y="23665"/>
                    </a:lnTo>
                    <a:lnTo>
                      <a:pt x="2950" y="23937"/>
                    </a:lnTo>
                    <a:lnTo>
                      <a:pt x="3013" y="24125"/>
                    </a:lnTo>
                    <a:lnTo>
                      <a:pt x="3076" y="24293"/>
                    </a:lnTo>
                    <a:lnTo>
                      <a:pt x="3160" y="24314"/>
                    </a:lnTo>
                    <a:lnTo>
                      <a:pt x="3180" y="24230"/>
                    </a:lnTo>
                    <a:lnTo>
                      <a:pt x="3264" y="24146"/>
                    </a:lnTo>
                    <a:lnTo>
                      <a:pt x="3452" y="24104"/>
                    </a:lnTo>
                    <a:lnTo>
                      <a:pt x="3557" y="24021"/>
                    </a:lnTo>
                    <a:lnTo>
                      <a:pt x="3662" y="23895"/>
                    </a:lnTo>
                    <a:lnTo>
                      <a:pt x="3704" y="23895"/>
                    </a:lnTo>
                    <a:lnTo>
                      <a:pt x="3704" y="24021"/>
                    </a:lnTo>
                    <a:lnTo>
                      <a:pt x="3662" y="24125"/>
                    </a:lnTo>
                    <a:lnTo>
                      <a:pt x="3599" y="24146"/>
                    </a:lnTo>
                    <a:lnTo>
                      <a:pt x="3536" y="24251"/>
                    </a:lnTo>
                    <a:lnTo>
                      <a:pt x="3536" y="24314"/>
                    </a:lnTo>
                    <a:lnTo>
                      <a:pt x="3641" y="24397"/>
                    </a:lnTo>
                    <a:lnTo>
                      <a:pt x="3704" y="24460"/>
                    </a:lnTo>
                    <a:lnTo>
                      <a:pt x="3808" y="24460"/>
                    </a:lnTo>
                    <a:lnTo>
                      <a:pt x="3892" y="24502"/>
                    </a:lnTo>
                    <a:lnTo>
                      <a:pt x="3955" y="24544"/>
                    </a:lnTo>
                    <a:lnTo>
                      <a:pt x="3808" y="24502"/>
                    </a:lnTo>
                    <a:lnTo>
                      <a:pt x="3683" y="24502"/>
                    </a:lnTo>
                    <a:lnTo>
                      <a:pt x="3578" y="24439"/>
                    </a:lnTo>
                    <a:lnTo>
                      <a:pt x="3432" y="24439"/>
                    </a:lnTo>
                    <a:lnTo>
                      <a:pt x="3369" y="24523"/>
                    </a:lnTo>
                    <a:lnTo>
                      <a:pt x="3369" y="24607"/>
                    </a:lnTo>
                    <a:lnTo>
                      <a:pt x="3432" y="24669"/>
                    </a:lnTo>
                    <a:lnTo>
                      <a:pt x="3452" y="24920"/>
                    </a:lnTo>
                    <a:lnTo>
                      <a:pt x="3494" y="24983"/>
                    </a:lnTo>
                    <a:lnTo>
                      <a:pt x="3557" y="24983"/>
                    </a:lnTo>
                    <a:lnTo>
                      <a:pt x="3641" y="24941"/>
                    </a:lnTo>
                    <a:lnTo>
                      <a:pt x="3683" y="24983"/>
                    </a:lnTo>
                    <a:lnTo>
                      <a:pt x="3641" y="25046"/>
                    </a:lnTo>
                    <a:lnTo>
                      <a:pt x="3599" y="25088"/>
                    </a:lnTo>
                    <a:lnTo>
                      <a:pt x="3683" y="25151"/>
                    </a:lnTo>
                    <a:lnTo>
                      <a:pt x="3683" y="25192"/>
                    </a:lnTo>
                    <a:lnTo>
                      <a:pt x="3662" y="25255"/>
                    </a:lnTo>
                    <a:lnTo>
                      <a:pt x="3557" y="25234"/>
                    </a:lnTo>
                    <a:lnTo>
                      <a:pt x="3411" y="25276"/>
                    </a:lnTo>
                    <a:lnTo>
                      <a:pt x="3264" y="25381"/>
                    </a:lnTo>
                    <a:lnTo>
                      <a:pt x="3243" y="25423"/>
                    </a:lnTo>
                    <a:lnTo>
                      <a:pt x="3306" y="25485"/>
                    </a:lnTo>
                    <a:lnTo>
                      <a:pt x="3452" y="25423"/>
                    </a:lnTo>
                    <a:lnTo>
                      <a:pt x="3536" y="25465"/>
                    </a:lnTo>
                    <a:lnTo>
                      <a:pt x="3452" y="25485"/>
                    </a:lnTo>
                    <a:lnTo>
                      <a:pt x="3432" y="25548"/>
                    </a:lnTo>
                    <a:lnTo>
                      <a:pt x="3515" y="25632"/>
                    </a:lnTo>
                    <a:lnTo>
                      <a:pt x="3662" y="25590"/>
                    </a:lnTo>
                    <a:lnTo>
                      <a:pt x="3829" y="25465"/>
                    </a:lnTo>
                    <a:lnTo>
                      <a:pt x="3934" y="25297"/>
                    </a:lnTo>
                    <a:lnTo>
                      <a:pt x="4038" y="25297"/>
                    </a:lnTo>
                    <a:lnTo>
                      <a:pt x="4143" y="25213"/>
                    </a:lnTo>
                    <a:lnTo>
                      <a:pt x="4164" y="25109"/>
                    </a:lnTo>
                    <a:lnTo>
                      <a:pt x="4185" y="25088"/>
                    </a:lnTo>
                    <a:lnTo>
                      <a:pt x="4206" y="25172"/>
                    </a:lnTo>
                    <a:lnTo>
                      <a:pt x="4143" y="25339"/>
                    </a:lnTo>
                    <a:lnTo>
                      <a:pt x="4038" y="25402"/>
                    </a:lnTo>
                    <a:lnTo>
                      <a:pt x="3913" y="25465"/>
                    </a:lnTo>
                    <a:lnTo>
                      <a:pt x="3892" y="25548"/>
                    </a:lnTo>
                    <a:lnTo>
                      <a:pt x="3955" y="25611"/>
                    </a:lnTo>
                    <a:lnTo>
                      <a:pt x="4038" y="25590"/>
                    </a:lnTo>
                    <a:lnTo>
                      <a:pt x="4164" y="25590"/>
                    </a:lnTo>
                    <a:lnTo>
                      <a:pt x="4268" y="25611"/>
                    </a:lnTo>
                    <a:lnTo>
                      <a:pt x="4122" y="25611"/>
                    </a:lnTo>
                    <a:lnTo>
                      <a:pt x="4017" y="25674"/>
                    </a:lnTo>
                    <a:lnTo>
                      <a:pt x="4017" y="25820"/>
                    </a:lnTo>
                    <a:lnTo>
                      <a:pt x="4059" y="25967"/>
                    </a:lnTo>
                    <a:lnTo>
                      <a:pt x="4017" y="25988"/>
                    </a:lnTo>
                    <a:lnTo>
                      <a:pt x="3976" y="25904"/>
                    </a:lnTo>
                    <a:lnTo>
                      <a:pt x="3976" y="25757"/>
                    </a:lnTo>
                    <a:lnTo>
                      <a:pt x="3913" y="25674"/>
                    </a:lnTo>
                    <a:lnTo>
                      <a:pt x="3850" y="25716"/>
                    </a:lnTo>
                    <a:lnTo>
                      <a:pt x="3578" y="25904"/>
                    </a:lnTo>
                    <a:lnTo>
                      <a:pt x="3536" y="25988"/>
                    </a:lnTo>
                    <a:lnTo>
                      <a:pt x="3369" y="26071"/>
                    </a:lnTo>
                    <a:lnTo>
                      <a:pt x="3327" y="26134"/>
                    </a:lnTo>
                    <a:lnTo>
                      <a:pt x="3348" y="26218"/>
                    </a:lnTo>
                    <a:lnTo>
                      <a:pt x="3348" y="26301"/>
                    </a:lnTo>
                    <a:lnTo>
                      <a:pt x="3369" y="26322"/>
                    </a:lnTo>
                    <a:lnTo>
                      <a:pt x="3452" y="26281"/>
                    </a:lnTo>
                    <a:lnTo>
                      <a:pt x="3557" y="26218"/>
                    </a:lnTo>
                    <a:lnTo>
                      <a:pt x="3599" y="26113"/>
                    </a:lnTo>
                    <a:lnTo>
                      <a:pt x="3662" y="26134"/>
                    </a:lnTo>
                    <a:lnTo>
                      <a:pt x="3704" y="26197"/>
                    </a:lnTo>
                    <a:lnTo>
                      <a:pt x="3892" y="26218"/>
                    </a:lnTo>
                    <a:lnTo>
                      <a:pt x="3871" y="26239"/>
                    </a:lnTo>
                    <a:lnTo>
                      <a:pt x="3766" y="26218"/>
                    </a:lnTo>
                    <a:lnTo>
                      <a:pt x="3599" y="26218"/>
                    </a:lnTo>
                    <a:lnTo>
                      <a:pt x="3536" y="26281"/>
                    </a:lnTo>
                    <a:lnTo>
                      <a:pt x="3536" y="26322"/>
                    </a:lnTo>
                    <a:lnTo>
                      <a:pt x="3557" y="26385"/>
                    </a:lnTo>
                    <a:lnTo>
                      <a:pt x="3473" y="26406"/>
                    </a:lnTo>
                    <a:lnTo>
                      <a:pt x="3432" y="26385"/>
                    </a:lnTo>
                    <a:lnTo>
                      <a:pt x="3264" y="26427"/>
                    </a:lnTo>
                    <a:lnTo>
                      <a:pt x="3264" y="26490"/>
                    </a:lnTo>
                    <a:lnTo>
                      <a:pt x="3390" y="26490"/>
                    </a:lnTo>
                    <a:lnTo>
                      <a:pt x="3473" y="26532"/>
                    </a:lnTo>
                    <a:lnTo>
                      <a:pt x="3578" y="26532"/>
                    </a:lnTo>
                    <a:lnTo>
                      <a:pt x="3515" y="26594"/>
                    </a:lnTo>
                    <a:lnTo>
                      <a:pt x="3390" y="26594"/>
                    </a:lnTo>
                    <a:lnTo>
                      <a:pt x="3327" y="26532"/>
                    </a:lnTo>
                    <a:lnTo>
                      <a:pt x="3222" y="26553"/>
                    </a:lnTo>
                    <a:lnTo>
                      <a:pt x="3180" y="26657"/>
                    </a:lnTo>
                    <a:lnTo>
                      <a:pt x="3243" y="26720"/>
                    </a:lnTo>
                    <a:lnTo>
                      <a:pt x="3327" y="26720"/>
                    </a:lnTo>
                    <a:lnTo>
                      <a:pt x="3452" y="26699"/>
                    </a:lnTo>
                    <a:lnTo>
                      <a:pt x="3536" y="26741"/>
                    </a:lnTo>
                    <a:lnTo>
                      <a:pt x="3683" y="26741"/>
                    </a:lnTo>
                    <a:lnTo>
                      <a:pt x="3662" y="26804"/>
                    </a:lnTo>
                    <a:lnTo>
                      <a:pt x="3557" y="26825"/>
                    </a:lnTo>
                    <a:lnTo>
                      <a:pt x="3452" y="26804"/>
                    </a:lnTo>
                    <a:lnTo>
                      <a:pt x="3432" y="26825"/>
                    </a:lnTo>
                    <a:lnTo>
                      <a:pt x="3452" y="26845"/>
                    </a:lnTo>
                    <a:lnTo>
                      <a:pt x="3662" y="26845"/>
                    </a:lnTo>
                    <a:lnTo>
                      <a:pt x="3662" y="26908"/>
                    </a:lnTo>
                    <a:lnTo>
                      <a:pt x="3536" y="26929"/>
                    </a:lnTo>
                    <a:lnTo>
                      <a:pt x="3390" y="26908"/>
                    </a:lnTo>
                    <a:lnTo>
                      <a:pt x="3327" y="26845"/>
                    </a:lnTo>
                    <a:lnTo>
                      <a:pt x="3264" y="26908"/>
                    </a:lnTo>
                    <a:lnTo>
                      <a:pt x="3327" y="27013"/>
                    </a:lnTo>
                    <a:lnTo>
                      <a:pt x="3452" y="27076"/>
                    </a:lnTo>
                    <a:lnTo>
                      <a:pt x="3473" y="27013"/>
                    </a:lnTo>
                    <a:lnTo>
                      <a:pt x="3557" y="27013"/>
                    </a:lnTo>
                    <a:lnTo>
                      <a:pt x="3641" y="27055"/>
                    </a:lnTo>
                    <a:lnTo>
                      <a:pt x="3787" y="27034"/>
                    </a:lnTo>
                    <a:lnTo>
                      <a:pt x="3850" y="27076"/>
                    </a:lnTo>
                    <a:lnTo>
                      <a:pt x="3766" y="27117"/>
                    </a:lnTo>
                    <a:lnTo>
                      <a:pt x="3766" y="27159"/>
                    </a:lnTo>
                    <a:lnTo>
                      <a:pt x="3871" y="27159"/>
                    </a:lnTo>
                    <a:lnTo>
                      <a:pt x="3892" y="27243"/>
                    </a:lnTo>
                    <a:lnTo>
                      <a:pt x="4026" y="27276"/>
                    </a:lnTo>
                    <a:lnTo>
                      <a:pt x="3976" y="27285"/>
                    </a:lnTo>
                    <a:lnTo>
                      <a:pt x="3871" y="27285"/>
                    </a:lnTo>
                    <a:lnTo>
                      <a:pt x="3787" y="27369"/>
                    </a:lnTo>
                    <a:lnTo>
                      <a:pt x="3787" y="27431"/>
                    </a:lnTo>
                    <a:lnTo>
                      <a:pt x="3871" y="27473"/>
                    </a:lnTo>
                    <a:lnTo>
                      <a:pt x="3913" y="27431"/>
                    </a:lnTo>
                    <a:lnTo>
                      <a:pt x="3976" y="27389"/>
                    </a:lnTo>
                    <a:lnTo>
                      <a:pt x="3996" y="27452"/>
                    </a:lnTo>
                    <a:lnTo>
                      <a:pt x="4017" y="27452"/>
                    </a:lnTo>
                    <a:lnTo>
                      <a:pt x="4080" y="27369"/>
                    </a:lnTo>
                    <a:lnTo>
                      <a:pt x="4185" y="27306"/>
                    </a:lnTo>
                    <a:lnTo>
                      <a:pt x="4185" y="27369"/>
                    </a:lnTo>
                    <a:lnTo>
                      <a:pt x="4164" y="27410"/>
                    </a:lnTo>
                    <a:lnTo>
                      <a:pt x="4164" y="27473"/>
                    </a:lnTo>
                    <a:lnTo>
                      <a:pt x="4206" y="27494"/>
                    </a:lnTo>
                    <a:lnTo>
                      <a:pt x="4289" y="27557"/>
                    </a:lnTo>
                    <a:lnTo>
                      <a:pt x="4373" y="27557"/>
                    </a:lnTo>
                    <a:lnTo>
                      <a:pt x="4499" y="27369"/>
                    </a:lnTo>
                    <a:lnTo>
                      <a:pt x="4520" y="27159"/>
                    </a:lnTo>
                    <a:lnTo>
                      <a:pt x="4582" y="27055"/>
                    </a:lnTo>
                    <a:lnTo>
                      <a:pt x="4645" y="27034"/>
                    </a:lnTo>
                    <a:lnTo>
                      <a:pt x="4645" y="27097"/>
                    </a:lnTo>
                    <a:lnTo>
                      <a:pt x="4603" y="27159"/>
                    </a:lnTo>
                    <a:lnTo>
                      <a:pt x="4603" y="27306"/>
                    </a:lnTo>
                    <a:lnTo>
                      <a:pt x="4499" y="27473"/>
                    </a:lnTo>
                    <a:lnTo>
                      <a:pt x="4415" y="27557"/>
                    </a:lnTo>
                    <a:lnTo>
                      <a:pt x="4436" y="27599"/>
                    </a:lnTo>
                    <a:lnTo>
                      <a:pt x="4582" y="27599"/>
                    </a:lnTo>
                    <a:lnTo>
                      <a:pt x="4687" y="27578"/>
                    </a:lnTo>
                    <a:lnTo>
                      <a:pt x="4708" y="27599"/>
                    </a:lnTo>
                    <a:lnTo>
                      <a:pt x="4624" y="27682"/>
                    </a:lnTo>
                    <a:lnTo>
                      <a:pt x="4582" y="27808"/>
                    </a:lnTo>
                    <a:lnTo>
                      <a:pt x="4415" y="27913"/>
                    </a:lnTo>
                    <a:lnTo>
                      <a:pt x="4415" y="27975"/>
                    </a:lnTo>
                    <a:lnTo>
                      <a:pt x="4499" y="28122"/>
                    </a:lnTo>
                    <a:lnTo>
                      <a:pt x="4624" y="28185"/>
                    </a:lnTo>
                    <a:lnTo>
                      <a:pt x="4708" y="28122"/>
                    </a:lnTo>
                    <a:lnTo>
                      <a:pt x="4792" y="28122"/>
                    </a:lnTo>
                    <a:lnTo>
                      <a:pt x="4812" y="28226"/>
                    </a:lnTo>
                    <a:lnTo>
                      <a:pt x="4875" y="28331"/>
                    </a:lnTo>
                    <a:lnTo>
                      <a:pt x="4875" y="28415"/>
                    </a:lnTo>
                    <a:lnTo>
                      <a:pt x="4812" y="28415"/>
                    </a:lnTo>
                    <a:lnTo>
                      <a:pt x="4771" y="28310"/>
                    </a:lnTo>
                    <a:lnTo>
                      <a:pt x="4708" y="28310"/>
                    </a:lnTo>
                    <a:lnTo>
                      <a:pt x="4708" y="28415"/>
                    </a:lnTo>
                    <a:lnTo>
                      <a:pt x="4812" y="28561"/>
                    </a:lnTo>
                    <a:lnTo>
                      <a:pt x="4938" y="28498"/>
                    </a:lnTo>
                    <a:lnTo>
                      <a:pt x="5085" y="28436"/>
                    </a:lnTo>
                    <a:lnTo>
                      <a:pt x="5147" y="28352"/>
                    </a:lnTo>
                    <a:lnTo>
                      <a:pt x="5147" y="28352"/>
                    </a:lnTo>
                    <a:lnTo>
                      <a:pt x="5126" y="28519"/>
                    </a:lnTo>
                    <a:lnTo>
                      <a:pt x="5022" y="28750"/>
                    </a:lnTo>
                    <a:lnTo>
                      <a:pt x="5043" y="28938"/>
                    </a:lnTo>
                    <a:lnTo>
                      <a:pt x="5126" y="28959"/>
                    </a:lnTo>
                    <a:lnTo>
                      <a:pt x="20087" y="30444"/>
                    </a:lnTo>
                    <a:lnTo>
                      <a:pt x="20212" y="30507"/>
                    </a:lnTo>
                    <a:lnTo>
                      <a:pt x="20359" y="30507"/>
                    </a:lnTo>
                    <a:lnTo>
                      <a:pt x="20484" y="30612"/>
                    </a:lnTo>
                    <a:lnTo>
                      <a:pt x="20484" y="30674"/>
                    </a:lnTo>
                    <a:lnTo>
                      <a:pt x="20568" y="30737"/>
                    </a:lnTo>
                    <a:lnTo>
                      <a:pt x="20589" y="30779"/>
                    </a:lnTo>
                    <a:lnTo>
                      <a:pt x="20694" y="30821"/>
                    </a:lnTo>
                    <a:lnTo>
                      <a:pt x="20714" y="30842"/>
                    </a:lnTo>
                    <a:lnTo>
                      <a:pt x="20840" y="30884"/>
                    </a:lnTo>
                    <a:lnTo>
                      <a:pt x="20903" y="30946"/>
                    </a:lnTo>
                    <a:lnTo>
                      <a:pt x="20945" y="30946"/>
                    </a:lnTo>
                    <a:lnTo>
                      <a:pt x="21049" y="30926"/>
                    </a:lnTo>
                    <a:lnTo>
                      <a:pt x="21133" y="30946"/>
                    </a:lnTo>
                    <a:lnTo>
                      <a:pt x="21238" y="30946"/>
                    </a:lnTo>
                    <a:lnTo>
                      <a:pt x="21363" y="31051"/>
                    </a:lnTo>
                    <a:lnTo>
                      <a:pt x="21447" y="31051"/>
                    </a:lnTo>
                    <a:lnTo>
                      <a:pt x="21510" y="31198"/>
                    </a:lnTo>
                    <a:lnTo>
                      <a:pt x="21719" y="31239"/>
                    </a:lnTo>
                    <a:lnTo>
                      <a:pt x="21823" y="31260"/>
                    </a:lnTo>
                    <a:lnTo>
                      <a:pt x="21886" y="31344"/>
                    </a:lnTo>
                    <a:lnTo>
                      <a:pt x="21970" y="31407"/>
                    </a:lnTo>
                    <a:lnTo>
                      <a:pt x="22158" y="31407"/>
                    </a:lnTo>
                    <a:lnTo>
                      <a:pt x="22263" y="31344"/>
                    </a:lnTo>
                    <a:lnTo>
                      <a:pt x="22305" y="31407"/>
                    </a:lnTo>
                    <a:lnTo>
                      <a:pt x="22367" y="31511"/>
                    </a:lnTo>
                    <a:lnTo>
                      <a:pt x="22618" y="31532"/>
                    </a:lnTo>
                    <a:lnTo>
                      <a:pt x="22681" y="31574"/>
                    </a:lnTo>
                    <a:lnTo>
                      <a:pt x="22807" y="31616"/>
                    </a:lnTo>
                    <a:lnTo>
                      <a:pt x="22890" y="31658"/>
                    </a:lnTo>
                    <a:lnTo>
                      <a:pt x="25192" y="32725"/>
                    </a:lnTo>
                    <a:lnTo>
                      <a:pt x="25339" y="32913"/>
                    </a:lnTo>
                    <a:lnTo>
                      <a:pt x="25694" y="33206"/>
                    </a:lnTo>
                    <a:lnTo>
                      <a:pt x="26050" y="34985"/>
                    </a:lnTo>
                    <a:lnTo>
                      <a:pt x="26008" y="35738"/>
                    </a:lnTo>
                    <a:lnTo>
                      <a:pt x="25945" y="35864"/>
                    </a:lnTo>
                    <a:lnTo>
                      <a:pt x="25903" y="36010"/>
                    </a:lnTo>
                    <a:lnTo>
                      <a:pt x="25820" y="36136"/>
                    </a:lnTo>
                    <a:lnTo>
                      <a:pt x="25611" y="36240"/>
                    </a:lnTo>
                    <a:lnTo>
                      <a:pt x="25506" y="36366"/>
                    </a:lnTo>
                    <a:lnTo>
                      <a:pt x="25611" y="36554"/>
                    </a:lnTo>
                    <a:lnTo>
                      <a:pt x="27598" y="36031"/>
                    </a:lnTo>
                    <a:lnTo>
                      <a:pt x="27849" y="35947"/>
                    </a:lnTo>
                    <a:lnTo>
                      <a:pt x="27912" y="35654"/>
                    </a:lnTo>
                    <a:lnTo>
                      <a:pt x="28979" y="35340"/>
                    </a:lnTo>
                    <a:lnTo>
                      <a:pt x="29461" y="34985"/>
                    </a:lnTo>
                    <a:lnTo>
                      <a:pt x="29565" y="34901"/>
                    </a:lnTo>
                    <a:lnTo>
                      <a:pt x="29712" y="34880"/>
                    </a:lnTo>
                    <a:lnTo>
                      <a:pt x="29984" y="34650"/>
                    </a:lnTo>
                    <a:lnTo>
                      <a:pt x="30088" y="34545"/>
                    </a:lnTo>
                    <a:lnTo>
                      <a:pt x="30214" y="34483"/>
                    </a:lnTo>
                    <a:lnTo>
                      <a:pt x="30318" y="34378"/>
                    </a:lnTo>
                    <a:lnTo>
                      <a:pt x="30528" y="34357"/>
                    </a:lnTo>
                    <a:lnTo>
                      <a:pt x="32202" y="34378"/>
                    </a:lnTo>
                    <a:lnTo>
                      <a:pt x="32327" y="34252"/>
                    </a:lnTo>
                    <a:lnTo>
                      <a:pt x="32390" y="34252"/>
                    </a:lnTo>
                    <a:lnTo>
                      <a:pt x="32432" y="34190"/>
                    </a:lnTo>
                    <a:lnTo>
                      <a:pt x="32515" y="34190"/>
                    </a:lnTo>
                    <a:lnTo>
                      <a:pt x="32620" y="34231"/>
                    </a:lnTo>
                    <a:lnTo>
                      <a:pt x="32704" y="34169"/>
                    </a:lnTo>
                    <a:lnTo>
                      <a:pt x="32725" y="34085"/>
                    </a:lnTo>
                    <a:lnTo>
                      <a:pt x="32913" y="33876"/>
                    </a:lnTo>
                    <a:lnTo>
                      <a:pt x="32976" y="33855"/>
                    </a:lnTo>
                    <a:lnTo>
                      <a:pt x="33143" y="33667"/>
                    </a:lnTo>
                    <a:lnTo>
                      <a:pt x="33185" y="33541"/>
                    </a:lnTo>
                    <a:lnTo>
                      <a:pt x="33227" y="33415"/>
                    </a:lnTo>
                    <a:lnTo>
                      <a:pt x="33373" y="33332"/>
                    </a:lnTo>
                    <a:lnTo>
                      <a:pt x="33373" y="33227"/>
                    </a:lnTo>
                    <a:lnTo>
                      <a:pt x="33478" y="33102"/>
                    </a:lnTo>
                    <a:lnTo>
                      <a:pt x="33687" y="32871"/>
                    </a:lnTo>
                    <a:lnTo>
                      <a:pt x="33750" y="32767"/>
                    </a:lnTo>
                    <a:lnTo>
                      <a:pt x="33854" y="32662"/>
                    </a:lnTo>
                    <a:lnTo>
                      <a:pt x="33875" y="32662"/>
                    </a:lnTo>
                    <a:lnTo>
                      <a:pt x="33959" y="32704"/>
                    </a:lnTo>
                    <a:lnTo>
                      <a:pt x="34022" y="32788"/>
                    </a:lnTo>
                    <a:lnTo>
                      <a:pt x="34168" y="32767"/>
                    </a:lnTo>
                    <a:lnTo>
                      <a:pt x="34315" y="32809"/>
                    </a:lnTo>
                    <a:lnTo>
                      <a:pt x="34378" y="32767"/>
                    </a:lnTo>
                    <a:lnTo>
                      <a:pt x="34608" y="32976"/>
                    </a:lnTo>
                    <a:lnTo>
                      <a:pt x="34608" y="33143"/>
                    </a:lnTo>
                    <a:lnTo>
                      <a:pt x="34482" y="33876"/>
                    </a:lnTo>
                    <a:lnTo>
                      <a:pt x="34440" y="33959"/>
                    </a:lnTo>
                    <a:lnTo>
                      <a:pt x="34503" y="33959"/>
                    </a:lnTo>
                    <a:lnTo>
                      <a:pt x="34524" y="34043"/>
                    </a:lnTo>
                    <a:lnTo>
                      <a:pt x="34587" y="34085"/>
                    </a:lnTo>
                    <a:lnTo>
                      <a:pt x="34587" y="34190"/>
                    </a:lnTo>
                    <a:lnTo>
                      <a:pt x="34587" y="34252"/>
                    </a:lnTo>
                    <a:lnTo>
                      <a:pt x="34587" y="34294"/>
                    </a:lnTo>
                    <a:lnTo>
                      <a:pt x="34545" y="34357"/>
                    </a:lnTo>
                    <a:lnTo>
                      <a:pt x="34587" y="34378"/>
                    </a:lnTo>
                    <a:lnTo>
                      <a:pt x="34733" y="34399"/>
                    </a:lnTo>
                    <a:lnTo>
                      <a:pt x="34859" y="34378"/>
                    </a:lnTo>
                    <a:lnTo>
                      <a:pt x="34901" y="34462"/>
                    </a:lnTo>
                    <a:lnTo>
                      <a:pt x="34963" y="34483"/>
                    </a:lnTo>
                    <a:lnTo>
                      <a:pt x="35026" y="34399"/>
                    </a:lnTo>
                    <a:lnTo>
                      <a:pt x="35110" y="34462"/>
                    </a:lnTo>
                    <a:lnTo>
                      <a:pt x="35235" y="34441"/>
                    </a:lnTo>
                    <a:lnTo>
                      <a:pt x="35277" y="34336"/>
                    </a:lnTo>
                    <a:lnTo>
                      <a:pt x="35382" y="34231"/>
                    </a:lnTo>
                    <a:lnTo>
                      <a:pt x="35382" y="34231"/>
                    </a:lnTo>
                    <a:lnTo>
                      <a:pt x="35319" y="34336"/>
                    </a:lnTo>
                    <a:lnTo>
                      <a:pt x="35340" y="34336"/>
                    </a:lnTo>
                    <a:lnTo>
                      <a:pt x="35319" y="34378"/>
                    </a:lnTo>
                    <a:lnTo>
                      <a:pt x="35361" y="34399"/>
                    </a:lnTo>
                    <a:lnTo>
                      <a:pt x="35633" y="34336"/>
                    </a:lnTo>
                    <a:lnTo>
                      <a:pt x="35675" y="34252"/>
                    </a:lnTo>
                    <a:lnTo>
                      <a:pt x="35842" y="34252"/>
                    </a:lnTo>
                    <a:lnTo>
                      <a:pt x="35968" y="34127"/>
                    </a:lnTo>
                    <a:lnTo>
                      <a:pt x="36072" y="34085"/>
                    </a:lnTo>
                    <a:lnTo>
                      <a:pt x="36198" y="33918"/>
                    </a:lnTo>
                    <a:lnTo>
                      <a:pt x="36198" y="33980"/>
                    </a:lnTo>
                    <a:lnTo>
                      <a:pt x="36282" y="33939"/>
                    </a:lnTo>
                    <a:lnTo>
                      <a:pt x="36282" y="33980"/>
                    </a:lnTo>
                    <a:lnTo>
                      <a:pt x="36156" y="34127"/>
                    </a:lnTo>
                    <a:lnTo>
                      <a:pt x="36051" y="34148"/>
                    </a:lnTo>
                    <a:lnTo>
                      <a:pt x="35947" y="34294"/>
                    </a:lnTo>
                    <a:lnTo>
                      <a:pt x="36072" y="34336"/>
                    </a:lnTo>
                    <a:lnTo>
                      <a:pt x="36156" y="34231"/>
                    </a:lnTo>
                    <a:lnTo>
                      <a:pt x="36261" y="34231"/>
                    </a:lnTo>
                    <a:lnTo>
                      <a:pt x="36323" y="34273"/>
                    </a:lnTo>
                    <a:lnTo>
                      <a:pt x="36575" y="34294"/>
                    </a:lnTo>
                    <a:lnTo>
                      <a:pt x="36742" y="34294"/>
                    </a:lnTo>
                    <a:lnTo>
                      <a:pt x="36616" y="34357"/>
                    </a:lnTo>
                    <a:lnTo>
                      <a:pt x="36470" y="34378"/>
                    </a:lnTo>
                    <a:lnTo>
                      <a:pt x="36365" y="34399"/>
                    </a:lnTo>
                    <a:lnTo>
                      <a:pt x="36323" y="34483"/>
                    </a:lnTo>
                    <a:lnTo>
                      <a:pt x="36323" y="34545"/>
                    </a:lnTo>
                    <a:lnTo>
                      <a:pt x="36261" y="34483"/>
                    </a:lnTo>
                    <a:lnTo>
                      <a:pt x="36219" y="34378"/>
                    </a:lnTo>
                    <a:lnTo>
                      <a:pt x="36156" y="34357"/>
                    </a:lnTo>
                    <a:lnTo>
                      <a:pt x="35968" y="34399"/>
                    </a:lnTo>
                    <a:lnTo>
                      <a:pt x="35779" y="34545"/>
                    </a:lnTo>
                    <a:lnTo>
                      <a:pt x="35549" y="34587"/>
                    </a:lnTo>
                    <a:lnTo>
                      <a:pt x="35340" y="34713"/>
                    </a:lnTo>
                    <a:lnTo>
                      <a:pt x="35319" y="34817"/>
                    </a:lnTo>
                    <a:lnTo>
                      <a:pt x="35173" y="34922"/>
                    </a:lnTo>
                    <a:lnTo>
                      <a:pt x="35110" y="35110"/>
                    </a:lnTo>
                    <a:lnTo>
                      <a:pt x="35110" y="35236"/>
                    </a:lnTo>
                    <a:lnTo>
                      <a:pt x="35131" y="35340"/>
                    </a:lnTo>
                    <a:lnTo>
                      <a:pt x="35152" y="35445"/>
                    </a:lnTo>
                    <a:lnTo>
                      <a:pt x="35215" y="35424"/>
                    </a:lnTo>
                    <a:lnTo>
                      <a:pt x="35256" y="35445"/>
                    </a:lnTo>
                    <a:lnTo>
                      <a:pt x="35256" y="35592"/>
                    </a:lnTo>
                    <a:lnTo>
                      <a:pt x="35361" y="35654"/>
                    </a:lnTo>
                    <a:lnTo>
                      <a:pt x="35403" y="35612"/>
                    </a:lnTo>
                    <a:lnTo>
                      <a:pt x="35466" y="35654"/>
                    </a:lnTo>
                    <a:lnTo>
                      <a:pt x="35507" y="35612"/>
                    </a:lnTo>
                    <a:lnTo>
                      <a:pt x="35507" y="35508"/>
                    </a:lnTo>
                    <a:lnTo>
                      <a:pt x="35570" y="35487"/>
                    </a:lnTo>
                    <a:lnTo>
                      <a:pt x="35654" y="35487"/>
                    </a:lnTo>
                    <a:lnTo>
                      <a:pt x="35779" y="35382"/>
                    </a:lnTo>
                    <a:lnTo>
                      <a:pt x="35884" y="35340"/>
                    </a:lnTo>
                    <a:lnTo>
                      <a:pt x="36031" y="35131"/>
                    </a:lnTo>
                    <a:lnTo>
                      <a:pt x="36219" y="35006"/>
                    </a:lnTo>
                    <a:lnTo>
                      <a:pt x="36177" y="34964"/>
                    </a:lnTo>
                    <a:lnTo>
                      <a:pt x="36240" y="34817"/>
                    </a:lnTo>
                    <a:lnTo>
                      <a:pt x="36323" y="34817"/>
                    </a:lnTo>
                    <a:lnTo>
                      <a:pt x="36386" y="34755"/>
                    </a:lnTo>
                    <a:lnTo>
                      <a:pt x="36428" y="34755"/>
                    </a:lnTo>
                    <a:lnTo>
                      <a:pt x="36491" y="34880"/>
                    </a:lnTo>
                    <a:lnTo>
                      <a:pt x="36637" y="34901"/>
                    </a:lnTo>
                    <a:lnTo>
                      <a:pt x="36637" y="34859"/>
                    </a:lnTo>
                    <a:lnTo>
                      <a:pt x="36721" y="34859"/>
                    </a:lnTo>
                    <a:lnTo>
                      <a:pt x="36909" y="34755"/>
                    </a:lnTo>
                    <a:lnTo>
                      <a:pt x="37077" y="34692"/>
                    </a:lnTo>
                    <a:lnTo>
                      <a:pt x="37286" y="34650"/>
                    </a:lnTo>
                    <a:lnTo>
                      <a:pt x="37391" y="34650"/>
                    </a:lnTo>
                    <a:lnTo>
                      <a:pt x="37663" y="34483"/>
                    </a:lnTo>
                    <a:lnTo>
                      <a:pt x="37809" y="34441"/>
                    </a:lnTo>
                    <a:lnTo>
                      <a:pt x="37914" y="34441"/>
                    </a:lnTo>
                    <a:lnTo>
                      <a:pt x="37997" y="34462"/>
                    </a:lnTo>
                    <a:lnTo>
                      <a:pt x="38081" y="34399"/>
                    </a:lnTo>
                    <a:lnTo>
                      <a:pt x="38018" y="34357"/>
                    </a:lnTo>
                    <a:lnTo>
                      <a:pt x="37935" y="34357"/>
                    </a:lnTo>
                    <a:lnTo>
                      <a:pt x="37830" y="34294"/>
                    </a:lnTo>
                    <a:lnTo>
                      <a:pt x="37872" y="34294"/>
                    </a:lnTo>
                    <a:lnTo>
                      <a:pt x="37956" y="34273"/>
                    </a:lnTo>
                    <a:lnTo>
                      <a:pt x="37956" y="34231"/>
                    </a:lnTo>
                    <a:lnTo>
                      <a:pt x="37663" y="34169"/>
                    </a:lnTo>
                    <a:lnTo>
                      <a:pt x="37537" y="34148"/>
                    </a:lnTo>
                    <a:lnTo>
                      <a:pt x="37558" y="34085"/>
                    </a:lnTo>
                    <a:lnTo>
                      <a:pt x="37537" y="33980"/>
                    </a:lnTo>
                    <a:lnTo>
                      <a:pt x="37370" y="34085"/>
                    </a:lnTo>
                    <a:lnTo>
                      <a:pt x="37349" y="34148"/>
                    </a:lnTo>
                    <a:lnTo>
                      <a:pt x="37160" y="34106"/>
                    </a:lnTo>
                    <a:lnTo>
                      <a:pt x="37139" y="34064"/>
                    </a:lnTo>
                    <a:lnTo>
                      <a:pt x="36993" y="34022"/>
                    </a:lnTo>
                    <a:lnTo>
                      <a:pt x="36930" y="34043"/>
                    </a:lnTo>
                    <a:lnTo>
                      <a:pt x="36826" y="33980"/>
                    </a:lnTo>
                    <a:lnTo>
                      <a:pt x="36637" y="33980"/>
                    </a:lnTo>
                    <a:lnTo>
                      <a:pt x="36491" y="33876"/>
                    </a:lnTo>
                    <a:lnTo>
                      <a:pt x="36616" y="33834"/>
                    </a:lnTo>
                    <a:lnTo>
                      <a:pt x="36637" y="33750"/>
                    </a:lnTo>
                    <a:lnTo>
                      <a:pt x="36491" y="33750"/>
                    </a:lnTo>
                    <a:lnTo>
                      <a:pt x="36428" y="33708"/>
                    </a:lnTo>
                    <a:lnTo>
                      <a:pt x="36323" y="33708"/>
                    </a:lnTo>
                    <a:lnTo>
                      <a:pt x="36282" y="33541"/>
                    </a:lnTo>
                    <a:lnTo>
                      <a:pt x="36219" y="33499"/>
                    </a:lnTo>
                    <a:lnTo>
                      <a:pt x="36219" y="33332"/>
                    </a:lnTo>
                    <a:lnTo>
                      <a:pt x="36261" y="33227"/>
                    </a:lnTo>
                    <a:lnTo>
                      <a:pt x="36177" y="33143"/>
                    </a:lnTo>
                    <a:lnTo>
                      <a:pt x="36261" y="33039"/>
                    </a:lnTo>
                    <a:lnTo>
                      <a:pt x="36261" y="32997"/>
                    </a:lnTo>
                    <a:lnTo>
                      <a:pt x="36051" y="32997"/>
                    </a:lnTo>
                    <a:lnTo>
                      <a:pt x="36114" y="32913"/>
                    </a:lnTo>
                    <a:lnTo>
                      <a:pt x="36198" y="32913"/>
                    </a:lnTo>
                    <a:lnTo>
                      <a:pt x="36365" y="32620"/>
                    </a:lnTo>
                    <a:lnTo>
                      <a:pt x="36470" y="32558"/>
                    </a:lnTo>
                    <a:lnTo>
                      <a:pt x="36428" y="32474"/>
                    </a:lnTo>
                    <a:lnTo>
                      <a:pt x="36365" y="32474"/>
                    </a:lnTo>
                    <a:lnTo>
                      <a:pt x="36323" y="32411"/>
                    </a:lnTo>
                    <a:lnTo>
                      <a:pt x="36219" y="32411"/>
                    </a:lnTo>
                    <a:lnTo>
                      <a:pt x="36114" y="32495"/>
                    </a:lnTo>
                    <a:lnTo>
                      <a:pt x="35989" y="32558"/>
                    </a:lnTo>
                    <a:lnTo>
                      <a:pt x="35947" y="32474"/>
                    </a:lnTo>
                    <a:lnTo>
                      <a:pt x="35905" y="32369"/>
                    </a:lnTo>
                    <a:lnTo>
                      <a:pt x="35675" y="32307"/>
                    </a:lnTo>
                    <a:lnTo>
                      <a:pt x="35528" y="32286"/>
                    </a:lnTo>
                    <a:lnTo>
                      <a:pt x="35361" y="32307"/>
                    </a:lnTo>
                    <a:lnTo>
                      <a:pt x="35528" y="32244"/>
                    </a:lnTo>
                    <a:lnTo>
                      <a:pt x="35654" y="32265"/>
                    </a:lnTo>
                    <a:lnTo>
                      <a:pt x="35779" y="32244"/>
                    </a:lnTo>
                    <a:lnTo>
                      <a:pt x="35863" y="32181"/>
                    </a:lnTo>
                    <a:lnTo>
                      <a:pt x="35989" y="32244"/>
                    </a:lnTo>
                    <a:lnTo>
                      <a:pt x="36093" y="32307"/>
                    </a:lnTo>
                    <a:lnTo>
                      <a:pt x="36219" y="32307"/>
                    </a:lnTo>
                    <a:lnTo>
                      <a:pt x="36386" y="32202"/>
                    </a:lnTo>
                    <a:lnTo>
                      <a:pt x="36470" y="32202"/>
                    </a:lnTo>
                    <a:lnTo>
                      <a:pt x="36575" y="32097"/>
                    </a:lnTo>
                    <a:lnTo>
                      <a:pt x="36700" y="32076"/>
                    </a:lnTo>
                    <a:lnTo>
                      <a:pt x="36784" y="31867"/>
                    </a:lnTo>
                    <a:lnTo>
                      <a:pt x="36721" y="31825"/>
                    </a:lnTo>
                    <a:lnTo>
                      <a:pt x="36805" y="31783"/>
                    </a:lnTo>
                    <a:lnTo>
                      <a:pt x="36742" y="31721"/>
                    </a:lnTo>
                    <a:lnTo>
                      <a:pt x="36616" y="31658"/>
                    </a:lnTo>
                    <a:lnTo>
                      <a:pt x="36533" y="31658"/>
                    </a:lnTo>
                    <a:lnTo>
                      <a:pt x="36575" y="31637"/>
                    </a:lnTo>
                    <a:lnTo>
                      <a:pt x="36575" y="31616"/>
                    </a:lnTo>
                    <a:lnTo>
                      <a:pt x="36742" y="31637"/>
                    </a:lnTo>
                    <a:lnTo>
                      <a:pt x="36742" y="31574"/>
                    </a:lnTo>
                    <a:lnTo>
                      <a:pt x="36512" y="31449"/>
                    </a:lnTo>
                    <a:lnTo>
                      <a:pt x="36303" y="31365"/>
                    </a:lnTo>
                    <a:lnTo>
                      <a:pt x="35905" y="31365"/>
                    </a:lnTo>
                    <a:lnTo>
                      <a:pt x="35800" y="31428"/>
                    </a:lnTo>
                    <a:lnTo>
                      <a:pt x="35675" y="31428"/>
                    </a:lnTo>
                    <a:lnTo>
                      <a:pt x="35319" y="31553"/>
                    </a:lnTo>
                    <a:lnTo>
                      <a:pt x="35026" y="31616"/>
                    </a:lnTo>
                    <a:lnTo>
                      <a:pt x="34859" y="31679"/>
                    </a:lnTo>
                    <a:lnTo>
                      <a:pt x="34712" y="31721"/>
                    </a:lnTo>
                    <a:lnTo>
                      <a:pt x="34440" y="31867"/>
                    </a:lnTo>
                    <a:lnTo>
                      <a:pt x="34064" y="32139"/>
                    </a:lnTo>
                    <a:lnTo>
                      <a:pt x="33771" y="32390"/>
                    </a:lnTo>
                    <a:lnTo>
                      <a:pt x="33666" y="32453"/>
                    </a:lnTo>
                    <a:lnTo>
                      <a:pt x="33541" y="32579"/>
                    </a:lnTo>
                    <a:lnTo>
                      <a:pt x="33373" y="32767"/>
                    </a:lnTo>
                    <a:lnTo>
                      <a:pt x="33185" y="32892"/>
                    </a:lnTo>
                    <a:lnTo>
                      <a:pt x="32934" y="33018"/>
                    </a:lnTo>
                    <a:lnTo>
                      <a:pt x="32641" y="33143"/>
                    </a:lnTo>
                    <a:lnTo>
                      <a:pt x="32515" y="33143"/>
                    </a:lnTo>
                    <a:lnTo>
                      <a:pt x="32704" y="33102"/>
                    </a:lnTo>
                    <a:lnTo>
                      <a:pt x="33018" y="32976"/>
                    </a:lnTo>
                    <a:lnTo>
                      <a:pt x="33038" y="32892"/>
                    </a:lnTo>
                    <a:lnTo>
                      <a:pt x="33290" y="32725"/>
                    </a:lnTo>
                    <a:lnTo>
                      <a:pt x="33373" y="32599"/>
                    </a:lnTo>
                    <a:lnTo>
                      <a:pt x="33436" y="32453"/>
                    </a:lnTo>
                    <a:lnTo>
                      <a:pt x="33541" y="32411"/>
                    </a:lnTo>
                    <a:lnTo>
                      <a:pt x="33666" y="32286"/>
                    </a:lnTo>
                    <a:lnTo>
                      <a:pt x="33813" y="32202"/>
                    </a:lnTo>
                    <a:lnTo>
                      <a:pt x="33875" y="31993"/>
                    </a:lnTo>
                    <a:lnTo>
                      <a:pt x="34106" y="31888"/>
                    </a:lnTo>
                    <a:lnTo>
                      <a:pt x="34231" y="31679"/>
                    </a:lnTo>
                    <a:lnTo>
                      <a:pt x="34294" y="31658"/>
                    </a:lnTo>
                    <a:lnTo>
                      <a:pt x="34315" y="31595"/>
                    </a:lnTo>
                    <a:lnTo>
                      <a:pt x="34440" y="31532"/>
                    </a:lnTo>
                    <a:lnTo>
                      <a:pt x="34545" y="31491"/>
                    </a:lnTo>
                    <a:lnTo>
                      <a:pt x="34608" y="31386"/>
                    </a:lnTo>
                    <a:lnTo>
                      <a:pt x="34712" y="31344"/>
                    </a:lnTo>
                    <a:lnTo>
                      <a:pt x="34754" y="31386"/>
                    </a:lnTo>
                    <a:lnTo>
                      <a:pt x="34838" y="31365"/>
                    </a:lnTo>
                    <a:lnTo>
                      <a:pt x="34922" y="31239"/>
                    </a:lnTo>
                    <a:lnTo>
                      <a:pt x="35131" y="31239"/>
                    </a:lnTo>
                    <a:lnTo>
                      <a:pt x="35235" y="31177"/>
                    </a:lnTo>
                    <a:lnTo>
                      <a:pt x="35424" y="31177"/>
                    </a:lnTo>
                    <a:lnTo>
                      <a:pt x="35487" y="31072"/>
                    </a:lnTo>
                    <a:lnTo>
                      <a:pt x="35528" y="30946"/>
                    </a:lnTo>
                    <a:lnTo>
                      <a:pt x="35570" y="30905"/>
                    </a:lnTo>
                    <a:lnTo>
                      <a:pt x="35570" y="30821"/>
                    </a:lnTo>
                    <a:lnTo>
                      <a:pt x="35696" y="30758"/>
                    </a:lnTo>
                    <a:lnTo>
                      <a:pt x="35905" y="30591"/>
                    </a:lnTo>
                    <a:lnTo>
                      <a:pt x="36010" y="30549"/>
                    </a:lnTo>
                    <a:lnTo>
                      <a:pt x="36072" y="30507"/>
                    </a:lnTo>
                    <a:lnTo>
                      <a:pt x="36010" y="30444"/>
                    </a:lnTo>
                    <a:lnTo>
                      <a:pt x="36072" y="30382"/>
                    </a:lnTo>
                    <a:lnTo>
                      <a:pt x="36156" y="30319"/>
                    </a:lnTo>
                    <a:lnTo>
                      <a:pt x="36261" y="30423"/>
                    </a:lnTo>
                    <a:lnTo>
                      <a:pt x="36386" y="30486"/>
                    </a:lnTo>
                    <a:lnTo>
                      <a:pt x="36616" y="30444"/>
                    </a:lnTo>
                    <a:lnTo>
                      <a:pt x="36805" y="30528"/>
                    </a:lnTo>
                    <a:lnTo>
                      <a:pt x="36888" y="30528"/>
                    </a:lnTo>
                    <a:lnTo>
                      <a:pt x="36951" y="30549"/>
                    </a:lnTo>
                    <a:lnTo>
                      <a:pt x="37098" y="30486"/>
                    </a:lnTo>
                    <a:lnTo>
                      <a:pt x="37160" y="30549"/>
                    </a:lnTo>
                    <a:lnTo>
                      <a:pt x="37265" y="30549"/>
                    </a:lnTo>
                    <a:lnTo>
                      <a:pt x="37349" y="30507"/>
                    </a:lnTo>
                    <a:lnTo>
                      <a:pt x="37474" y="30591"/>
                    </a:lnTo>
                    <a:lnTo>
                      <a:pt x="37663" y="30612"/>
                    </a:lnTo>
                    <a:lnTo>
                      <a:pt x="37746" y="30570"/>
                    </a:lnTo>
                    <a:lnTo>
                      <a:pt x="37788" y="30570"/>
                    </a:lnTo>
                    <a:lnTo>
                      <a:pt x="37893" y="30633"/>
                    </a:lnTo>
                    <a:lnTo>
                      <a:pt x="38039" y="30674"/>
                    </a:lnTo>
                    <a:lnTo>
                      <a:pt x="38081" y="30633"/>
                    </a:lnTo>
                    <a:lnTo>
                      <a:pt x="38248" y="30716"/>
                    </a:lnTo>
                    <a:lnTo>
                      <a:pt x="38311" y="30716"/>
                    </a:lnTo>
                    <a:lnTo>
                      <a:pt x="38416" y="30674"/>
                    </a:lnTo>
                    <a:lnTo>
                      <a:pt x="38500" y="30695"/>
                    </a:lnTo>
                    <a:lnTo>
                      <a:pt x="38479" y="30737"/>
                    </a:lnTo>
                    <a:lnTo>
                      <a:pt x="38583" y="30779"/>
                    </a:lnTo>
                    <a:lnTo>
                      <a:pt x="38834" y="30695"/>
                    </a:lnTo>
                    <a:lnTo>
                      <a:pt x="38897" y="30695"/>
                    </a:lnTo>
                    <a:lnTo>
                      <a:pt x="39023" y="30633"/>
                    </a:lnTo>
                    <a:lnTo>
                      <a:pt x="39085" y="30674"/>
                    </a:lnTo>
                    <a:lnTo>
                      <a:pt x="39253" y="30674"/>
                    </a:lnTo>
                    <a:lnTo>
                      <a:pt x="39336" y="30716"/>
                    </a:lnTo>
                    <a:lnTo>
                      <a:pt x="39441" y="30674"/>
                    </a:lnTo>
                    <a:lnTo>
                      <a:pt x="39462" y="30591"/>
                    </a:lnTo>
                    <a:lnTo>
                      <a:pt x="39608" y="30591"/>
                    </a:lnTo>
                    <a:lnTo>
                      <a:pt x="39671" y="30528"/>
                    </a:lnTo>
                    <a:lnTo>
                      <a:pt x="39734" y="30570"/>
                    </a:lnTo>
                    <a:lnTo>
                      <a:pt x="39818" y="30465"/>
                    </a:lnTo>
                    <a:lnTo>
                      <a:pt x="39922" y="30402"/>
                    </a:lnTo>
                    <a:lnTo>
                      <a:pt x="39943" y="30361"/>
                    </a:lnTo>
                    <a:lnTo>
                      <a:pt x="40048" y="30382"/>
                    </a:lnTo>
                    <a:lnTo>
                      <a:pt x="40132" y="30214"/>
                    </a:lnTo>
                    <a:lnTo>
                      <a:pt x="40132" y="30110"/>
                    </a:lnTo>
                    <a:lnTo>
                      <a:pt x="40194" y="30110"/>
                    </a:lnTo>
                    <a:lnTo>
                      <a:pt x="40278" y="30047"/>
                    </a:lnTo>
                    <a:lnTo>
                      <a:pt x="40299" y="29963"/>
                    </a:lnTo>
                    <a:lnTo>
                      <a:pt x="40257" y="29942"/>
                    </a:lnTo>
                    <a:lnTo>
                      <a:pt x="40278" y="29879"/>
                    </a:lnTo>
                    <a:lnTo>
                      <a:pt x="40383" y="29879"/>
                    </a:lnTo>
                    <a:lnTo>
                      <a:pt x="40487" y="29858"/>
                    </a:lnTo>
                    <a:lnTo>
                      <a:pt x="40487" y="29775"/>
                    </a:lnTo>
                    <a:lnTo>
                      <a:pt x="40508" y="29754"/>
                    </a:lnTo>
                    <a:lnTo>
                      <a:pt x="40571" y="29838"/>
                    </a:lnTo>
                    <a:lnTo>
                      <a:pt x="40696" y="29858"/>
                    </a:lnTo>
                    <a:lnTo>
                      <a:pt x="40801" y="29775"/>
                    </a:lnTo>
                    <a:lnTo>
                      <a:pt x="40822" y="29838"/>
                    </a:lnTo>
                    <a:lnTo>
                      <a:pt x="40906" y="29838"/>
                    </a:lnTo>
                    <a:lnTo>
                      <a:pt x="40989" y="29775"/>
                    </a:lnTo>
                    <a:lnTo>
                      <a:pt x="41031" y="29838"/>
                    </a:lnTo>
                    <a:lnTo>
                      <a:pt x="41136" y="29796"/>
                    </a:lnTo>
                    <a:lnTo>
                      <a:pt x="41178" y="29754"/>
                    </a:lnTo>
                    <a:lnTo>
                      <a:pt x="41241" y="29754"/>
                    </a:lnTo>
                    <a:lnTo>
                      <a:pt x="41324" y="29649"/>
                    </a:lnTo>
                    <a:lnTo>
                      <a:pt x="41387" y="29649"/>
                    </a:lnTo>
                    <a:lnTo>
                      <a:pt x="41492" y="29545"/>
                    </a:lnTo>
                    <a:lnTo>
                      <a:pt x="41617" y="29545"/>
                    </a:lnTo>
                    <a:lnTo>
                      <a:pt x="41764" y="29440"/>
                    </a:lnTo>
                    <a:lnTo>
                      <a:pt x="41826" y="29356"/>
                    </a:lnTo>
                    <a:lnTo>
                      <a:pt x="41910" y="29356"/>
                    </a:lnTo>
                    <a:lnTo>
                      <a:pt x="41931" y="29252"/>
                    </a:lnTo>
                    <a:lnTo>
                      <a:pt x="41973" y="29147"/>
                    </a:lnTo>
                    <a:lnTo>
                      <a:pt x="41910" y="29126"/>
                    </a:lnTo>
                    <a:lnTo>
                      <a:pt x="41805" y="29147"/>
                    </a:lnTo>
                    <a:lnTo>
                      <a:pt x="41722" y="29105"/>
                    </a:lnTo>
                    <a:lnTo>
                      <a:pt x="41764" y="29105"/>
                    </a:lnTo>
                    <a:lnTo>
                      <a:pt x="41868" y="29126"/>
                    </a:lnTo>
                    <a:lnTo>
                      <a:pt x="41952" y="29105"/>
                    </a:lnTo>
                    <a:lnTo>
                      <a:pt x="41868" y="29001"/>
                    </a:lnTo>
                    <a:lnTo>
                      <a:pt x="41764" y="29001"/>
                    </a:lnTo>
                    <a:lnTo>
                      <a:pt x="41617" y="28917"/>
                    </a:lnTo>
                    <a:lnTo>
                      <a:pt x="41554" y="28812"/>
                    </a:lnTo>
                    <a:lnTo>
                      <a:pt x="41554" y="28812"/>
                    </a:lnTo>
                    <a:lnTo>
                      <a:pt x="41701" y="28896"/>
                    </a:lnTo>
                    <a:lnTo>
                      <a:pt x="41805" y="28833"/>
                    </a:lnTo>
                    <a:lnTo>
                      <a:pt x="41826" y="28729"/>
                    </a:lnTo>
                    <a:lnTo>
                      <a:pt x="41910" y="28708"/>
                    </a:lnTo>
                    <a:lnTo>
                      <a:pt x="41952" y="28603"/>
                    </a:lnTo>
                    <a:lnTo>
                      <a:pt x="41764" y="28540"/>
                    </a:lnTo>
                    <a:lnTo>
                      <a:pt x="41847" y="28478"/>
                    </a:lnTo>
                    <a:lnTo>
                      <a:pt x="41931" y="28498"/>
                    </a:lnTo>
                    <a:lnTo>
                      <a:pt x="42015" y="28415"/>
                    </a:lnTo>
                    <a:lnTo>
                      <a:pt x="41973" y="28331"/>
                    </a:lnTo>
                    <a:lnTo>
                      <a:pt x="41826" y="28268"/>
                    </a:lnTo>
                    <a:lnTo>
                      <a:pt x="41805" y="28164"/>
                    </a:lnTo>
                    <a:lnTo>
                      <a:pt x="41847" y="28122"/>
                    </a:lnTo>
                    <a:lnTo>
                      <a:pt x="41952" y="28185"/>
                    </a:lnTo>
                    <a:lnTo>
                      <a:pt x="41931" y="28101"/>
                    </a:lnTo>
                    <a:lnTo>
                      <a:pt x="41764" y="28017"/>
                    </a:lnTo>
                    <a:lnTo>
                      <a:pt x="41617" y="28017"/>
                    </a:lnTo>
                    <a:lnTo>
                      <a:pt x="41638" y="27954"/>
                    </a:lnTo>
                    <a:lnTo>
                      <a:pt x="41701" y="27913"/>
                    </a:lnTo>
                    <a:lnTo>
                      <a:pt x="41659" y="27871"/>
                    </a:lnTo>
                    <a:lnTo>
                      <a:pt x="41533" y="27871"/>
                    </a:lnTo>
                    <a:lnTo>
                      <a:pt x="41387" y="27954"/>
                    </a:lnTo>
                    <a:lnTo>
                      <a:pt x="41345" y="28059"/>
                    </a:lnTo>
                    <a:lnTo>
                      <a:pt x="41303" y="28101"/>
                    </a:lnTo>
                    <a:lnTo>
                      <a:pt x="41241" y="27996"/>
                    </a:lnTo>
                    <a:lnTo>
                      <a:pt x="41094" y="27996"/>
                    </a:lnTo>
                    <a:lnTo>
                      <a:pt x="41157" y="27913"/>
                    </a:lnTo>
                    <a:lnTo>
                      <a:pt x="41220" y="27913"/>
                    </a:lnTo>
                    <a:lnTo>
                      <a:pt x="41345" y="27808"/>
                    </a:lnTo>
                    <a:lnTo>
                      <a:pt x="41387" y="27703"/>
                    </a:lnTo>
                    <a:lnTo>
                      <a:pt x="41303" y="27536"/>
                    </a:lnTo>
                    <a:lnTo>
                      <a:pt x="41115" y="27473"/>
                    </a:lnTo>
                    <a:lnTo>
                      <a:pt x="40885" y="27494"/>
                    </a:lnTo>
                    <a:lnTo>
                      <a:pt x="40801" y="27536"/>
                    </a:lnTo>
                    <a:lnTo>
                      <a:pt x="40822" y="27557"/>
                    </a:lnTo>
                    <a:lnTo>
                      <a:pt x="40969" y="27557"/>
                    </a:lnTo>
                    <a:lnTo>
                      <a:pt x="41010" y="27578"/>
                    </a:lnTo>
                    <a:lnTo>
                      <a:pt x="40885" y="27578"/>
                    </a:lnTo>
                    <a:lnTo>
                      <a:pt x="40717" y="27557"/>
                    </a:lnTo>
                    <a:lnTo>
                      <a:pt x="40550" y="27641"/>
                    </a:lnTo>
                    <a:lnTo>
                      <a:pt x="40404" y="27661"/>
                    </a:lnTo>
                    <a:lnTo>
                      <a:pt x="40299" y="27787"/>
                    </a:lnTo>
                    <a:lnTo>
                      <a:pt x="40257" y="27892"/>
                    </a:lnTo>
                    <a:lnTo>
                      <a:pt x="40173" y="27892"/>
                    </a:lnTo>
                    <a:lnTo>
                      <a:pt x="40048" y="27996"/>
                    </a:lnTo>
                    <a:lnTo>
                      <a:pt x="39860" y="27996"/>
                    </a:lnTo>
                    <a:lnTo>
                      <a:pt x="39755" y="28205"/>
                    </a:lnTo>
                    <a:lnTo>
                      <a:pt x="39671" y="28205"/>
                    </a:lnTo>
                    <a:lnTo>
                      <a:pt x="39629" y="28268"/>
                    </a:lnTo>
                    <a:lnTo>
                      <a:pt x="39567" y="28268"/>
                    </a:lnTo>
                    <a:lnTo>
                      <a:pt x="39525" y="28185"/>
                    </a:lnTo>
                    <a:lnTo>
                      <a:pt x="39608" y="28101"/>
                    </a:lnTo>
                    <a:lnTo>
                      <a:pt x="39671" y="28122"/>
                    </a:lnTo>
                    <a:lnTo>
                      <a:pt x="39713" y="28059"/>
                    </a:lnTo>
                    <a:lnTo>
                      <a:pt x="39462" y="27871"/>
                    </a:lnTo>
                    <a:lnTo>
                      <a:pt x="39441" y="27808"/>
                    </a:lnTo>
                    <a:lnTo>
                      <a:pt x="39357" y="27787"/>
                    </a:lnTo>
                    <a:lnTo>
                      <a:pt x="39399" y="27745"/>
                    </a:lnTo>
                    <a:lnTo>
                      <a:pt x="39399" y="27641"/>
                    </a:lnTo>
                    <a:lnTo>
                      <a:pt x="39525" y="27850"/>
                    </a:lnTo>
                    <a:lnTo>
                      <a:pt x="39734" y="27975"/>
                    </a:lnTo>
                    <a:lnTo>
                      <a:pt x="39776" y="27913"/>
                    </a:lnTo>
                    <a:lnTo>
                      <a:pt x="39818" y="27808"/>
                    </a:lnTo>
                    <a:lnTo>
                      <a:pt x="39943" y="27808"/>
                    </a:lnTo>
                    <a:lnTo>
                      <a:pt x="40027" y="27745"/>
                    </a:lnTo>
                    <a:lnTo>
                      <a:pt x="40194" y="27641"/>
                    </a:lnTo>
                    <a:lnTo>
                      <a:pt x="40404" y="27578"/>
                    </a:lnTo>
                    <a:lnTo>
                      <a:pt x="40613" y="27557"/>
                    </a:lnTo>
                    <a:lnTo>
                      <a:pt x="40592" y="27494"/>
                    </a:lnTo>
                    <a:lnTo>
                      <a:pt x="40508" y="27473"/>
                    </a:lnTo>
                    <a:lnTo>
                      <a:pt x="40613" y="27473"/>
                    </a:lnTo>
                    <a:lnTo>
                      <a:pt x="40717" y="27369"/>
                    </a:lnTo>
                    <a:lnTo>
                      <a:pt x="40906" y="27285"/>
                    </a:lnTo>
                    <a:lnTo>
                      <a:pt x="40969" y="27348"/>
                    </a:lnTo>
                    <a:lnTo>
                      <a:pt x="41199" y="27285"/>
                    </a:lnTo>
                    <a:lnTo>
                      <a:pt x="41199" y="27243"/>
                    </a:lnTo>
                    <a:lnTo>
                      <a:pt x="41387" y="27222"/>
                    </a:lnTo>
                    <a:lnTo>
                      <a:pt x="41282" y="27117"/>
                    </a:lnTo>
                    <a:lnTo>
                      <a:pt x="41010" y="27034"/>
                    </a:lnTo>
                    <a:lnTo>
                      <a:pt x="41073" y="26971"/>
                    </a:lnTo>
                    <a:lnTo>
                      <a:pt x="41136" y="26971"/>
                    </a:lnTo>
                    <a:lnTo>
                      <a:pt x="41199" y="26866"/>
                    </a:lnTo>
                    <a:lnTo>
                      <a:pt x="41115" y="26845"/>
                    </a:lnTo>
                    <a:lnTo>
                      <a:pt x="40969" y="26908"/>
                    </a:lnTo>
                    <a:lnTo>
                      <a:pt x="40885" y="27013"/>
                    </a:lnTo>
                    <a:lnTo>
                      <a:pt x="40759" y="26929"/>
                    </a:lnTo>
                    <a:lnTo>
                      <a:pt x="40613" y="26950"/>
                    </a:lnTo>
                    <a:lnTo>
                      <a:pt x="40592" y="26866"/>
                    </a:lnTo>
                    <a:lnTo>
                      <a:pt x="40676" y="26845"/>
                    </a:lnTo>
                    <a:lnTo>
                      <a:pt x="40676" y="26657"/>
                    </a:lnTo>
                    <a:lnTo>
                      <a:pt x="40696" y="26615"/>
                    </a:lnTo>
                    <a:lnTo>
                      <a:pt x="40550" y="26720"/>
                    </a:lnTo>
                    <a:lnTo>
                      <a:pt x="40550" y="26657"/>
                    </a:lnTo>
                    <a:lnTo>
                      <a:pt x="40592" y="26615"/>
                    </a:lnTo>
                    <a:lnTo>
                      <a:pt x="40550" y="26594"/>
                    </a:lnTo>
                    <a:lnTo>
                      <a:pt x="40341" y="26762"/>
                    </a:lnTo>
                    <a:lnTo>
                      <a:pt x="40257" y="26845"/>
                    </a:lnTo>
                    <a:lnTo>
                      <a:pt x="40194" y="26845"/>
                    </a:lnTo>
                    <a:lnTo>
                      <a:pt x="40278" y="26762"/>
                    </a:lnTo>
                    <a:lnTo>
                      <a:pt x="40445" y="26636"/>
                    </a:lnTo>
                    <a:lnTo>
                      <a:pt x="40383" y="26594"/>
                    </a:lnTo>
                    <a:lnTo>
                      <a:pt x="40236" y="26657"/>
                    </a:lnTo>
                    <a:lnTo>
                      <a:pt x="40194" y="26636"/>
                    </a:lnTo>
                    <a:lnTo>
                      <a:pt x="40257" y="26594"/>
                    </a:lnTo>
                    <a:lnTo>
                      <a:pt x="40341" y="26532"/>
                    </a:lnTo>
                    <a:lnTo>
                      <a:pt x="40341" y="26490"/>
                    </a:lnTo>
                    <a:lnTo>
                      <a:pt x="40194" y="26511"/>
                    </a:lnTo>
                    <a:lnTo>
                      <a:pt x="40090" y="26615"/>
                    </a:lnTo>
                    <a:lnTo>
                      <a:pt x="39985" y="26741"/>
                    </a:lnTo>
                    <a:lnTo>
                      <a:pt x="39943" y="26720"/>
                    </a:lnTo>
                    <a:lnTo>
                      <a:pt x="39985" y="26615"/>
                    </a:lnTo>
                    <a:lnTo>
                      <a:pt x="40090" y="26532"/>
                    </a:lnTo>
                    <a:lnTo>
                      <a:pt x="40090" y="26490"/>
                    </a:lnTo>
                    <a:lnTo>
                      <a:pt x="40027" y="26490"/>
                    </a:lnTo>
                    <a:lnTo>
                      <a:pt x="39818" y="26699"/>
                    </a:lnTo>
                    <a:lnTo>
                      <a:pt x="39713" y="26720"/>
                    </a:lnTo>
                    <a:lnTo>
                      <a:pt x="39608" y="26636"/>
                    </a:lnTo>
                    <a:lnTo>
                      <a:pt x="39734" y="26657"/>
                    </a:lnTo>
                    <a:lnTo>
                      <a:pt x="39839" y="26594"/>
                    </a:lnTo>
                    <a:lnTo>
                      <a:pt x="40027" y="26343"/>
                    </a:lnTo>
                    <a:lnTo>
                      <a:pt x="40152" y="26281"/>
                    </a:lnTo>
                    <a:lnTo>
                      <a:pt x="40069" y="26197"/>
                    </a:lnTo>
                    <a:lnTo>
                      <a:pt x="40090" y="26092"/>
                    </a:lnTo>
                    <a:lnTo>
                      <a:pt x="40069" y="26071"/>
                    </a:lnTo>
                    <a:lnTo>
                      <a:pt x="39964" y="26218"/>
                    </a:lnTo>
                    <a:lnTo>
                      <a:pt x="39922" y="26218"/>
                    </a:lnTo>
                    <a:lnTo>
                      <a:pt x="39922" y="26176"/>
                    </a:lnTo>
                    <a:lnTo>
                      <a:pt x="39964" y="26092"/>
                    </a:lnTo>
                    <a:lnTo>
                      <a:pt x="39964" y="25925"/>
                    </a:lnTo>
                    <a:lnTo>
                      <a:pt x="39880" y="25904"/>
                    </a:lnTo>
                    <a:lnTo>
                      <a:pt x="39860" y="25883"/>
                    </a:lnTo>
                    <a:lnTo>
                      <a:pt x="39755" y="25967"/>
                    </a:lnTo>
                    <a:lnTo>
                      <a:pt x="39734" y="25904"/>
                    </a:lnTo>
                    <a:lnTo>
                      <a:pt x="39755" y="25820"/>
                    </a:lnTo>
                    <a:lnTo>
                      <a:pt x="39734" y="25799"/>
                    </a:lnTo>
                    <a:lnTo>
                      <a:pt x="39650" y="25799"/>
                    </a:lnTo>
                    <a:lnTo>
                      <a:pt x="39713" y="25757"/>
                    </a:lnTo>
                    <a:lnTo>
                      <a:pt x="39650" y="25695"/>
                    </a:lnTo>
                    <a:lnTo>
                      <a:pt x="39650" y="25611"/>
                    </a:lnTo>
                    <a:lnTo>
                      <a:pt x="39608" y="25611"/>
                    </a:lnTo>
                    <a:lnTo>
                      <a:pt x="39441" y="25653"/>
                    </a:lnTo>
                    <a:lnTo>
                      <a:pt x="39441" y="25695"/>
                    </a:lnTo>
                    <a:lnTo>
                      <a:pt x="39357" y="25716"/>
                    </a:lnTo>
                    <a:lnTo>
                      <a:pt x="39148" y="25674"/>
                    </a:lnTo>
                    <a:lnTo>
                      <a:pt x="39316" y="25674"/>
                    </a:lnTo>
                    <a:lnTo>
                      <a:pt x="39357" y="25590"/>
                    </a:lnTo>
                    <a:lnTo>
                      <a:pt x="39504" y="25569"/>
                    </a:lnTo>
                    <a:lnTo>
                      <a:pt x="39525" y="25506"/>
                    </a:lnTo>
                    <a:lnTo>
                      <a:pt x="39462" y="25444"/>
                    </a:lnTo>
                    <a:lnTo>
                      <a:pt x="39357" y="25339"/>
                    </a:lnTo>
                    <a:lnTo>
                      <a:pt x="39357" y="25234"/>
                    </a:lnTo>
                    <a:lnTo>
                      <a:pt x="39211" y="25151"/>
                    </a:lnTo>
                    <a:lnTo>
                      <a:pt x="39357" y="25151"/>
                    </a:lnTo>
                    <a:lnTo>
                      <a:pt x="39525" y="25234"/>
                    </a:lnTo>
                    <a:lnTo>
                      <a:pt x="39650" y="25234"/>
                    </a:lnTo>
                    <a:lnTo>
                      <a:pt x="39650" y="25151"/>
                    </a:lnTo>
                    <a:lnTo>
                      <a:pt x="39546" y="25088"/>
                    </a:lnTo>
                    <a:lnTo>
                      <a:pt x="39567" y="25046"/>
                    </a:lnTo>
                    <a:lnTo>
                      <a:pt x="39650" y="25067"/>
                    </a:lnTo>
                    <a:lnTo>
                      <a:pt x="39776" y="24962"/>
                    </a:lnTo>
                    <a:lnTo>
                      <a:pt x="39860" y="24920"/>
                    </a:lnTo>
                    <a:lnTo>
                      <a:pt x="39880" y="24816"/>
                    </a:lnTo>
                    <a:lnTo>
                      <a:pt x="39776" y="24711"/>
                    </a:lnTo>
                    <a:lnTo>
                      <a:pt x="39713" y="24732"/>
                    </a:lnTo>
                    <a:lnTo>
                      <a:pt x="39608" y="24711"/>
                    </a:lnTo>
                    <a:lnTo>
                      <a:pt x="39671" y="24648"/>
                    </a:lnTo>
                    <a:lnTo>
                      <a:pt x="39713" y="24565"/>
                    </a:lnTo>
                    <a:lnTo>
                      <a:pt x="39650" y="24523"/>
                    </a:lnTo>
                    <a:lnTo>
                      <a:pt x="39525" y="24523"/>
                    </a:lnTo>
                    <a:lnTo>
                      <a:pt x="39462" y="24502"/>
                    </a:lnTo>
                    <a:lnTo>
                      <a:pt x="39399" y="24523"/>
                    </a:lnTo>
                    <a:lnTo>
                      <a:pt x="39316" y="24439"/>
                    </a:lnTo>
                    <a:lnTo>
                      <a:pt x="39420" y="24439"/>
                    </a:lnTo>
                    <a:lnTo>
                      <a:pt x="39462" y="24397"/>
                    </a:lnTo>
                    <a:lnTo>
                      <a:pt x="39546" y="24418"/>
                    </a:lnTo>
                    <a:lnTo>
                      <a:pt x="39650" y="24314"/>
                    </a:lnTo>
                    <a:lnTo>
                      <a:pt x="39608" y="24125"/>
                    </a:lnTo>
                    <a:lnTo>
                      <a:pt x="39504" y="24021"/>
                    </a:lnTo>
                    <a:lnTo>
                      <a:pt x="39441" y="24104"/>
                    </a:lnTo>
                    <a:lnTo>
                      <a:pt x="39336" y="24084"/>
                    </a:lnTo>
                    <a:lnTo>
                      <a:pt x="39253" y="24146"/>
                    </a:lnTo>
                    <a:lnTo>
                      <a:pt x="39295" y="24042"/>
                    </a:lnTo>
                    <a:lnTo>
                      <a:pt x="39420" y="23979"/>
                    </a:lnTo>
                    <a:lnTo>
                      <a:pt x="39504" y="23979"/>
                    </a:lnTo>
                    <a:lnTo>
                      <a:pt x="39504" y="23874"/>
                    </a:lnTo>
                    <a:lnTo>
                      <a:pt x="39399" y="23832"/>
                    </a:lnTo>
                    <a:lnTo>
                      <a:pt x="39316" y="23874"/>
                    </a:lnTo>
                    <a:lnTo>
                      <a:pt x="39190" y="23874"/>
                    </a:lnTo>
                    <a:lnTo>
                      <a:pt x="39002" y="23937"/>
                    </a:lnTo>
                    <a:lnTo>
                      <a:pt x="39002" y="23937"/>
                    </a:lnTo>
                    <a:lnTo>
                      <a:pt x="39148" y="23728"/>
                    </a:lnTo>
                    <a:lnTo>
                      <a:pt x="39253" y="23728"/>
                    </a:lnTo>
                    <a:lnTo>
                      <a:pt x="39357" y="23686"/>
                    </a:lnTo>
                    <a:lnTo>
                      <a:pt x="39357" y="23623"/>
                    </a:lnTo>
                    <a:lnTo>
                      <a:pt x="39441" y="23560"/>
                    </a:lnTo>
                    <a:lnTo>
                      <a:pt x="39420" y="23519"/>
                    </a:lnTo>
                    <a:lnTo>
                      <a:pt x="39295" y="23581"/>
                    </a:lnTo>
                    <a:lnTo>
                      <a:pt x="39106" y="23581"/>
                    </a:lnTo>
                    <a:lnTo>
                      <a:pt x="38939" y="23665"/>
                    </a:lnTo>
                    <a:lnTo>
                      <a:pt x="38939" y="23665"/>
                    </a:lnTo>
                    <a:lnTo>
                      <a:pt x="39002" y="23581"/>
                    </a:lnTo>
                    <a:lnTo>
                      <a:pt x="38981" y="23498"/>
                    </a:lnTo>
                    <a:lnTo>
                      <a:pt x="39023" y="23414"/>
                    </a:lnTo>
                    <a:lnTo>
                      <a:pt x="39106" y="23477"/>
                    </a:lnTo>
                    <a:lnTo>
                      <a:pt x="39295" y="23477"/>
                    </a:lnTo>
                    <a:lnTo>
                      <a:pt x="39399" y="23351"/>
                    </a:lnTo>
                    <a:lnTo>
                      <a:pt x="39399" y="23205"/>
                    </a:lnTo>
                    <a:lnTo>
                      <a:pt x="39295" y="23268"/>
                    </a:lnTo>
                    <a:lnTo>
                      <a:pt x="39211" y="23247"/>
                    </a:lnTo>
                    <a:lnTo>
                      <a:pt x="39316" y="23142"/>
                    </a:lnTo>
                    <a:lnTo>
                      <a:pt x="39336" y="23037"/>
                    </a:lnTo>
                    <a:lnTo>
                      <a:pt x="39253" y="22996"/>
                    </a:lnTo>
                    <a:lnTo>
                      <a:pt x="39002" y="23079"/>
                    </a:lnTo>
                    <a:lnTo>
                      <a:pt x="38918" y="23037"/>
                    </a:lnTo>
                    <a:lnTo>
                      <a:pt x="38981" y="22954"/>
                    </a:lnTo>
                    <a:lnTo>
                      <a:pt x="39106" y="22975"/>
                    </a:lnTo>
                    <a:lnTo>
                      <a:pt x="39211" y="22954"/>
                    </a:lnTo>
                    <a:lnTo>
                      <a:pt x="39295" y="22828"/>
                    </a:lnTo>
                    <a:lnTo>
                      <a:pt x="39211" y="22765"/>
                    </a:lnTo>
                    <a:lnTo>
                      <a:pt x="39211" y="22682"/>
                    </a:lnTo>
                    <a:lnTo>
                      <a:pt x="39127" y="22765"/>
                    </a:lnTo>
                    <a:lnTo>
                      <a:pt x="39085" y="22765"/>
                    </a:lnTo>
                    <a:lnTo>
                      <a:pt x="39044" y="22682"/>
                    </a:lnTo>
                    <a:lnTo>
                      <a:pt x="38981" y="22619"/>
                    </a:lnTo>
                    <a:lnTo>
                      <a:pt x="39044" y="22577"/>
                    </a:lnTo>
                    <a:lnTo>
                      <a:pt x="39106" y="22640"/>
                    </a:lnTo>
                    <a:lnTo>
                      <a:pt x="39148" y="22577"/>
                    </a:lnTo>
                    <a:lnTo>
                      <a:pt x="39148" y="22452"/>
                    </a:lnTo>
                    <a:lnTo>
                      <a:pt x="39044" y="22347"/>
                    </a:lnTo>
                    <a:lnTo>
                      <a:pt x="39023" y="22242"/>
                    </a:lnTo>
                    <a:lnTo>
                      <a:pt x="39106" y="22200"/>
                    </a:lnTo>
                    <a:lnTo>
                      <a:pt x="39106" y="22096"/>
                    </a:lnTo>
                    <a:lnTo>
                      <a:pt x="39023" y="22096"/>
                    </a:lnTo>
                    <a:lnTo>
                      <a:pt x="39044" y="22033"/>
                    </a:lnTo>
                    <a:lnTo>
                      <a:pt x="39085" y="21928"/>
                    </a:lnTo>
                    <a:lnTo>
                      <a:pt x="39002" y="21928"/>
                    </a:lnTo>
                    <a:lnTo>
                      <a:pt x="38918" y="21907"/>
                    </a:lnTo>
                    <a:lnTo>
                      <a:pt x="38918" y="21887"/>
                    </a:lnTo>
                    <a:lnTo>
                      <a:pt x="38981" y="21887"/>
                    </a:lnTo>
                    <a:lnTo>
                      <a:pt x="39044" y="21803"/>
                    </a:lnTo>
                    <a:lnTo>
                      <a:pt x="38981" y="21740"/>
                    </a:lnTo>
                    <a:lnTo>
                      <a:pt x="38981" y="21677"/>
                    </a:lnTo>
                    <a:lnTo>
                      <a:pt x="39044" y="21615"/>
                    </a:lnTo>
                    <a:lnTo>
                      <a:pt x="39023" y="21573"/>
                    </a:lnTo>
                    <a:lnTo>
                      <a:pt x="38918" y="21615"/>
                    </a:lnTo>
                    <a:lnTo>
                      <a:pt x="38918" y="21615"/>
                    </a:lnTo>
                    <a:lnTo>
                      <a:pt x="39023" y="21531"/>
                    </a:lnTo>
                    <a:lnTo>
                      <a:pt x="38981" y="21489"/>
                    </a:lnTo>
                    <a:lnTo>
                      <a:pt x="38876" y="21510"/>
                    </a:lnTo>
                    <a:lnTo>
                      <a:pt x="38772" y="21635"/>
                    </a:lnTo>
                    <a:lnTo>
                      <a:pt x="38792" y="21719"/>
                    </a:lnTo>
                    <a:lnTo>
                      <a:pt x="38730" y="21824"/>
                    </a:lnTo>
                    <a:lnTo>
                      <a:pt x="38604" y="21949"/>
                    </a:lnTo>
                    <a:lnTo>
                      <a:pt x="38604" y="22033"/>
                    </a:lnTo>
                    <a:lnTo>
                      <a:pt x="38520" y="22096"/>
                    </a:lnTo>
                    <a:lnTo>
                      <a:pt x="38520" y="22200"/>
                    </a:lnTo>
                    <a:lnTo>
                      <a:pt x="38458" y="22117"/>
                    </a:lnTo>
                    <a:lnTo>
                      <a:pt x="38395" y="22138"/>
                    </a:lnTo>
                    <a:lnTo>
                      <a:pt x="38311" y="22326"/>
                    </a:lnTo>
                    <a:lnTo>
                      <a:pt x="38311" y="22410"/>
                    </a:lnTo>
                    <a:lnTo>
                      <a:pt x="38416" y="22410"/>
                    </a:lnTo>
                    <a:lnTo>
                      <a:pt x="38479" y="22472"/>
                    </a:lnTo>
                    <a:lnTo>
                      <a:pt x="38479" y="22556"/>
                    </a:lnTo>
                    <a:lnTo>
                      <a:pt x="38374" y="22452"/>
                    </a:lnTo>
                    <a:lnTo>
                      <a:pt x="38311" y="22452"/>
                    </a:lnTo>
                    <a:lnTo>
                      <a:pt x="38290" y="22535"/>
                    </a:lnTo>
                    <a:lnTo>
                      <a:pt x="38207" y="22640"/>
                    </a:lnTo>
                    <a:lnTo>
                      <a:pt x="38144" y="22682"/>
                    </a:lnTo>
                    <a:lnTo>
                      <a:pt x="38102" y="22849"/>
                    </a:lnTo>
                    <a:lnTo>
                      <a:pt x="37997" y="22870"/>
                    </a:lnTo>
                    <a:lnTo>
                      <a:pt x="37935" y="22975"/>
                    </a:lnTo>
                    <a:lnTo>
                      <a:pt x="37935" y="23037"/>
                    </a:lnTo>
                    <a:lnTo>
                      <a:pt x="37872" y="23037"/>
                    </a:lnTo>
                    <a:lnTo>
                      <a:pt x="37872" y="23205"/>
                    </a:lnTo>
                    <a:lnTo>
                      <a:pt x="37788" y="23393"/>
                    </a:lnTo>
                    <a:lnTo>
                      <a:pt x="37788" y="23393"/>
                    </a:lnTo>
                    <a:lnTo>
                      <a:pt x="37830" y="23268"/>
                    </a:lnTo>
                    <a:lnTo>
                      <a:pt x="37788" y="23100"/>
                    </a:lnTo>
                    <a:lnTo>
                      <a:pt x="37725" y="23037"/>
                    </a:lnTo>
                    <a:lnTo>
                      <a:pt x="37558" y="23142"/>
                    </a:lnTo>
                    <a:lnTo>
                      <a:pt x="37474" y="23247"/>
                    </a:lnTo>
                    <a:lnTo>
                      <a:pt x="37453" y="23351"/>
                    </a:lnTo>
                    <a:lnTo>
                      <a:pt x="37349" y="23372"/>
                    </a:lnTo>
                    <a:lnTo>
                      <a:pt x="37307" y="23414"/>
                    </a:lnTo>
                    <a:lnTo>
                      <a:pt x="37265" y="23372"/>
                    </a:lnTo>
                    <a:lnTo>
                      <a:pt x="37202" y="23372"/>
                    </a:lnTo>
                    <a:lnTo>
                      <a:pt x="37098" y="23456"/>
                    </a:lnTo>
                    <a:lnTo>
                      <a:pt x="36993" y="23456"/>
                    </a:lnTo>
                    <a:lnTo>
                      <a:pt x="36847" y="23560"/>
                    </a:lnTo>
                    <a:lnTo>
                      <a:pt x="36826" y="23686"/>
                    </a:lnTo>
                    <a:lnTo>
                      <a:pt x="36700" y="23832"/>
                    </a:lnTo>
                    <a:lnTo>
                      <a:pt x="36742" y="23728"/>
                    </a:lnTo>
                    <a:lnTo>
                      <a:pt x="36742" y="23623"/>
                    </a:lnTo>
                    <a:lnTo>
                      <a:pt x="36784" y="23581"/>
                    </a:lnTo>
                    <a:lnTo>
                      <a:pt x="36784" y="23351"/>
                    </a:lnTo>
                    <a:lnTo>
                      <a:pt x="36805" y="23247"/>
                    </a:lnTo>
                    <a:lnTo>
                      <a:pt x="36784" y="23247"/>
                    </a:lnTo>
                    <a:lnTo>
                      <a:pt x="36365" y="23456"/>
                    </a:lnTo>
                    <a:lnTo>
                      <a:pt x="36198" y="23770"/>
                    </a:lnTo>
                    <a:lnTo>
                      <a:pt x="36072" y="23812"/>
                    </a:lnTo>
                    <a:lnTo>
                      <a:pt x="36156" y="23707"/>
                    </a:lnTo>
                    <a:lnTo>
                      <a:pt x="36177" y="23581"/>
                    </a:lnTo>
                    <a:lnTo>
                      <a:pt x="36303" y="23393"/>
                    </a:lnTo>
                    <a:lnTo>
                      <a:pt x="36303" y="23268"/>
                    </a:lnTo>
                    <a:lnTo>
                      <a:pt x="36323" y="23142"/>
                    </a:lnTo>
                    <a:lnTo>
                      <a:pt x="36282" y="23037"/>
                    </a:lnTo>
                    <a:lnTo>
                      <a:pt x="36177" y="22933"/>
                    </a:lnTo>
                    <a:lnTo>
                      <a:pt x="36072" y="22933"/>
                    </a:lnTo>
                    <a:lnTo>
                      <a:pt x="36093" y="23058"/>
                    </a:lnTo>
                    <a:lnTo>
                      <a:pt x="36072" y="23058"/>
                    </a:lnTo>
                    <a:lnTo>
                      <a:pt x="35968" y="22975"/>
                    </a:lnTo>
                    <a:lnTo>
                      <a:pt x="35842" y="22765"/>
                    </a:lnTo>
                    <a:lnTo>
                      <a:pt x="36051" y="22870"/>
                    </a:lnTo>
                    <a:lnTo>
                      <a:pt x="36093" y="22849"/>
                    </a:lnTo>
                    <a:lnTo>
                      <a:pt x="35989" y="22807"/>
                    </a:lnTo>
                    <a:lnTo>
                      <a:pt x="35863" y="22598"/>
                    </a:lnTo>
                    <a:lnTo>
                      <a:pt x="35842" y="22577"/>
                    </a:lnTo>
                    <a:lnTo>
                      <a:pt x="35968" y="22431"/>
                    </a:lnTo>
                    <a:lnTo>
                      <a:pt x="35989" y="22347"/>
                    </a:lnTo>
                    <a:lnTo>
                      <a:pt x="36093" y="22179"/>
                    </a:lnTo>
                    <a:lnTo>
                      <a:pt x="36093" y="21970"/>
                    </a:lnTo>
                    <a:lnTo>
                      <a:pt x="35947" y="21845"/>
                    </a:lnTo>
                    <a:lnTo>
                      <a:pt x="35738" y="21803"/>
                    </a:lnTo>
                    <a:lnTo>
                      <a:pt x="35466" y="21656"/>
                    </a:lnTo>
                    <a:lnTo>
                      <a:pt x="35466" y="21656"/>
                    </a:lnTo>
                    <a:lnTo>
                      <a:pt x="35759" y="21761"/>
                    </a:lnTo>
                    <a:lnTo>
                      <a:pt x="36010" y="21803"/>
                    </a:lnTo>
                    <a:lnTo>
                      <a:pt x="36051" y="21615"/>
                    </a:lnTo>
                    <a:lnTo>
                      <a:pt x="36093" y="21531"/>
                    </a:lnTo>
                    <a:lnTo>
                      <a:pt x="36114" y="21698"/>
                    </a:lnTo>
                    <a:lnTo>
                      <a:pt x="36177" y="21594"/>
                    </a:lnTo>
                    <a:lnTo>
                      <a:pt x="36093" y="21363"/>
                    </a:lnTo>
                    <a:lnTo>
                      <a:pt x="36198" y="21196"/>
                    </a:lnTo>
                    <a:lnTo>
                      <a:pt x="36365" y="21175"/>
                    </a:lnTo>
                    <a:lnTo>
                      <a:pt x="36386" y="20987"/>
                    </a:lnTo>
                    <a:lnTo>
                      <a:pt x="36386" y="20778"/>
                    </a:lnTo>
                    <a:lnTo>
                      <a:pt x="36303" y="20778"/>
                    </a:lnTo>
                    <a:lnTo>
                      <a:pt x="36282" y="20966"/>
                    </a:lnTo>
                    <a:lnTo>
                      <a:pt x="36156" y="21071"/>
                    </a:lnTo>
                    <a:lnTo>
                      <a:pt x="36093" y="20987"/>
                    </a:lnTo>
                    <a:lnTo>
                      <a:pt x="36114" y="20778"/>
                    </a:lnTo>
                    <a:lnTo>
                      <a:pt x="35968" y="20715"/>
                    </a:lnTo>
                    <a:lnTo>
                      <a:pt x="35842" y="20778"/>
                    </a:lnTo>
                    <a:lnTo>
                      <a:pt x="35779" y="20715"/>
                    </a:lnTo>
                    <a:lnTo>
                      <a:pt x="35696" y="20757"/>
                    </a:lnTo>
                    <a:lnTo>
                      <a:pt x="35528" y="20589"/>
                    </a:lnTo>
                    <a:lnTo>
                      <a:pt x="35424" y="20652"/>
                    </a:lnTo>
                    <a:lnTo>
                      <a:pt x="35424" y="20547"/>
                    </a:lnTo>
                    <a:lnTo>
                      <a:pt x="35319" y="20652"/>
                    </a:lnTo>
                    <a:lnTo>
                      <a:pt x="35319" y="20547"/>
                    </a:lnTo>
                    <a:lnTo>
                      <a:pt x="35173" y="20401"/>
                    </a:lnTo>
                    <a:lnTo>
                      <a:pt x="35277" y="20401"/>
                    </a:lnTo>
                    <a:lnTo>
                      <a:pt x="35340" y="20296"/>
                    </a:lnTo>
                    <a:lnTo>
                      <a:pt x="35445" y="20380"/>
                    </a:lnTo>
                    <a:lnTo>
                      <a:pt x="35466" y="20296"/>
                    </a:lnTo>
                    <a:lnTo>
                      <a:pt x="35361" y="20171"/>
                    </a:lnTo>
                    <a:lnTo>
                      <a:pt x="35277" y="20255"/>
                    </a:lnTo>
                    <a:lnTo>
                      <a:pt x="35173" y="20171"/>
                    </a:lnTo>
                    <a:lnTo>
                      <a:pt x="35277" y="20150"/>
                    </a:lnTo>
                    <a:lnTo>
                      <a:pt x="35235" y="20024"/>
                    </a:lnTo>
                    <a:lnTo>
                      <a:pt x="35110" y="19920"/>
                    </a:lnTo>
                    <a:lnTo>
                      <a:pt x="35026" y="19962"/>
                    </a:lnTo>
                    <a:lnTo>
                      <a:pt x="35026" y="19878"/>
                    </a:lnTo>
                    <a:lnTo>
                      <a:pt x="35110" y="19773"/>
                    </a:lnTo>
                    <a:lnTo>
                      <a:pt x="35110" y="19606"/>
                    </a:lnTo>
                    <a:lnTo>
                      <a:pt x="35005" y="19606"/>
                    </a:lnTo>
                    <a:lnTo>
                      <a:pt x="34859" y="19501"/>
                    </a:lnTo>
                    <a:lnTo>
                      <a:pt x="34859" y="19397"/>
                    </a:lnTo>
                    <a:lnTo>
                      <a:pt x="34650" y="19229"/>
                    </a:lnTo>
                    <a:lnTo>
                      <a:pt x="34503" y="19313"/>
                    </a:lnTo>
                    <a:lnTo>
                      <a:pt x="34398" y="19313"/>
                    </a:lnTo>
                    <a:lnTo>
                      <a:pt x="34336" y="19397"/>
                    </a:lnTo>
                    <a:lnTo>
                      <a:pt x="34210" y="19334"/>
                    </a:lnTo>
                    <a:lnTo>
                      <a:pt x="34210" y="19480"/>
                    </a:lnTo>
                    <a:lnTo>
                      <a:pt x="34126" y="19376"/>
                    </a:lnTo>
                    <a:lnTo>
                      <a:pt x="34043" y="19376"/>
                    </a:lnTo>
                    <a:lnTo>
                      <a:pt x="34001" y="19292"/>
                    </a:lnTo>
                    <a:lnTo>
                      <a:pt x="33896" y="19292"/>
                    </a:lnTo>
                    <a:lnTo>
                      <a:pt x="33729" y="19397"/>
                    </a:lnTo>
                    <a:lnTo>
                      <a:pt x="33562" y="19397"/>
                    </a:lnTo>
                    <a:lnTo>
                      <a:pt x="33708" y="19334"/>
                    </a:lnTo>
                    <a:lnTo>
                      <a:pt x="33729" y="19229"/>
                    </a:lnTo>
                    <a:lnTo>
                      <a:pt x="33603" y="19229"/>
                    </a:lnTo>
                    <a:lnTo>
                      <a:pt x="33352" y="19104"/>
                    </a:lnTo>
                    <a:lnTo>
                      <a:pt x="33164" y="18999"/>
                    </a:lnTo>
                    <a:lnTo>
                      <a:pt x="32976" y="18999"/>
                    </a:lnTo>
                    <a:lnTo>
                      <a:pt x="32913" y="18957"/>
                    </a:lnTo>
                    <a:lnTo>
                      <a:pt x="32829" y="18978"/>
                    </a:lnTo>
                    <a:lnTo>
                      <a:pt x="32746" y="18978"/>
                    </a:lnTo>
                    <a:lnTo>
                      <a:pt x="32662" y="19062"/>
                    </a:lnTo>
                    <a:lnTo>
                      <a:pt x="32662" y="19125"/>
                    </a:lnTo>
                    <a:lnTo>
                      <a:pt x="32578" y="19125"/>
                    </a:lnTo>
                    <a:lnTo>
                      <a:pt x="32536" y="19104"/>
                    </a:lnTo>
                    <a:lnTo>
                      <a:pt x="32453" y="19166"/>
                    </a:lnTo>
                    <a:lnTo>
                      <a:pt x="32453" y="19313"/>
                    </a:lnTo>
                    <a:lnTo>
                      <a:pt x="32369" y="19480"/>
                    </a:lnTo>
                    <a:lnTo>
                      <a:pt x="32369" y="19690"/>
                    </a:lnTo>
                    <a:lnTo>
                      <a:pt x="32453" y="19794"/>
                    </a:lnTo>
                    <a:lnTo>
                      <a:pt x="32515" y="19794"/>
                    </a:lnTo>
                    <a:lnTo>
                      <a:pt x="32515" y="19836"/>
                    </a:lnTo>
                    <a:lnTo>
                      <a:pt x="32557" y="19857"/>
                    </a:lnTo>
                    <a:lnTo>
                      <a:pt x="32557" y="20003"/>
                    </a:lnTo>
                    <a:lnTo>
                      <a:pt x="32515" y="20045"/>
                    </a:lnTo>
                    <a:lnTo>
                      <a:pt x="32432" y="20045"/>
                    </a:lnTo>
                    <a:lnTo>
                      <a:pt x="32411" y="20171"/>
                    </a:lnTo>
                    <a:lnTo>
                      <a:pt x="32243" y="20380"/>
                    </a:lnTo>
                    <a:lnTo>
                      <a:pt x="32013" y="20568"/>
                    </a:lnTo>
                    <a:lnTo>
                      <a:pt x="32013" y="20652"/>
                    </a:lnTo>
                    <a:lnTo>
                      <a:pt x="32055" y="20673"/>
                    </a:lnTo>
                    <a:lnTo>
                      <a:pt x="32243" y="20652"/>
                    </a:lnTo>
                    <a:lnTo>
                      <a:pt x="32327" y="20652"/>
                    </a:lnTo>
                    <a:lnTo>
                      <a:pt x="32243" y="20694"/>
                    </a:lnTo>
                    <a:lnTo>
                      <a:pt x="32202" y="20861"/>
                    </a:lnTo>
                    <a:lnTo>
                      <a:pt x="32202" y="20903"/>
                    </a:lnTo>
                    <a:lnTo>
                      <a:pt x="32327" y="20945"/>
                    </a:lnTo>
                    <a:lnTo>
                      <a:pt x="32222" y="20966"/>
                    </a:lnTo>
                    <a:lnTo>
                      <a:pt x="32139" y="21050"/>
                    </a:lnTo>
                    <a:lnTo>
                      <a:pt x="32160" y="21112"/>
                    </a:lnTo>
                    <a:lnTo>
                      <a:pt x="32222" y="21175"/>
                    </a:lnTo>
                    <a:lnTo>
                      <a:pt x="32118" y="21301"/>
                    </a:lnTo>
                    <a:lnTo>
                      <a:pt x="32118" y="21363"/>
                    </a:lnTo>
                    <a:lnTo>
                      <a:pt x="32264" y="21363"/>
                    </a:lnTo>
                    <a:lnTo>
                      <a:pt x="32306" y="21426"/>
                    </a:lnTo>
                    <a:lnTo>
                      <a:pt x="32160" y="21635"/>
                    </a:lnTo>
                    <a:lnTo>
                      <a:pt x="32034" y="21698"/>
                    </a:lnTo>
                    <a:lnTo>
                      <a:pt x="32034" y="21824"/>
                    </a:lnTo>
                    <a:lnTo>
                      <a:pt x="32097" y="21887"/>
                    </a:lnTo>
                    <a:lnTo>
                      <a:pt x="32013" y="21845"/>
                    </a:lnTo>
                    <a:lnTo>
                      <a:pt x="31930" y="21719"/>
                    </a:lnTo>
                    <a:lnTo>
                      <a:pt x="31888" y="21719"/>
                    </a:lnTo>
                    <a:lnTo>
                      <a:pt x="31741" y="21887"/>
                    </a:lnTo>
                    <a:lnTo>
                      <a:pt x="31741" y="21928"/>
                    </a:lnTo>
                    <a:lnTo>
                      <a:pt x="31804" y="21949"/>
                    </a:lnTo>
                    <a:lnTo>
                      <a:pt x="31804" y="22033"/>
                    </a:lnTo>
                    <a:lnTo>
                      <a:pt x="31720" y="22117"/>
                    </a:lnTo>
                    <a:lnTo>
                      <a:pt x="31616" y="22117"/>
                    </a:lnTo>
                    <a:lnTo>
                      <a:pt x="31302" y="22431"/>
                    </a:lnTo>
                    <a:lnTo>
                      <a:pt x="31197" y="22472"/>
                    </a:lnTo>
                    <a:lnTo>
                      <a:pt x="31113" y="22724"/>
                    </a:lnTo>
                    <a:lnTo>
                      <a:pt x="31155" y="22786"/>
                    </a:lnTo>
                    <a:lnTo>
                      <a:pt x="31260" y="22828"/>
                    </a:lnTo>
                    <a:lnTo>
                      <a:pt x="31281" y="22954"/>
                    </a:lnTo>
                    <a:lnTo>
                      <a:pt x="31406" y="23037"/>
                    </a:lnTo>
                    <a:lnTo>
                      <a:pt x="31595" y="23288"/>
                    </a:lnTo>
                    <a:lnTo>
                      <a:pt x="31616" y="23602"/>
                    </a:lnTo>
                    <a:lnTo>
                      <a:pt x="31595" y="23937"/>
                    </a:lnTo>
                    <a:lnTo>
                      <a:pt x="31678" y="24125"/>
                    </a:lnTo>
                    <a:lnTo>
                      <a:pt x="31637" y="24251"/>
                    </a:lnTo>
                    <a:lnTo>
                      <a:pt x="31637" y="24460"/>
                    </a:lnTo>
                    <a:lnTo>
                      <a:pt x="31595" y="24523"/>
                    </a:lnTo>
                    <a:lnTo>
                      <a:pt x="31490" y="24816"/>
                    </a:lnTo>
                    <a:lnTo>
                      <a:pt x="31427" y="24962"/>
                    </a:lnTo>
                    <a:lnTo>
                      <a:pt x="31490" y="24962"/>
                    </a:lnTo>
                    <a:lnTo>
                      <a:pt x="31511" y="24858"/>
                    </a:lnTo>
                    <a:lnTo>
                      <a:pt x="31595" y="24816"/>
                    </a:lnTo>
                    <a:lnTo>
                      <a:pt x="31595" y="24962"/>
                    </a:lnTo>
                    <a:lnTo>
                      <a:pt x="31699" y="25088"/>
                    </a:lnTo>
                    <a:lnTo>
                      <a:pt x="31616" y="25192"/>
                    </a:lnTo>
                    <a:lnTo>
                      <a:pt x="31511" y="25192"/>
                    </a:lnTo>
                    <a:lnTo>
                      <a:pt x="31469" y="25151"/>
                    </a:lnTo>
                    <a:lnTo>
                      <a:pt x="31385" y="25151"/>
                    </a:lnTo>
                    <a:lnTo>
                      <a:pt x="31218" y="25402"/>
                    </a:lnTo>
                    <a:lnTo>
                      <a:pt x="31093" y="25465"/>
                    </a:lnTo>
                    <a:lnTo>
                      <a:pt x="31072" y="25569"/>
                    </a:lnTo>
                    <a:lnTo>
                      <a:pt x="30800" y="25674"/>
                    </a:lnTo>
                    <a:lnTo>
                      <a:pt x="30737" y="25757"/>
                    </a:lnTo>
                    <a:lnTo>
                      <a:pt x="30737" y="25799"/>
                    </a:lnTo>
                    <a:lnTo>
                      <a:pt x="30360" y="25925"/>
                    </a:lnTo>
                    <a:lnTo>
                      <a:pt x="30130" y="26029"/>
                    </a:lnTo>
                    <a:lnTo>
                      <a:pt x="30067" y="26092"/>
                    </a:lnTo>
                    <a:lnTo>
                      <a:pt x="29942" y="26092"/>
                    </a:lnTo>
                    <a:lnTo>
                      <a:pt x="29837" y="26176"/>
                    </a:lnTo>
                    <a:lnTo>
                      <a:pt x="29607" y="26197"/>
                    </a:lnTo>
                    <a:lnTo>
                      <a:pt x="29440" y="26281"/>
                    </a:lnTo>
                    <a:lnTo>
                      <a:pt x="29481" y="26322"/>
                    </a:lnTo>
                    <a:lnTo>
                      <a:pt x="29481" y="26427"/>
                    </a:lnTo>
                    <a:lnTo>
                      <a:pt x="29523" y="26511"/>
                    </a:lnTo>
                    <a:lnTo>
                      <a:pt x="29523" y="26615"/>
                    </a:lnTo>
                    <a:lnTo>
                      <a:pt x="29586" y="26699"/>
                    </a:lnTo>
                    <a:lnTo>
                      <a:pt x="29523" y="26720"/>
                    </a:lnTo>
                    <a:lnTo>
                      <a:pt x="29544" y="26804"/>
                    </a:lnTo>
                    <a:lnTo>
                      <a:pt x="29607" y="26825"/>
                    </a:lnTo>
                    <a:lnTo>
                      <a:pt x="29523" y="26866"/>
                    </a:lnTo>
                    <a:lnTo>
                      <a:pt x="29586" y="26971"/>
                    </a:lnTo>
                    <a:lnTo>
                      <a:pt x="29523" y="27013"/>
                    </a:lnTo>
                    <a:lnTo>
                      <a:pt x="29544" y="27117"/>
                    </a:lnTo>
                    <a:lnTo>
                      <a:pt x="29502" y="27159"/>
                    </a:lnTo>
                    <a:lnTo>
                      <a:pt x="29481" y="27348"/>
                    </a:lnTo>
                    <a:lnTo>
                      <a:pt x="29502" y="27452"/>
                    </a:lnTo>
                    <a:lnTo>
                      <a:pt x="29419" y="27745"/>
                    </a:lnTo>
                    <a:lnTo>
                      <a:pt x="29440" y="27808"/>
                    </a:lnTo>
                    <a:lnTo>
                      <a:pt x="29502" y="27850"/>
                    </a:lnTo>
                    <a:lnTo>
                      <a:pt x="29502" y="27913"/>
                    </a:lnTo>
                    <a:lnTo>
                      <a:pt x="29544" y="27975"/>
                    </a:lnTo>
                    <a:lnTo>
                      <a:pt x="29440" y="28101"/>
                    </a:lnTo>
                    <a:lnTo>
                      <a:pt x="29440" y="28226"/>
                    </a:lnTo>
                    <a:lnTo>
                      <a:pt x="29523" y="28268"/>
                    </a:lnTo>
                    <a:lnTo>
                      <a:pt x="29544" y="28436"/>
                    </a:lnTo>
                    <a:lnTo>
                      <a:pt x="29607" y="28498"/>
                    </a:lnTo>
                    <a:lnTo>
                      <a:pt x="29481" y="28624"/>
                    </a:lnTo>
                    <a:lnTo>
                      <a:pt x="29419" y="28791"/>
                    </a:lnTo>
                    <a:lnTo>
                      <a:pt x="29377" y="28812"/>
                    </a:lnTo>
                    <a:lnTo>
                      <a:pt x="29314" y="28791"/>
                    </a:lnTo>
                    <a:lnTo>
                      <a:pt x="29314" y="28896"/>
                    </a:lnTo>
                    <a:lnTo>
                      <a:pt x="29377" y="28959"/>
                    </a:lnTo>
                    <a:lnTo>
                      <a:pt x="29314" y="29042"/>
                    </a:lnTo>
                    <a:lnTo>
                      <a:pt x="29293" y="29231"/>
                    </a:lnTo>
                    <a:lnTo>
                      <a:pt x="29314" y="29356"/>
                    </a:lnTo>
                    <a:lnTo>
                      <a:pt x="29419" y="29482"/>
                    </a:lnTo>
                    <a:lnTo>
                      <a:pt x="29523" y="29545"/>
                    </a:lnTo>
                    <a:lnTo>
                      <a:pt x="29335" y="29524"/>
                    </a:lnTo>
                    <a:lnTo>
                      <a:pt x="29209" y="29419"/>
                    </a:lnTo>
                    <a:lnTo>
                      <a:pt x="29230" y="29252"/>
                    </a:lnTo>
                    <a:lnTo>
                      <a:pt x="29189" y="29042"/>
                    </a:lnTo>
                    <a:lnTo>
                      <a:pt x="29105" y="29022"/>
                    </a:lnTo>
                    <a:lnTo>
                      <a:pt x="29084" y="28959"/>
                    </a:lnTo>
                    <a:lnTo>
                      <a:pt x="29105" y="28854"/>
                    </a:lnTo>
                    <a:lnTo>
                      <a:pt x="29063" y="28854"/>
                    </a:lnTo>
                    <a:lnTo>
                      <a:pt x="28875" y="29105"/>
                    </a:lnTo>
                    <a:lnTo>
                      <a:pt x="28875" y="29210"/>
                    </a:lnTo>
                    <a:lnTo>
                      <a:pt x="28854" y="29314"/>
                    </a:lnTo>
                    <a:lnTo>
                      <a:pt x="28749" y="29314"/>
                    </a:lnTo>
                    <a:lnTo>
                      <a:pt x="28644" y="29210"/>
                    </a:lnTo>
                    <a:lnTo>
                      <a:pt x="28477" y="29147"/>
                    </a:lnTo>
                    <a:lnTo>
                      <a:pt x="28352" y="29252"/>
                    </a:lnTo>
                    <a:lnTo>
                      <a:pt x="28184" y="29335"/>
                    </a:lnTo>
                    <a:lnTo>
                      <a:pt x="28184" y="29335"/>
                    </a:lnTo>
                    <a:lnTo>
                      <a:pt x="28393" y="29147"/>
                    </a:lnTo>
                    <a:lnTo>
                      <a:pt x="28456" y="29001"/>
                    </a:lnTo>
                    <a:lnTo>
                      <a:pt x="28435" y="28917"/>
                    </a:lnTo>
                    <a:lnTo>
                      <a:pt x="28393" y="28729"/>
                    </a:lnTo>
                    <a:lnTo>
                      <a:pt x="28331" y="28624"/>
                    </a:lnTo>
                    <a:lnTo>
                      <a:pt x="28289" y="28540"/>
                    </a:lnTo>
                    <a:lnTo>
                      <a:pt x="28268" y="28540"/>
                    </a:lnTo>
                    <a:lnTo>
                      <a:pt x="28142" y="28478"/>
                    </a:lnTo>
                    <a:lnTo>
                      <a:pt x="28038" y="28415"/>
                    </a:lnTo>
                    <a:lnTo>
                      <a:pt x="28038" y="28331"/>
                    </a:lnTo>
                    <a:lnTo>
                      <a:pt x="28017" y="28289"/>
                    </a:lnTo>
                    <a:lnTo>
                      <a:pt x="28038" y="28185"/>
                    </a:lnTo>
                    <a:lnTo>
                      <a:pt x="27954" y="28080"/>
                    </a:lnTo>
                    <a:lnTo>
                      <a:pt x="27870" y="28017"/>
                    </a:lnTo>
                    <a:lnTo>
                      <a:pt x="27870" y="27892"/>
                    </a:lnTo>
                    <a:lnTo>
                      <a:pt x="27766" y="27808"/>
                    </a:lnTo>
                    <a:lnTo>
                      <a:pt x="27724" y="27703"/>
                    </a:lnTo>
                    <a:lnTo>
                      <a:pt x="27766" y="27473"/>
                    </a:lnTo>
                    <a:lnTo>
                      <a:pt x="27870" y="27369"/>
                    </a:lnTo>
                    <a:lnTo>
                      <a:pt x="27933" y="27222"/>
                    </a:lnTo>
                    <a:lnTo>
                      <a:pt x="27933" y="27117"/>
                    </a:lnTo>
                    <a:lnTo>
                      <a:pt x="28080" y="26866"/>
                    </a:lnTo>
                    <a:lnTo>
                      <a:pt x="28080" y="26615"/>
                    </a:lnTo>
                    <a:lnTo>
                      <a:pt x="28059" y="26594"/>
                    </a:lnTo>
                    <a:lnTo>
                      <a:pt x="28038" y="26448"/>
                    </a:lnTo>
                    <a:lnTo>
                      <a:pt x="28121" y="26301"/>
                    </a:lnTo>
                    <a:lnTo>
                      <a:pt x="28184" y="26197"/>
                    </a:lnTo>
                    <a:lnTo>
                      <a:pt x="28184" y="26092"/>
                    </a:lnTo>
                    <a:lnTo>
                      <a:pt x="28352" y="25799"/>
                    </a:lnTo>
                    <a:lnTo>
                      <a:pt x="28331" y="25611"/>
                    </a:lnTo>
                    <a:lnTo>
                      <a:pt x="28268" y="25611"/>
                    </a:lnTo>
                    <a:lnTo>
                      <a:pt x="28247" y="25653"/>
                    </a:lnTo>
                    <a:lnTo>
                      <a:pt x="28247" y="25590"/>
                    </a:lnTo>
                    <a:lnTo>
                      <a:pt x="28163" y="25590"/>
                    </a:lnTo>
                    <a:lnTo>
                      <a:pt x="28038" y="25653"/>
                    </a:lnTo>
                    <a:lnTo>
                      <a:pt x="27849" y="25611"/>
                    </a:lnTo>
                    <a:lnTo>
                      <a:pt x="27661" y="25569"/>
                    </a:lnTo>
                    <a:lnTo>
                      <a:pt x="27619" y="25569"/>
                    </a:lnTo>
                    <a:lnTo>
                      <a:pt x="27556" y="25506"/>
                    </a:lnTo>
                    <a:lnTo>
                      <a:pt x="27326" y="25506"/>
                    </a:lnTo>
                    <a:lnTo>
                      <a:pt x="27201" y="25548"/>
                    </a:lnTo>
                    <a:lnTo>
                      <a:pt x="27138" y="25506"/>
                    </a:lnTo>
                    <a:lnTo>
                      <a:pt x="26971" y="25506"/>
                    </a:lnTo>
                    <a:lnTo>
                      <a:pt x="26929" y="25485"/>
                    </a:lnTo>
                    <a:lnTo>
                      <a:pt x="26971" y="25444"/>
                    </a:lnTo>
                    <a:lnTo>
                      <a:pt x="26803" y="25297"/>
                    </a:lnTo>
                    <a:lnTo>
                      <a:pt x="26782" y="25234"/>
                    </a:lnTo>
                    <a:lnTo>
                      <a:pt x="26594" y="25046"/>
                    </a:lnTo>
                    <a:lnTo>
                      <a:pt x="26510" y="25025"/>
                    </a:lnTo>
                    <a:lnTo>
                      <a:pt x="26343" y="24879"/>
                    </a:lnTo>
                    <a:lnTo>
                      <a:pt x="26259" y="24858"/>
                    </a:lnTo>
                    <a:lnTo>
                      <a:pt x="26029" y="24711"/>
                    </a:lnTo>
                    <a:lnTo>
                      <a:pt x="25966" y="24648"/>
                    </a:lnTo>
                    <a:lnTo>
                      <a:pt x="25903" y="24753"/>
                    </a:lnTo>
                    <a:lnTo>
                      <a:pt x="25903" y="24711"/>
                    </a:lnTo>
                    <a:lnTo>
                      <a:pt x="25820" y="24523"/>
                    </a:lnTo>
                    <a:lnTo>
                      <a:pt x="25736" y="24439"/>
                    </a:lnTo>
                    <a:lnTo>
                      <a:pt x="25736" y="24335"/>
                    </a:lnTo>
                    <a:lnTo>
                      <a:pt x="25631" y="24293"/>
                    </a:lnTo>
                    <a:lnTo>
                      <a:pt x="25527" y="24104"/>
                    </a:lnTo>
                    <a:lnTo>
                      <a:pt x="25443" y="24084"/>
                    </a:lnTo>
                    <a:lnTo>
                      <a:pt x="25255" y="23895"/>
                    </a:lnTo>
                    <a:lnTo>
                      <a:pt x="25150" y="23874"/>
                    </a:lnTo>
                    <a:lnTo>
                      <a:pt x="25087" y="23812"/>
                    </a:lnTo>
                    <a:lnTo>
                      <a:pt x="24815" y="23728"/>
                    </a:lnTo>
                    <a:lnTo>
                      <a:pt x="24627" y="23581"/>
                    </a:lnTo>
                    <a:lnTo>
                      <a:pt x="24376" y="23393"/>
                    </a:lnTo>
                    <a:lnTo>
                      <a:pt x="24167" y="23414"/>
                    </a:lnTo>
                    <a:lnTo>
                      <a:pt x="23748" y="23560"/>
                    </a:lnTo>
                    <a:lnTo>
                      <a:pt x="23330" y="23686"/>
                    </a:lnTo>
                    <a:lnTo>
                      <a:pt x="23142" y="23686"/>
                    </a:lnTo>
                    <a:lnTo>
                      <a:pt x="23016" y="23623"/>
                    </a:lnTo>
                    <a:lnTo>
                      <a:pt x="23016" y="23623"/>
                    </a:lnTo>
                    <a:lnTo>
                      <a:pt x="23142" y="23665"/>
                    </a:lnTo>
                    <a:lnTo>
                      <a:pt x="23330" y="23602"/>
                    </a:lnTo>
                    <a:lnTo>
                      <a:pt x="23665" y="23268"/>
                    </a:lnTo>
                    <a:lnTo>
                      <a:pt x="23727" y="23163"/>
                    </a:lnTo>
                    <a:lnTo>
                      <a:pt x="23665" y="22933"/>
                    </a:lnTo>
                    <a:lnTo>
                      <a:pt x="23581" y="22828"/>
                    </a:lnTo>
                    <a:lnTo>
                      <a:pt x="23665" y="22577"/>
                    </a:lnTo>
                    <a:lnTo>
                      <a:pt x="23665" y="22347"/>
                    </a:lnTo>
                    <a:lnTo>
                      <a:pt x="23581" y="22200"/>
                    </a:lnTo>
                    <a:lnTo>
                      <a:pt x="23581" y="22054"/>
                    </a:lnTo>
                    <a:lnTo>
                      <a:pt x="23644" y="21928"/>
                    </a:lnTo>
                    <a:lnTo>
                      <a:pt x="23644" y="21824"/>
                    </a:lnTo>
                    <a:lnTo>
                      <a:pt x="23539" y="21782"/>
                    </a:lnTo>
                    <a:lnTo>
                      <a:pt x="23204" y="21782"/>
                    </a:lnTo>
                    <a:lnTo>
                      <a:pt x="23037" y="22054"/>
                    </a:lnTo>
                    <a:lnTo>
                      <a:pt x="22828" y="22305"/>
                    </a:lnTo>
                    <a:lnTo>
                      <a:pt x="22577" y="22326"/>
                    </a:lnTo>
                    <a:lnTo>
                      <a:pt x="22409" y="22452"/>
                    </a:lnTo>
                    <a:lnTo>
                      <a:pt x="22472" y="22347"/>
                    </a:lnTo>
                    <a:lnTo>
                      <a:pt x="22786" y="22263"/>
                    </a:lnTo>
                    <a:lnTo>
                      <a:pt x="22932" y="22117"/>
                    </a:lnTo>
                    <a:lnTo>
                      <a:pt x="23037" y="21845"/>
                    </a:lnTo>
                    <a:lnTo>
                      <a:pt x="22995" y="21824"/>
                    </a:lnTo>
                    <a:lnTo>
                      <a:pt x="22995" y="21677"/>
                    </a:lnTo>
                    <a:lnTo>
                      <a:pt x="22932" y="21594"/>
                    </a:lnTo>
                    <a:lnTo>
                      <a:pt x="22953" y="21489"/>
                    </a:lnTo>
                    <a:lnTo>
                      <a:pt x="22932" y="21405"/>
                    </a:lnTo>
                    <a:lnTo>
                      <a:pt x="22807" y="21384"/>
                    </a:lnTo>
                    <a:lnTo>
                      <a:pt x="22849" y="21322"/>
                    </a:lnTo>
                    <a:lnTo>
                      <a:pt x="22953" y="21301"/>
                    </a:lnTo>
                    <a:lnTo>
                      <a:pt x="22995" y="21196"/>
                    </a:lnTo>
                    <a:lnTo>
                      <a:pt x="23100" y="21008"/>
                    </a:lnTo>
                    <a:lnTo>
                      <a:pt x="23100" y="20861"/>
                    </a:lnTo>
                    <a:lnTo>
                      <a:pt x="23037" y="20799"/>
                    </a:lnTo>
                    <a:lnTo>
                      <a:pt x="23121" y="20568"/>
                    </a:lnTo>
                    <a:lnTo>
                      <a:pt x="23204" y="20527"/>
                    </a:lnTo>
                    <a:lnTo>
                      <a:pt x="23246" y="20359"/>
                    </a:lnTo>
                    <a:lnTo>
                      <a:pt x="23330" y="20255"/>
                    </a:lnTo>
                    <a:lnTo>
                      <a:pt x="23372" y="20045"/>
                    </a:lnTo>
                    <a:lnTo>
                      <a:pt x="23476" y="19941"/>
                    </a:lnTo>
                    <a:lnTo>
                      <a:pt x="23435" y="19815"/>
                    </a:lnTo>
                    <a:lnTo>
                      <a:pt x="23435" y="19731"/>
                    </a:lnTo>
                    <a:lnTo>
                      <a:pt x="23560" y="19815"/>
                    </a:lnTo>
                    <a:lnTo>
                      <a:pt x="23665" y="19711"/>
                    </a:lnTo>
                    <a:lnTo>
                      <a:pt x="23665" y="19606"/>
                    </a:lnTo>
                    <a:lnTo>
                      <a:pt x="23790" y="19585"/>
                    </a:lnTo>
                    <a:lnTo>
                      <a:pt x="23958" y="19397"/>
                    </a:lnTo>
                    <a:lnTo>
                      <a:pt x="24062" y="19334"/>
                    </a:lnTo>
                    <a:lnTo>
                      <a:pt x="24041" y="19229"/>
                    </a:lnTo>
                    <a:lnTo>
                      <a:pt x="24125" y="19166"/>
                    </a:lnTo>
                    <a:lnTo>
                      <a:pt x="24188" y="19166"/>
                    </a:lnTo>
                    <a:lnTo>
                      <a:pt x="24230" y="19083"/>
                    </a:lnTo>
                    <a:lnTo>
                      <a:pt x="24167" y="18999"/>
                    </a:lnTo>
                    <a:lnTo>
                      <a:pt x="24292" y="18915"/>
                    </a:lnTo>
                    <a:lnTo>
                      <a:pt x="24376" y="18769"/>
                    </a:lnTo>
                    <a:lnTo>
                      <a:pt x="24481" y="18769"/>
                    </a:lnTo>
                    <a:lnTo>
                      <a:pt x="24481" y="18706"/>
                    </a:lnTo>
                    <a:lnTo>
                      <a:pt x="24543" y="18664"/>
                    </a:lnTo>
                    <a:lnTo>
                      <a:pt x="24397" y="18560"/>
                    </a:lnTo>
                    <a:lnTo>
                      <a:pt x="24460" y="18539"/>
                    </a:lnTo>
                    <a:lnTo>
                      <a:pt x="24460" y="18455"/>
                    </a:lnTo>
                    <a:lnTo>
                      <a:pt x="24543" y="18476"/>
                    </a:lnTo>
                    <a:lnTo>
                      <a:pt x="24669" y="18581"/>
                    </a:lnTo>
                    <a:lnTo>
                      <a:pt x="24690" y="18643"/>
                    </a:lnTo>
                    <a:lnTo>
                      <a:pt x="24753" y="18602"/>
                    </a:lnTo>
                    <a:lnTo>
                      <a:pt x="24711" y="18539"/>
                    </a:lnTo>
                    <a:lnTo>
                      <a:pt x="24606" y="18476"/>
                    </a:lnTo>
                    <a:lnTo>
                      <a:pt x="24795" y="18392"/>
                    </a:lnTo>
                    <a:lnTo>
                      <a:pt x="24836" y="18330"/>
                    </a:lnTo>
                    <a:lnTo>
                      <a:pt x="24983" y="18330"/>
                    </a:lnTo>
                    <a:lnTo>
                      <a:pt x="25004" y="18350"/>
                    </a:lnTo>
                    <a:lnTo>
                      <a:pt x="25025" y="18267"/>
                    </a:lnTo>
                    <a:lnTo>
                      <a:pt x="25004" y="18225"/>
                    </a:lnTo>
                    <a:lnTo>
                      <a:pt x="25087" y="18225"/>
                    </a:lnTo>
                    <a:lnTo>
                      <a:pt x="25108" y="18350"/>
                    </a:lnTo>
                    <a:lnTo>
                      <a:pt x="25192" y="18246"/>
                    </a:lnTo>
                    <a:lnTo>
                      <a:pt x="25192" y="18225"/>
                    </a:lnTo>
                    <a:lnTo>
                      <a:pt x="25108" y="18162"/>
                    </a:lnTo>
                    <a:lnTo>
                      <a:pt x="25108" y="18058"/>
                    </a:lnTo>
                    <a:lnTo>
                      <a:pt x="25150" y="18120"/>
                    </a:lnTo>
                    <a:lnTo>
                      <a:pt x="25359" y="18162"/>
                    </a:lnTo>
                    <a:lnTo>
                      <a:pt x="25339" y="18078"/>
                    </a:lnTo>
                    <a:lnTo>
                      <a:pt x="25234" y="18037"/>
                    </a:lnTo>
                    <a:lnTo>
                      <a:pt x="25213" y="17953"/>
                    </a:lnTo>
                    <a:lnTo>
                      <a:pt x="25255" y="17932"/>
                    </a:lnTo>
                    <a:lnTo>
                      <a:pt x="25297" y="17848"/>
                    </a:lnTo>
                    <a:lnTo>
                      <a:pt x="25318" y="18016"/>
                    </a:lnTo>
                    <a:lnTo>
                      <a:pt x="25422" y="17974"/>
                    </a:lnTo>
                    <a:lnTo>
                      <a:pt x="25506" y="18016"/>
                    </a:lnTo>
                    <a:lnTo>
                      <a:pt x="25590" y="17953"/>
                    </a:lnTo>
                    <a:lnTo>
                      <a:pt x="25464" y="17744"/>
                    </a:lnTo>
                    <a:lnTo>
                      <a:pt x="25401" y="17514"/>
                    </a:lnTo>
                    <a:lnTo>
                      <a:pt x="25297" y="17388"/>
                    </a:lnTo>
                    <a:lnTo>
                      <a:pt x="25297" y="17283"/>
                    </a:lnTo>
                    <a:lnTo>
                      <a:pt x="25255" y="17200"/>
                    </a:lnTo>
                    <a:lnTo>
                      <a:pt x="25297" y="17137"/>
                    </a:lnTo>
                    <a:lnTo>
                      <a:pt x="25359" y="17221"/>
                    </a:lnTo>
                    <a:lnTo>
                      <a:pt x="25422" y="17409"/>
                    </a:lnTo>
                    <a:lnTo>
                      <a:pt x="25569" y="17597"/>
                    </a:lnTo>
                    <a:lnTo>
                      <a:pt x="25841" y="17639"/>
                    </a:lnTo>
                    <a:lnTo>
                      <a:pt x="25945" y="17723"/>
                    </a:lnTo>
                    <a:lnTo>
                      <a:pt x="26071" y="17723"/>
                    </a:lnTo>
                    <a:lnTo>
                      <a:pt x="26155" y="17660"/>
                    </a:lnTo>
                    <a:lnTo>
                      <a:pt x="26259" y="17660"/>
                    </a:lnTo>
                    <a:lnTo>
                      <a:pt x="26406" y="17514"/>
                    </a:lnTo>
                    <a:lnTo>
                      <a:pt x="26448" y="17242"/>
                    </a:lnTo>
                    <a:lnTo>
                      <a:pt x="26238" y="16990"/>
                    </a:lnTo>
                    <a:lnTo>
                      <a:pt x="26196" y="16823"/>
                    </a:lnTo>
                    <a:lnTo>
                      <a:pt x="26134" y="16739"/>
                    </a:lnTo>
                    <a:lnTo>
                      <a:pt x="26071" y="16739"/>
                    </a:lnTo>
                    <a:lnTo>
                      <a:pt x="25945" y="16886"/>
                    </a:lnTo>
                    <a:lnTo>
                      <a:pt x="25715" y="16907"/>
                    </a:lnTo>
                    <a:lnTo>
                      <a:pt x="25652" y="16928"/>
                    </a:lnTo>
                    <a:lnTo>
                      <a:pt x="25652" y="16907"/>
                    </a:lnTo>
                    <a:lnTo>
                      <a:pt x="25631" y="16823"/>
                    </a:lnTo>
                    <a:lnTo>
                      <a:pt x="25715" y="16865"/>
                    </a:lnTo>
                    <a:lnTo>
                      <a:pt x="25841" y="16823"/>
                    </a:lnTo>
                    <a:lnTo>
                      <a:pt x="25966" y="16718"/>
                    </a:lnTo>
                    <a:lnTo>
                      <a:pt x="25945" y="16677"/>
                    </a:lnTo>
                    <a:lnTo>
                      <a:pt x="25736" y="16551"/>
                    </a:lnTo>
                    <a:lnTo>
                      <a:pt x="25506" y="16300"/>
                    </a:lnTo>
                    <a:lnTo>
                      <a:pt x="25443" y="16300"/>
                    </a:lnTo>
                    <a:lnTo>
                      <a:pt x="25422" y="16363"/>
                    </a:lnTo>
                    <a:lnTo>
                      <a:pt x="25464" y="16446"/>
                    </a:lnTo>
                    <a:lnTo>
                      <a:pt x="25443" y="16488"/>
                    </a:lnTo>
                    <a:lnTo>
                      <a:pt x="25339" y="16405"/>
                    </a:lnTo>
                    <a:lnTo>
                      <a:pt x="25297" y="16258"/>
                    </a:lnTo>
                    <a:lnTo>
                      <a:pt x="25401" y="16279"/>
                    </a:lnTo>
                    <a:lnTo>
                      <a:pt x="25401" y="16091"/>
                    </a:lnTo>
                    <a:lnTo>
                      <a:pt x="25443" y="16195"/>
                    </a:lnTo>
                    <a:lnTo>
                      <a:pt x="25611" y="16342"/>
                    </a:lnTo>
                    <a:lnTo>
                      <a:pt x="25694" y="16363"/>
                    </a:lnTo>
                    <a:lnTo>
                      <a:pt x="25757" y="16551"/>
                    </a:lnTo>
                    <a:lnTo>
                      <a:pt x="25966" y="16677"/>
                    </a:lnTo>
                    <a:lnTo>
                      <a:pt x="26217" y="16760"/>
                    </a:lnTo>
                    <a:lnTo>
                      <a:pt x="26322" y="16907"/>
                    </a:lnTo>
                    <a:lnTo>
                      <a:pt x="26427" y="16970"/>
                    </a:lnTo>
                    <a:lnTo>
                      <a:pt x="26448" y="17032"/>
                    </a:lnTo>
                    <a:lnTo>
                      <a:pt x="26573" y="17095"/>
                    </a:lnTo>
                    <a:lnTo>
                      <a:pt x="26636" y="17137"/>
                    </a:lnTo>
                    <a:lnTo>
                      <a:pt x="26636" y="17011"/>
                    </a:lnTo>
                    <a:lnTo>
                      <a:pt x="26740" y="16970"/>
                    </a:lnTo>
                    <a:lnTo>
                      <a:pt x="26657" y="16907"/>
                    </a:lnTo>
                    <a:lnTo>
                      <a:pt x="26678" y="16802"/>
                    </a:lnTo>
                    <a:lnTo>
                      <a:pt x="26761" y="16928"/>
                    </a:lnTo>
                    <a:lnTo>
                      <a:pt x="26782" y="17011"/>
                    </a:lnTo>
                    <a:lnTo>
                      <a:pt x="26866" y="17032"/>
                    </a:lnTo>
                    <a:lnTo>
                      <a:pt x="26992" y="16865"/>
                    </a:lnTo>
                    <a:lnTo>
                      <a:pt x="26992" y="16656"/>
                    </a:lnTo>
                    <a:lnTo>
                      <a:pt x="26950" y="16572"/>
                    </a:lnTo>
                    <a:lnTo>
                      <a:pt x="26992" y="16405"/>
                    </a:lnTo>
                    <a:lnTo>
                      <a:pt x="27054" y="16593"/>
                    </a:lnTo>
                    <a:lnTo>
                      <a:pt x="27054" y="16698"/>
                    </a:lnTo>
                    <a:lnTo>
                      <a:pt x="27117" y="16467"/>
                    </a:lnTo>
                    <a:lnTo>
                      <a:pt x="27222" y="16405"/>
                    </a:lnTo>
                    <a:lnTo>
                      <a:pt x="27264" y="16467"/>
                    </a:lnTo>
                    <a:lnTo>
                      <a:pt x="27284" y="16488"/>
                    </a:lnTo>
                    <a:lnTo>
                      <a:pt x="27201" y="16593"/>
                    </a:lnTo>
                    <a:lnTo>
                      <a:pt x="27264" y="16614"/>
                    </a:lnTo>
                    <a:lnTo>
                      <a:pt x="27284" y="16698"/>
                    </a:lnTo>
                    <a:lnTo>
                      <a:pt x="27368" y="16614"/>
                    </a:lnTo>
                    <a:lnTo>
                      <a:pt x="27431" y="16656"/>
                    </a:lnTo>
                    <a:lnTo>
                      <a:pt x="27577" y="16802"/>
                    </a:lnTo>
                    <a:lnTo>
                      <a:pt x="27598" y="16760"/>
                    </a:lnTo>
                    <a:lnTo>
                      <a:pt x="27682" y="16760"/>
                    </a:lnTo>
                    <a:lnTo>
                      <a:pt x="27724" y="16802"/>
                    </a:lnTo>
                    <a:lnTo>
                      <a:pt x="27828" y="16781"/>
                    </a:lnTo>
                    <a:lnTo>
                      <a:pt x="27933" y="16593"/>
                    </a:lnTo>
                    <a:lnTo>
                      <a:pt x="28100" y="16509"/>
                    </a:lnTo>
                    <a:lnTo>
                      <a:pt x="28456" y="16153"/>
                    </a:lnTo>
                    <a:lnTo>
                      <a:pt x="28477" y="16070"/>
                    </a:lnTo>
                    <a:lnTo>
                      <a:pt x="28540" y="16049"/>
                    </a:lnTo>
                    <a:lnTo>
                      <a:pt x="28561" y="16091"/>
                    </a:lnTo>
                    <a:lnTo>
                      <a:pt x="28728" y="15881"/>
                    </a:lnTo>
                    <a:lnTo>
                      <a:pt x="28833" y="15840"/>
                    </a:lnTo>
                    <a:lnTo>
                      <a:pt x="28958" y="15735"/>
                    </a:lnTo>
                    <a:lnTo>
                      <a:pt x="29000" y="15672"/>
                    </a:lnTo>
                    <a:lnTo>
                      <a:pt x="28979" y="15547"/>
                    </a:lnTo>
                    <a:lnTo>
                      <a:pt x="28561" y="15442"/>
                    </a:lnTo>
                    <a:lnTo>
                      <a:pt x="28331" y="15400"/>
                    </a:lnTo>
                    <a:lnTo>
                      <a:pt x="28121" y="15317"/>
                    </a:lnTo>
                    <a:lnTo>
                      <a:pt x="28038" y="15128"/>
                    </a:lnTo>
                    <a:lnTo>
                      <a:pt x="27912" y="14898"/>
                    </a:lnTo>
                    <a:lnTo>
                      <a:pt x="27849" y="14898"/>
                    </a:lnTo>
                    <a:lnTo>
                      <a:pt x="27828" y="14710"/>
                    </a:lnTo>
                    <a:lnTo>
                      <a:pt x="27808" y="14689"/>
                    </a:lnTo>
                    <a:lnTo>
                      <a:pt x="27828" y="14626"/>
                    </a:lnTo>
                    <a:lnTo>
                      <a:pt x="27870" y="14626"/>
                    </a:lnTo>
                    <a:lnTo>
                      <a:pt x="27912" y="14563"/>
                    </a:lnTo>
                    <a:lnTo>
                      <a:pt x="27828" y="14501"/>
                    </a:lnTo>
                    <a:lnTo>
                      <a:pt x="27598" y="14501"/>
                    </a:lnTo>
                    <a:lnTo>
                      <a:pt x="27326" y="14417"/>
                    </a:lnTo>
                    <a:lnTo>
                      <a:pt x="27243" y="14417"/>
                    </a:lnTo>
                    <a:lnTo>
                      <a:pt x="27201" y="14480"/>
                    </a:lnTo>
                    <a:lnTo>
                      <a:pt x="27117" y="14396"/>
                    </a:lnTo>
                    <a:lnTo>
                      <a:pt x="27117" y="14312"/>
                    </a:lnTo>
                    <a:lnTo>
                      <a:pt x="27222" y="14354"/>
                    </a:lnTo>
                    <a:lnTo>
                      <a:pt x="27494" y="14375"/>
                    </a:lnTo>
                    <a:lnTo>
                      <a:pt x="27640" y="14480"/>
                    </a:lnTo>
                    <a:lnTo>
                      <a:pt x="27870" y="14480"/>
                    </a:lnTo>
                    <a:lnTo>
                      <a:pt x="28017" y="14584"/>
                    </a:lnTo>
                    <a:lnTo>
                      <a:pt x="28142" y="14814"/>
                    </a:lnTo>
                    <a:lnTo>
                      <a:pt x="28247" y="14835"/>
                    </a:lnTo>
                    <a:lnTo>
                      <a:pt x="28289" y="14898"/>
                    </a:lnTo>
                    <a:lnTo>
                      <a:pt x="28247" y="14919"/>
                    </a:lnTo>
                    <a:lnTo>
                      <a:pt x="28184" y="14919"/>
                    </a:lnTo>
                    <a:lnTo>
                      <a:pt x="28184" y="14982"/>
                    </a:lnTo>
                    <a:lnTo>
                      <a:pt x="28372" y="15045"/>
                    </a:lnTo>
                    <a:lnTo>
                      <a:pt x="28435" y="15191"/>
                    </a:lnTo>
                    <a:lnTo>
                      <a:pt x="28498" y="15296"/>
                    </a:lnTo>
                    <a:lnTo>
                      <a:pt x="28875" y="15358"/>
                    </a:lnTo>
                    <a:lnTo>
                      <a:pt x="28979" y="15317"/>
                    </a:lnTo>
                    <a:lnTo>
                      <a:pt x="29021" y="15191"/>
                    </a:lnTo>
                    <a:lnTo>
                      <a:pt x="29105" y="15128"/>
                    </a:lnTo>
                    <a:lnTo>
                      <a:pt x="29189" y="15149"/>
                    </a:lnTo>
                    <a:lnTo>
                      <a:pt x="29314" y="15003"/>
                    </a:lnTo>
                    <a:lnTo>
                      <a:pt x="29335" y="14982"/>
                    </a:lnTo>
                    <a:lnTo>
                      <a:pt x="29502" y="15128"/>
                    </a:lnTo>
                    <a:lnTo>
                      <a:pt x="29481" y="15149"/>
                    </a:lnTo>
                    <a:lnTo>
                      <a:pt x="29377" y="15317"/>
                    </a:lnTo>
                    <a:lnTo>
                      <a:pt x="29377" y="15400"/>
                    </a:lnTo>
                    <a:lnTo>
                      <a:pt x="29293" y="15505"/>
                    </a:lnTo>
                    <a:lnTo>
                      <a:pt x="29293" y="15568"/>
                    </a:lnTo>
                    <a:lnTo>
                      <a:pt x="29189" y="15756"/>
                    </a:lnTo>
                    <a:lnTo>
                      <a:pt x="29230" y="15840"/>
                    </a:lnTo>
                    <a:lnTo>
                      <a:pt x="29189" y="15861"/>
                    </a:lnTo>
                    <a:lnTo>
                      <a:pt x="29168" y="15965"/>
                    </a:lnTo>
                    <a:lnTo>
                      <a:pt x="29168" y="16070"/>
                    </a:lnTo>
                    <a:lnTo>
                      <a:pt x="29000" y="16195"/>
                    </a:lnTo>
                    <a:lnTo>
                      <a:pt x="28958" y="16300"/>
                    </a:lnTo>
                    <a:lnTo>
                      <a:pt x="28958" y="16467"/>
                    </a:lnTo>
                    <a:lnTo>
                      <a:pt x="28916" y="16509"/>
                    </a:lnTo>
                    <a:lnTo>
                      <a:pt x="28916" y="16677"/>
                    </a:lnTo>
                    <a:lnTo>
                      <a:pt x="28854" y="16760"/>
                    </a:lnTo>
                    <a:lnTo>
                      <a:pt x="28707" y="16760"/>
                    </a:lnTo>
                    <a:lnTo>
                      <a:pt x="28540" y="16823"/>
                    </a:lnTo>
                    <a:lnTo>
                      <a:pt x="28540" y="16928"/>
                    </a:lnTo>
                    <a:lnTo>
                      <a:pt x="28477" y="17116"/>
                    </a:lnTo>
                    <a:lnTo>
                      <a:pt x="28498" y="17242"/>
                    </a:lnTo>
                    <a:lnTo>
                      <a:pt x="28561" y="17242"/>
                    </a:lnTo>
                    <a:lnTo>
                      <a:pt x="28582" y="17137"/>
                    </a:lnTo>
                    <a:lnTo>
                      <a:pt x="28644" y="17116"/>
                    </a:lnTo>
                    <a:lnTo>
                      <a:pt x="28686" y="17137"/>
                    </a:lnTo>
                    <a:lnTo>
                      <a:pt x="28770" y="17200"/>
                    </a:lnTo>
                    <a:lnTo>
                      <a:pt x="28854" y="17200"/>
                    </a:lnTo>
                    <a:lnTo>
                      <a:pt x="28896" y="17179"/>
                    </a:lnTo>
                    <a:lnTo>
                      <a:pt x="28958" y="17179"/>
                    </a:lnTo>
                    <a:lnTo>
                      <a:pt x="29000" y="17221"/>
                    </a:lnTo>
                    <a:lnTo>
                      <a:pt x="29021" y="17304"/>
                    </a:lnTo>
                    <a:lnTo>
                      <a:pt x="28958" y="17409"/>
                    </a:lnTo>
                    <a:lnTo>
                      <a:pt x="28979" y="17514"/>
                    </a:lnTo>
                    <a:lnTo>
                      <a:pt x="28896" y="17597"/>
                    </a:lnTo>
                    <a:lnTo>
                      <a:pt x="28896" y="17744"/>
                    </a:lnTo>
                    <a:lnTo>
                      <a:pt x="28916" y="17806"/>
                    </a:lnTo>
                    <a:lnTo>
                      <a:pt x="28979" y="17765"/>
                    </a:lnTo>
                    <a:lnTo>
                      <a:pt x="29021" y="17806"/>
                    </a:lnTo>
                    <a:lnTo>
                      <a:pt x="29105" y="17806"/>
                    </a:lnTo>
                    <a:lnTo>
                      <a:pt x="29168" y="17744"/>
                    </a:lnTo>
                    <a:lnTo>
                      <a:pt x="29272" y="17744"/>
                    </a:lnTo>
                    <a:lnTo>
                      <a:pt x="29293" y="17702"/>
                    </a:lnTo>
                    <a:lnTo>
                      <a:pt x="29377" y="17639"/>
                    </a:lnTo>
                    <a:lnTo>
                      <a:pt x="29440" y="17639"/>
                    </a:lnTo>
                    <a:lnTo>
                      <a:pt x="29544" y="17555"/>
                    </a:lnTo>
                    <a:lnTo>
                      <a:pt x="29586" y="17430"/>
                    </a:lnTo>
                    <a:lnTo>
                      <a:pt x="29649" y="17346"/>
                    </a:lnTo>
                    <a:lnTo>
                      <a:pt x="29712" y="17283"/>
                    </a:lnTo>
                    <a:lnTo>
                      <a:pt x="29753" y="17283"/>
                    </a:lnTo>
                    <a:lnTo>
                      <a:pt x="29816" y="17325"/>
                    </a:lnTo>
                    <a:lnTo>
                      <a:pt x="29900" y="17283"/>
                    </a:lnTo>
                    <a:lnTo>
                      <a:pt x="29942" y="17242"/>
                    </a:lnTo>
                    <a:lnTo>
                      <a:pt x="30025" y="17242"/>
                    </a:lnTo>
                    <a:lnTo>
                      <a:pt x="30067" y="17095"/>
                    </a:lnTo>
                    <a:lnTo>
                      <a:pt x="30067" y="16970"/>
                    </a:lnTo>
                    <a:lnTo>
                      <a:pt x="30172" y="16886"/>
                    </a:lnTo>
                    <a:lnTo>
                      <a:pt x="30214" y="16802"/>
                    </a:lnTo>
                    <a:lnTo>
                      <a:pt x="30277" y="16802"/>
                    </a:lnTo>
                    <a:lnTo>
                      <a:pt x="30339" y="16865"/>
                    </a:lnTo>
                    <a:lnTo>
                      <a:pt x="30381" y="16802"/>
                    </a:lnTo>
                    <a:lnTo>
                      <a:pt x="30444" y="16781"/>
                    </a:lnTo>
                    <a:lnTo>
                      <a:pt x="30486" y="16802"/>
                    </a:lnTo>
                    <a:lnTo>
                      <a:pt x="30528" y="16907"/>
                    </a:lnTo>
                    <a:lnTo>
                      <a:pt x="30444" y="16970"/>
                    </a:lnTo>
                    <a:lnTo>
                      <a:pt x="30381" y="17011"/>
                    </a:lnTo>
                    <a:lnTo>
                      <a:pt x="30465" y="17074"/>
                    </a:lnTo>
                    <a:lnTo>
                      <a:pt x="30632" y="17074"/>
                    </a:lnTo>
                    <a:lnTo>
                      <a:pt x="30695" y="17095"/>
                    </a:lnTo>
                    <a:lnTo>
                      <a:pt x="30737" y="17179"/>
                    </a:lnTo>
                    <a:lnTo>
                      <a:pt x="30653" y="17283"/>
                    </a:lnTo>
                    <a:lnTo>
                      <a:pt x="30569" y="17304"/>
                    </a:lnTo>
                    <a:lnTo>
                      <a:pt x="30569" y="17430"/>
                    </a:lnTo>
                    <a:lnTo>
                      <a:pt x="30653" y="17451"/>
                    </a:lnTo>
                    <a:lnTo>
                      <a:pt x="30695" y="17430"/>
                    </a:lnTo>
                    <a:lnTo>
                      <a:pt x="30779" y="17430"/>
                    </a:lnTo>
                    <a:lnTo>
                      <a:pt x="30800" y="17451"/>
                    </a:lnTo>
                    <a:lnTo>
                      <a:pt x="30883" y="17430"/>
                    </a:lnTo>
                    <a:lnTo>
                      <a:pt x="30904" y="17514"/>
                    </a:lnTo>
                    <a:lnTo>
                      <a:pt x="31009" y="17514"/>
                    </a:lnTo>
                    <a:lnTo>
                      <a:pt x="31072" y="17555"/>
                    </a:lnTo>
                    <a:lnTo>
                      <a:pt x="31113" y="17555"/>
                    </a:lnTo>
                    <a:lnTo>
                      <a:pt x="31260" y="17639"/>
                    </a:lnTo>
                    <a:lnTo>
                      <a:pt x="31302" y="17618"/>
                    </a:lnTo>
                    <a:lnTo>
                      <a:pt x="31365" y="17493"/>
                    </a:lnTo>
                    <a:lnTo>
                      <a:pt x="31406" y="17451"/>
                    </a:lnTo>
                    <a:lnTo>
                      <a:pt x="31490" y="17346"/>
                    </a:lnTo>
                    <a:lnTo>
                      <a:pt x="31595" y="17346"/>
                    </a:lnTo>
                    <a:lnTo>
                      <a:pt x="31616" y="17304"/>
                    </a:lnTo>
                    <a:lnTo>
                      <a:pt x="31532" y="17283"/>
                    </a:lnTo>
                    <a:lnTo>
                      <a:pt x="31490" y="17200"/>
                    </a:lnTo>
                    <a:lnTo>
                      <a:pt x="31574" y="17179"/>
                    </a:lnTo>
                    <a:lnTo>
                      <a:pt x="31595" y="17095"/>
                    </a:lnTo>
                    <a:lnTo>
                      <a:pt x="31511" y="17053"/>
                    </a:lnTo>
                    <a:lnTo>
                      <a:pt x="31469" y="16990"/>
                    </a:lnTo>
                    <a:lnTo>
                      <a:pt x="31406" y="17011"/>
                    </a:lnTo>
                    <a:lnTo>
                      <a:pt x="31406" y="17095"/>
                    </a:lnTo>
                    <a:lnTo>
                      <a:pt x="31365" y="17116"/>
                    </a:lnTo>
                    <a:lnTo>
                      <a:pt x="31302" y="17095"/>
                    </a:lnTo>
                    <a:lnTo>
                      <a:pt x="31197" y="17032"/>
                    </a:lnTo>
                    <a:lnTo>
                      <a:pt x="31197" y="16970"/>
                    </a:lnTo>
                    <a:lnTo>
                      <a:pt x="31155" y="16990"/>
                    </a:lnTo>
                    <a:lnTo>
                      <a:pt x="31072" y="17074"/>
                    </a:lnTo>
                    <a:lnTo>
                      <a:pt x="30883" y="17074"/>
                    </a:lnTo>
                    <a:lnTo>
                      <a:pt x="30800" y="17011"/>
                    </a:lnTo>
                    <a:lnTo>
                      <a:pt x="30904" y="16970"/>
                    </a:lnTo>
                    <a:lnTo>
                      <a:pt x="30988" y="16970"/>
                    </a:lnTo>
                    <a:lnTo>
                      <a:pt x="31072" y="16907"/>
                    </a:lnTo>
                    <a:lnTo>
                      <a:pt x="31072" y="16823"/>
                    </a:lnTo>
                    <a:lnTo>
                      <a:pt x="31051" y="16802"/>
                    </a:lnTo>
                    <a:lnTo>
                      <a:pt x="31051" y="16677"/>
                    </a:lnTo>
                    <a:lnTo>
                      <a:pt x="31072" y="16593"/>
                    </a:lnTo>
                    <a:lnTo>
                      <a:pt x="31072" y="16551"/>
                    </a:lnTo>
                    <a:lnTo>
                      <a:pt x="31009" y="16488"/>
                    </a:lnTo>
                    <a:lnTo>
                      <a:pt x="31009" y="16405"/>
                    </a:lnTo>
                    <a:lnTo>
                      <a:pt x="30862" y="16258"/>
                    </a:lnTo>
                    <a:lnTo>
                      <a:pt x="30737" y="16195"/>
                    </a:lnTo>
                    <a:lnTo>
                      <a:pt x="30737" y="16153"/>
                    </a:lnTo>
                    <a:lnTo>
                      <a:pt x="30695" y="16028"/>
                    </a:lnTo>
                    <a:lnTo>
                      <a:pt x="30632" y="16028"/>
                    </a:lnTo>
                    <a:lnTo>
                      <a:pt x="30590" y="15944"/>
                    </a:lnTo>
                    <a:lnTo>
                      <a:pt x="30632" y="15819"/>
                    </a:lnTo>
                    <a:lnTo>
                      <a:pt x="30590" y="15735"/>
                    </a:lnTo>
                    <a:lnTo>
                      <a:pt x="30465" y="15735"/>
                    </a:lnTo>
                    <a:lnTo>
                      <a:pt x="30277" y="15651"/>
                    </a:lnTo>
                    <a:lnTo>
                      <a:pt x="30235" y="15547"/>
                    </a:lnTo>
                    <a:lnTo>
                      <a:pt x="30277" y="15505"/>
                    </a:lnTo>
                    <a:lnTo>
                      <a:pt x="30277" y="15442"/>
                    </a:lnTo>
                    <a:lnTo>
                      <a:pt x="30214" y="15358"/>
                    </a:lnTo>
                    <a:lnTo>
                      <a:pt x="30172" y="15296"/>
                    </a:lnTo>
                    <a:lnTo>
                      <a:pt x="30151" y="15296"/>
                    </a:lnTo>
                    <a:lnTo>
                      <a:pt x="30046" y="15421"/>
                    </a:lnTo>
                    <a:lnTo>
                      <a:pt x="30025" y="15526"/>
                    </a:lnTo>
                    <a:lnTo>
                      <a:pt x="29963" y="15568"/>
                    </a:lnTo>
                    <a:lnTo>
                      <a:pt x="29921" y="15526"/>
                    </a:lnTo>
                    <a:lnTo>
                      <a:pt x="29921" y="15400"/>
                    </a:lnTo>
                    <a:lnTo>
                      <a:pt x="29858" y="15296"/>
                    </a:lnTo>
                    <a:lnTo>
                      <a:pt x="29900" y="15212"/>
                    </a:lnTo>
                    <a:lnTo>
                      <a:pt x="30025" y="15212"/>
                    </a:lnTo>
                    <a:lnTo>
                      <a:pt x="30005" y="15128"/>
                    </a:lnTo>
                    <a:lnTo>
                      <a:pt x="30025" y="15024"/>
                    </a:lnTo>
                    <a:lnTo>
                      <a:pt x="30005" y="14919"/>
                    </a:lnTo>
                    <a:lnTo>
                      <a:pt x="29900" y="14940"/>
                    </a:lnTo>
                    <a:lnTo>
                      <a:pt x="29900" y="14877"/>
                    </a:lnTo>
                    <a:lnTo>
                      <a:pt x="29963" y="14773"/>
                    </a:lnTo>
                    <a:lnTo>
                      <a:pt x="29921" y="14731"/>
                    </a:lnTo>
                    <a:lnTo>
                      <a:pt x="29712" y="14814"/>
                    </a:lnTo>
                    <a:cubicBezTo>
                      <a:pt x="29691" y="14773"/>
                      <a:pt x="29628" y="14731"/>
                      <a:pt x="29607" y="14689"/>
                    </a:cubicBezTo>
                    <a:lnTo>
                      <a:pt x="29712" y="14605"/>
                    </a:lnTo>
                    <a:lnTo>
                      <a:pt x="29795" y="14584"/>
                    </a:lnTo>
                    <a:lnTo>
                      <a:pt x="29858" y="14417"/>
                    </a:lnTo>
                    <a:lnTo>
                      <a:pt x="29816" y="14312"/>
                    </a:lnTo>
                    <a:lnTo>
                      <a:pt x="29691" y="14291"/>
                    </a:lnTo>
                    <a:lnTo>
                      <a:pt x="29628" y="14208"/>
                    </a:lnTo>
                    <a:lnTo>
                      <a:pt x="29628" y="14103"/>
                    </a:lnTo>
                    <a:lnTo>
                      <a:pt x="29691" y="14082"/>
                    </a:lnTo>
                    <a:lnTo>
                      <a:pt x="29649" y="13998"/>
                    </a:lnTo>
                    <a:lnTo>
                      <a:pt x="29691" y="13915"/>
                    </a:lnTo>
                    <a:lnTo>
                      <a:pt x="29816" y="13998"/>
                    </a:lnTo>
                    <a:lnTo>
                      <a:pt x="29921" y="13977"/>
                    </a:lnTo>
                    <a:lnTo>
                      <a:pt x="30025" y="14061"/>
                    </a:lnTo>
                    <a:lnTo>
                      <a:pt x="30151" y="14061"/>
                    </a:lnTo>
                    <a:lnTo>
                      <a:pt x="30318" y="13977"/>
                    </a:lnTo>
                    <a:lnTo>
                      <a:pt x="30318" y="14019"/>
                    </a:lnTo>
                    <a:lnTo>
                      <a:pt x="30360" y="14061"/>
                    </a:lnTo>
                    <a:lnTo>
                      <a:pt x="30339" y="14082"/>
                    </a:lnTo>
                    <a:lnTo>
                      <a:pt x="30277" y="14249"/>
                    </a:lnTo>
                    <a:lnTo>
                      <a:pt x="30277" y="14312"/>
                    </a:lnTo>
                    <a:lnTo>
                      <a:pt x="30360" y="14291"/>
                    </a:lnTo>
                    <a:lnTo>
                      <a:pt x="30381" y="14354"/>
                    </a:lnTo>
                    <a:lnTo>
                      <a:pt x="30465" y="14375"/>
                    </a:lnTo>
                    <a:lnTo>
                      <a:pt x="30590" y="14459"/>
                    </a:lnTo>
                    <a:lnTo>
                      <a:pt x="30632" y="14354"/>
                    </a:lnTo>
                    <a:lnTo>
                      <a:pt x="30528" y="14249"/>
                    </a:lnTo>
                    <a:lnTo>
                      <a:pt x="30590" y="14145"/>
                    </a:lnTo>
                    <a:lnTo>
                      <a:pt x="30632" y="14208"/>
                    </a:lnTo>
                    <a:lnTo>
                      <a:pt x="30695" y="14249"/>
                    </a:lnTo>
                    <a:lnTo>
                      <a:pt x="30737" y="14354"/>
                    </a:lnTo>
                    <a:lnTo>
                      <a:pt x="30904" y="14501"/>
                    </a:lnTo>
                    <a:lnTo>
                      <a:pt x="30967" y="14501"/>
                    </a:lnTo>
                    <a:lnTo>
                      <a:pt x="30967" y="14417"/>
                    </a:lnTo>
                    <a:lnTo>
                      <a:pt x="30946" y="14375"/>
                    </a:lnTo>
                    <a:lnTo>
                      <a:pt x="30988" y="14291"/>
                    </a:lnTo>
                    <a:lnTo>
                      <a:pt x="30967" y="14145"/>
                    </a:lnTo>
                    <a:lnTo>
                      <a:pt x="30904" y="14103"/>
                    </a:lnTo>
                    <a:lnTo>
                      <a:pt x="30946" y="13957"/>
                    </a:lnTo>
                    <a:lnTo>
                      <a:pt x="30862" y="13768"/>
                    </a:lnTo>
                    <a:lnTo>
                      <a:pt x="30758" y="13726"/>
                    </a:lnTo>
                    <a:lnTo>
                      <a:pt x="30758" y="13622"/>
                    </a:lnTo>
                    <a:lnTo>
                      <a:pt x="30695" y="13580"/>
                    </a:lnTo>
                    <a:lnTo>
                      <a:pt x="30549" y="13685"/>
                    </a:lnTo>
                    <a:lnTo>
                      <a:pt x="30486" y="13685"/>
                    </a:lnTo>
                    <a:lnTo>
                      <a:pt x="30590" y="13538"/>
                    </a:lnTo>
                    <a:lnTo>
                      <a:pt x="30695" y="13538"/>
                    </a:lnTo>
                    <a:lnTo>
                      <a:pt x="30737" y="13559"/>
                    </a:lnTo>
                    <a:lnTo>
                      <a:pt x="30841" y="13517"/>
                    </a:lnTo>
                    <a:lnTo>
                      <a:pt x="30925" y="13622"/>
                    </a:lnTo>
                    <a:lnTo>
                      <a:pt x="30967" y="13643"/>
                    </a:lnTo>
                    <a:lnTo>
                      <a:pt x="30967" y="13873"/>
                    </a:lnTo>
                    <a:lnTo>
                      <a:pt x="31009" y="13873"/>
                    </a:lnTo>
                    <a:lnTo>
                      <a:pt x="31155" y="13768"/>
                    </a:lnTo>
                    <a:lnTo>
                      <a:pt x="31051" y="13936"/>
                    </a:lnTo>
                    <a:lnTo>
                      <a:pt x="31051" y="13998"/>
                    </a:lnTo>
                    <a:lnTo>
                      <a:pt x="30967" y="14040"/>
                    </a:lnTo>
                    <a:lnTo>
                      <a:pt x="30967" y="14082"/>
                    </a:lnTo>
                    <a:lnTo>
                      <a:pt x="31051" y="14166"/>
                    </a:lnTo>
                    <a:lnTo>
                      <a:pt x="31072" y="14291"/>
                    </a:lnTo>
                    <a:lnTo>
                      <a:pt x="31009" y="14375"/>
                    </a:lnTo>
                    <a:lnTo>
                      <a:pt x="31072" y="14417"/>
                    </a:lnTo>
                    <a:lnTo>
                      <a:pt x="31365" y="14354"/>
                    </a:lnTo>
                    <a:lnTo>
                      <a:pt x="31406" y="14249"/>
                    </a:lnTo>
                    <a:lnTo>
                      <a:pt x="31511" y="14249"/>
                    </a:lnTo>
                    <a:lnTo>
                      <a:pt x="31574" y="14270"/>
                    </a:lnTo>
                    <a:lnTo>
                      <a:pt x="31720" y="14082"/>
                    </a:lnTo>
                    <a:lnTo>
                      <a:pt x="31804" y="14082"/>
                    </a:lnTo>
                    <a:lnTo>
                      <a:pt x="31846" y="13998"/>
                    </a:lnTo>
                    <a:lnTo>
                      <a:pt x="31950" y="13936"/>
                    </a:lnTo>
                    <a:lnTo>
                      <a:pt x="31992" y="13789"/>
                    </a:lnTo>
                    <a:lnTo>
                      <a:pt x="32055" y="13747"/>
                    </a:lnTo>
                    <a:lnTo>
                      <a:pt x="32243" y="13747"/>
                    </a:lnTo>
                    <a:lnTo>
                      <a:pt x="32348" y="13789"/>
                    </a:lnTo>
                    <a:lnTo>
                      <a:pt x="32411" y="13726"/>
                    </a:lnTo>
                    <a:lnTo>
                      <a:pt x="32369" y="13622"/>
                    </a:lnTo>
                    <a:lnTo>
                      <a:pt x="32536" y="13475"/>
                    </a:lnTo>
                    <a:lnTo>
                      <a:pt x="32557" y="13413"/>
                    </a:lnTo>
                    <a:lnTo>
                      <a:pt x="32620" y="13371"/>
                    </a:lnTo>
                    <a:lnTo>
                      <a:pt x="32641" y="13245"/>
                    </a:lnTo>
                    <a:lnTo>
                      <a:pt x="32515" y="13015"/>
                    </a:lnTo>
                    <a:lnTo>
                      <a:pt x="32536" y="12931"/>
                    </a:lnTo>
                    <a:lnTo>
                      <a:pt x="32411" y="12827"/>
                    </a:lnTo>
                    <a:lnTo>
                      <a:pt x="32369" y="12701"/>
                    </a:lnTo>
                    <a:lnTo>
                      <a:pt x="32432" y="12596"/>
                    </a:lnTo>
                    <a:lnTo>
                      <a:pt x="32557" y="12534"/>
                    </a:lnTo>
                    <a:lnTo>
                      <a:pt x="32578" y="12471"/>
                    </a:lnTo>
                    <a:lnTo>
                      <a:pt x="32557" y="12471"/>
                    </a:lnTo>
                    <a:lnTo>
                      <a:pt x="32474" y="12534"/>
                    </a:lnTo>
                    <a:lnTo>
                      <a:pt x="32453" y="12534"/>
                    </a:lnTo>
                    <a:lnTo>
                      <a:pt x="32453" y="12471"/>
                    </a:lnTo>
                    <a:lnTo>
                      <a:pt x="32536" y="12366"/>
                    </a:lnTo>
                    <a:lnTo>
                      <a:pt x="32432" y="12366"/>
                    </a:lnTo>
                    <a:lnTo>
                      <a:pt x="32515" y="12283"/>
                    </a:lnTo>
                    <a:lnTo>
                      <a:pt x="32536" y="12199"/>
                    </a:lnTo>
                    <a:lnTo>
                      <a:pt x="32453" y="12157"/>
                    </a:lnTo>
                    <a:lnTo>
                      <a:pt x="32348" y="12115"/>
                    </a:lnTo>
                    <a:lnTo>
                      <a:pt x="32411" y="12094"/>
                    </a:lnTo>
                    <a:lnTo>
                      <a:pt x="32411" y="11990"/>
                    </a:lnTo>
                    <a:lnTo>
                      <a:pt x="32474" y="11990"/>
                    </a:lnTo>
                    <a:lnTo>
                      <a:pt x="32515" y="12052"/>
                    </a:lnTo>
                    <a:lnTo>
                      <a:pt x="32620" y="12052"/>
                    </a:lnTo>
                    <a:lnTo>
                      <a:pt x="32683" y="12157"/>
                    </a:lnTo>
                    <a:lnTo>
                      <a:pt x="32766" y="12178"/>
                    </a:lnTo>
                    <a:lnTo>
                      <a:pt x="32829" y="12094"/>
                    </a:lnTo>
                    <a:lnTo>
                      <a:pt x="32892" y="12115"/>
                    </a:lnTo>
                    <a:lnTo>
                      <a:pt x="33059" y="12073"/>
                    </a:lnTo>
                    <a:lnTo>
                      <a:pt x="33185" y="11990"/>
                    </a:lnTo>
                    <a:lnTo>
                      <a:pt x="33143" y="11948"/>
                    </a:lnTo>
                    <a:lnTo>
                      <a:pt x="33206" y="11843"/>
                    </a:lnTo>
                    <a:lnTo>
                      <a:pt x="33185" y="11801"/>
                    </a:lnTo>
                    <a:lnTo>
                      <a:pt x="33143" y="11801"/>
                    </a:lnTo>
                    <a:lnTo>
                      <a:pt x="33143" y="11739"/>
                    </a:lnTo>
                    <a:lnTo>
                      <a:pt x="33080" y="11697"/>
                    </a:lnTo>
                    <a:lnTo>
                      <a:pt x="32934" y="11697"/>
                    </a:lnTo>
                    <a:lnTo>
                      <a:pt x="32997" y="11655"/>
                    </a:lnTo>
                    <a:lnTo>
                      <a:pt x="33101" y="11634"/>
                    </a:lnTo>
                    <a:lnTo>
                      <a:pt x="33290" y="11488"/>
                    </a:lnTo>
                    <a:lnTo>
                      <a:pt x="33373" y="11383"/>
                    </a:lnTo>
                    <a:lnTo>
                      <a:pt x="33352" y="11341"/>
                    </a:lnTo>
                    <a:lnTo>
                      <a:pt x="33290" y="11320"/>
                    </a:lnTo>
                    <a:lnTo>
                      <a:pt x="33269" y="11236"/>
                    </a:lnTo>
                    <a:lnTo>
                      <a:pt x="33080" y="11174"/>
                    </a:lnTo>
                    <a:lnTo>
                      <a:pt x="32976" y="11216"/>
                    </a:lnTo>
                    <a:lnTo>
                      <a:pt x="32934" y="11174"/>
                    </a:lnTo>
                    <a:lnTo>
                      <a:pt x="33038" y="11153"/>
                    </a:lnTo>
                    <a:lnTo>
                      <a:pt x="33038" y="11027"/>
                    </a:lnTo>
                    <a:lnTo>
                      <a:pt x="32808" y="10860"/>
                    </a:lnTo>
                    <a:lnTo>
                      <a:pt x="32808" y="10818"/>
                    </a:lnTo>
                    <a:lnTo>
                      <a:pt x="32871" y="10818"/>
                    </a:lnTo>
                    <a:lnTo>
                      <a:pt x="32955" y="10902"/>
                    </a:lnTo>
                    <a:lnTo>
                      <a:pt x="33038" y="10860"/>
                    </a:lnTo>
                    <a:lnTo>
                      <a:pt x="32955" y="10797"/>
                    </a:lnTo>
                    <a:lnTo>
                      <a:pt x="33018" y="10755"/>
                    </a:lnTo>
                    <a:lnTo>
                      <a:pt x="33018" y="10713"/>
                    </a:lnTo>
                    <a:lnTo>
                      <a:pt x="32871" y="10651"/>
                    </a:lnTo>
                    <a:lnTo>
                      <a:pt x="32766" y="10588"/>
                    </a:lnTo>
                    <a:lnTo>
                      <a:pt x="32662" y="10651"/>
                    </a:lnTo>
                    <a:lnTo>
                      <a:pt x="32515" y="10588"/>
                    </a:lnTo>
                    <a:cubicBezTo>
                      <a:pt x="32536" y="10546"/>
                      <a:pt x="32536" y="10525"/>
                      <a:pt x="32536" y="10504"/>
                    </a:cubicBezTo>
                    <a:lnTo>
                      <a:pt x="32599" y="10504"/>
                    </a:lnTo>
                    <a:lnTo>
                      <a:pt x="32620" y="10483"/>
                    </a:lnTo>
                    <a:lnTo>
                      <a:pt x="32599" y="10420"/>
                    </a:lnTo>
                    <a:lnTo>
                      <a:pt x="32536" y="10420"/>
                    </a:lnTo>
                    <a:cubicBezTo>
                      <a:pt x="32536" y="10400"/>
                      <a:pt x="32536" y="10339"/>
                      <a:pt x="32517" y="10317"/>
                    </a:cubicBezTo>
                    <a:lnTo>
                      <a:pt x="32517" y="10317"/>
                    </a:lnTo>
                    <a:cubicBezTo>
                      <a:pt x="32518" y="10308"/>
                      <a:pt x="32523" y="10287"/>
                      <a:pt x="32536" y="10274"/>
                    </a:cubicBezTo>
                    <a:cubicBezTo>
                      <a:pt x="32536" y="10274"/>
                      <a:pt x="32536" y="10232"/>
                      <a:pt x="32557" y="10232"/>
                    </a:cubicBezTo>
                    <a:lnTo>
                      <a:pt x="32641" y="10316"/>
                    </a:lnTo>
                    <a:lnTo>
                      <a:pt x="32746" y="10274"/>
                    </a:lnTo>
                    <a:lnTo>
                      <a:pt x="32934" y="10232"/>
                    </a:lnTo>
                    <a:lnTo>
                      <a:pt x="32976" y="10337"/>
                    </a:lnTo>
                    <a:lnTo>
                      <a:pt x="33080" y="10379"/>
                    </a:lnTo>
                    <a:lnTo>
                      <a:pt x="33143" y="10441"/>
                    </a:lnTo>
                    <a:lnTo>
                      <a:pt x="33185" y="10420"/>
                    </a:lnTo>
                    <a:lnTo>
                      <a:pt x="33352" y="10525"/>
                    </a:lnTo>
                    <a:lnTo>
                      <a:pt x="33394" y="10483"/>
                    </a:lnTo>
                    <a:lnTo>
                      <a:pt x="33457" y="10504"/>
                    </a:lnTo>
                    <a:lnTo>
                      <a:pt x="33499" y="10420"/>
                    </a:lnTo>
                    <a:lnTo>
                      <a:pt x="33478" y="10337"/>
                    </a:lnTo>
                    <a:lnTo>
                      <a:pt x="33394" y="10295"/>
                    </a:lnTo>
                    <a:lnTo>
                      <a:pt x="33310" y="10190"/>
                    </a:lnTo>
                    <a:lnTo>
                      <a:pt x="33269" y="10107"/>
                    </a:lnTo>
                    <a:lnTo>
                      <a:pt x="33059" y="9918"/>
                    </a:lnTo>
                    <a:lnTo>
                      <a:pt x="33038" y="9855"/>
                    </a:lnTo>
                    <a:lnTo>
                      <a:pt x="33038" y="9855"/>
                    </a:lnTo>
                    <a:lnTo>
                      <a:pt x="33101" y="9897"/>
                    </a:lnTo>
                    <a:lnTo>
                      <a:pt x="33143" y="9960"/>
                    </a:lnTo>
                    <a:lnTo>
                      <a:pt x="33206" y="9981"/>
                    </a:lnTo>
                    <a:lnTo>
                      <a:pt x="33310" y="10107"/>
                    </a:lnTo>
                    <a:lnTo>
                      <a:pt x="33394" y="10127"/>
                    </a:lnTo>
                    <a:lnTo>
                      <a:pt x="33415" y="10190"/>
                    </a:lnTo>
                    <a:lnTo>
                      <a:pt x="33499" y="10295"/>
                    </a:lnTo>
                    <a:lnTo>
                      <a:pt x="33603" y="10400"/>
                    </a:lnTo>
                    <a:lnTo>
                      <a:pt x="33624" y="10462"/>
                    </a:lnTo>
                    <a:lnTo>
                      <a:pt x="33687" y="10504"/>
                    </a:lnTo>
                    <a:lnTo>
                      <a:pt x="33792" y="10609"/>
                    </a:lnTo>
                    <a:lnTo>
                      <a:pt x="33834" y="10713"/>
                    </a:lnTo>
                    <a:lnTo>
                      <a:pt x="33938" y="10713"/>
                    </a:lnTo>
                    <a:lnTo>
                      <a:pt x="33980" y="10672"/>
                    </a:lnTo>
                    <a:lnTo>
                      <a:pt x="33917" y="10546"/>
                    </a:lnTo>
                    <a:lnTo>
                      <a:pt x="33834" y="10337"/>
                    </a:lnTo>
                    <a:lnTo>
                      <a:pt x="34001" y="10358"/>
                    </a:lnTo>
                    <a:lnTo>
                      <a:pt x="34189" y="10462"/>
                    </a:lnTo>
                    <a:lnTo>
                      <a:pt x="34357" y="10462"/>
                    </a:lnTo>
                    <a:lnTo>
                      <a:pt x="34357" y="10567"/>
                    </a:lnTo>
                    <a:lnTo>
                      <a:pt x="34336" y="10630"/>
                    </a:lnTo>
                    <a:lnTo>
                      <a:pt x="34440" y="10713"/>
                    </a:lnTo>
                    <a:lnTo>
                      <a:pt x="34545" y="10713"/>
                    </a:lnTo>
                    <a:lnTo>
                      <a:pt x="34566" y="10734"/>
                    </a:lnTo>
                    <a:lnTo>
                      <a:pt x="34838" y="10734"/>
                    </a:lnTo>
                    <a:lnTo>
                      <a:pt x="34922" y="10672"/>
                    </a:lnTo>
                    <a:lnTo>
                      <a:pt x="34984" y="10546"/>
                    </a:lnTo>
                    <a:lnTo>
                      <a:pt x="34984" y="10441"/>
                    </a:lnTo>
                    <a:lnTo>
                      <a:pt x="35026" y="10337"/>
                    </a:lnTo>
                    <a:lnTo>
                      <a:pt x="34963" y="10295"/>
                    </a:lnTo>
                    <a:lnTo>
                      <a:pt x="34880" y="10086"/>
                    </a:lnTo>
                    <a:lnTo>
                      <a:pt x="34838" y="10086"/>
                    </a:lnTo>
                    <a:lnTo>
                      <a:pt x="34754" y="9939"/>
                    </a:lnTo>
                    <a:lnTo>
                      <a:pt x="34775" y="9814"/>
                    </a:lnTo>
                    <a:lnTo>
                      <a:pt x="34838" y="9793"/>
                    </a:lnTo>
                    <a:lnTo>
                      <a:pt x="34838" y="9709"/>
                    </a:lnTo>
                    <a:lnTo>
                      <a:pt x="34859" y="9688"/>
                    </a:lnTo>
                    <a:lnTo>
                      <a:pt x="34922" y="9730"/>
                    </a:lnTo>
                    <a:lnTo>
                      <a:pt x="34943" y="9835"/>
                    </a:lnTo>
                    <a:lnTo>
                      <a:pt x="34984" y="9730"/>
                    </a:lnTo>
                    <a:lnTo>
                      <a:pt x="34984" y="9583"/>
                    </a:lnTo>
                    <a:lnTo>
                      <a:pt x="35047" y="9542"/>
                    </a:lnTo>
                    <a:lnTo>
                      <a:pt x="35089" y="9500"/>
                    </a:lnTo>
                    <a:lnTo>
                      <a:pt x="35089" y="9604"/>
                    </a:lnTo>
                    <a:lnTo>
                      <a:pt x="35131" y="9667"/>
                    </a:lnTo>
                    <a:lnTo>
                      <a:pt x="35089" y="9709"/>
                    </a:lnTo>
                    <a:lnTo>
                      <a:pt x="34984" y="9772"/>
                    </a:lnTo>
                    <a:lnTo>
                      <a:pt x="34963" y="9897"/>
                    </a:lnTo>
                    <a:lnTo>
                      <a:pt x="35026" y="9918"/>
                    </a:lnTo>
                    <a:lnTo>
                      <a:pt x="35068" y="10002"/>
                    </a:lnTo>
                    <a:lnTo>
                      <a:pt x="35068" y="10086"/>
                    </a:lnTo>
                    <a:lnTo>
                      <a:pt x="35194" y="10232"/>
                    </a:lnTo>
                    <a:lnTo>
                      <a:pt x="35256" y="10274"/>
                    </a:lnTo>
                    <a:lnTo>
                      <a:pt x="35256" y="10190"/>
                    </a:lnTo>
                    <a:lnTo>
                      <a:pt x="35298" y="10169"/>
                    </a:lnTo>
                    <a:lnTo>
                      <a:pt x="35361" y="10211"/>
                    </a:lnTo>
                    <a:lnTo>
                      <a:pt x="35466" y="10169"/>
                    </a:lnTo>
                    <a:lnTo>
                      <a:pt x="35487" y="10211"/>
                    </a:lnTo>
                    <a:lnTo>
                      <a:pt x="35466" y="10253"/>
                    </a:lnTo>
                    <a:lnTo>
                      <a:pt x="35466" y="10358"/>
                    </a:lnTo>
                    <a:lnTo>
                      <a:pt x="35403" y="10525"/>
                    </a:lnTo>
                    <a:lnTo>
                      <a:pt x="35403" y="10567"/>
                    </a:lnTo>
                    <a:lnTo>
                      <a:pt x="35298" y="10734"/>
                    </a:lnTo>
                    <a:lnTo>
                      <a:pt x="35235" y="10923"/>
                    </a:lnTo>
                    <a:lnTo>
                      <a:pt x="35235" y="10964"/>
                    </a:lnTo>
                    <a:lnTo>
                      <a:pt x="35256" y="10964"/>
                    </a:lnTo>
                    <a:lnTo>
                      <a:pt x="35298" y="10860"/>
                    </a:lnTo>
                    <a:lnTo>
                      <a:pt x="35403" y="10902"/>
                    </a:lnTo>
                    <a:lnTo>
                      <a:pt x="35403" y="10923"/>
                    </a:lnTo>
                    <a:lnTo>
                      <a:pt x="35487" y="10923"/>
                    </a:lnTo>
                    <a:lnTo>
                      <a:pt x="35549" y="11006"/>
                    </a:lnTo>
                    <a:lnTo>
                      <a:pt x="35696" y="11027"/>
                    </a:lnTo>
                    <a:lnTo>
                      <a:pt x="35591" y="11069"/>
                    </a:lnTo>
                    <a:lnTo>
                      <a:pt x="35570" y="11132"/>
                    </a:lnTo>
                    <a:lnTo>
                      <a:pt x="35507" y="11153"/>
                    </a:lnTo>
                    <a:lnTo>
                      <a:pt x="35466" y="11111"/>
                    </a:lnTo>
                    <a:lnTo>
                      <a:pt x="35382" y="11132"/>
                    </a:lnTo>
                    <a:lnTo>
                      <a:pt x="35403" y="11216"/>
                    </a:lnTo>
                    <a:lnTo>
                      <a:pt x="35466" y="11236"/>
                    </a:lnTo>
                    <a:lnTo>
                      <a:pt x="35487" y="11257"/>
                    </a:lnTo>
                    <a:lnTo>
                      <a:pt x="35591" y="11257"/>
                    </a:lnTo>
                    <a:lnTo>
                      <a:pt x="35591" y="11341"/>
                    </a:lnTo>
                    <a:lnTo>
                      <a:pt x="35612" y="11383"/>
                    </a:lnTo>
                    <a:lnTo>
                      <a:pt x="35612" y="11467"/>
                    </a:lnTo>
                    <a:lnTo>
                      <a:pt x="35675" y="11550"/>
                    </a:lnTo>
                    <a:lnTo>
                      <a:pt x="35779" y="11571"/>
                    </a:lnTo>
                    <a:lnTo>
                      <a:pt x="35821" y="11655"/>
                    </a:lnTo>
                    <a:lnTo>
                      <a:pt x="35863" y="11739"/>
                    </a:lnTo>
                    <a:lnTo>
                      <a:pt x="35821" y="11843"/>
                    </a:lnTo>
                    <a:lnTo>
                      <a:pt x="35759" y="11906"/>
                    </a:lnTo>
                    <a:lnTo>
                      <a:pt x="35675" y="11906"/>
                    </a:lnTo>
                    <a:lnTo>
                      <a:pt x="35612" y="11948"/>
                    </a:lnTo>
                    <a:lnTo>
                      <a:pt x="35570" y="11906"/>
                    </a:lnTo>
                    <a:lnTo>
                      <a:pt x="35487" y="11885"/>
                    </a:lnTo>
                    <a:lnTo>
                      <a:pt x="35445" y="11906"/>
                    </a:lnTo>
                    <a:lnTo>
                      <a:pt x="35361" y="12011"/>
                    </a:lnTo>
                    <a:lnTo>
                      <a:pt x="35403" y="12052"/>
                    </a:lnTo>
                    <a:lnTo>
                      <a:pt x="35403" y="12094"/>
                    </a:lnTo>
                    <a:lnTo>
                      <a:pt x="35361" y="12178"/>
                    </a:lnTo>
                    <a:lnTo>
                      <a:pt x="35382" y="12220"/>
                    </a:lnTo>
                    <a:lnTo>
                      <a:pt x="35445" y="12220"/>
                    </a:lnTo>
                    <a:lnTo>
                      <a:pt x="35466" y="12199"/>
                    </a:lnTo>
                    <a:lnTo>
                      <a:pt x="35549" y="12178"/>
                    </a:lnTo>
                    <a:lnTo>
                      <a:pt x="35654" y="12178"/>
                    </a:lnTo>
                    <a:lnTo>
                      <a:pt x="35717" y="12115"/>
                    </a:lnTo>
                    <a:lnTo>
                      <a:pt x="35800" y="12115"/>
                    </a:lnTo>
                    <a:lnTo>
                      <a:pt x="35863" y="12011"/>
                    </a:lnTo>
                    <a:lnTo>
                      <a:pt x="35905" y="11990"/>
                    </a:lnTo>
                    <a:lnTo>
                      <a:pt x="35926" y="12115"/>
                    </a:lnTo>
                    <a:lnTo>
                      <a:pt x="35989" y="12157"/>
                    </a:lnTo>
                    <a:lnTo>
                      <a:pt x="36072" y="12094"/>
                    </a:lnTo>
                    <a:lnTo>
                      <a:pt x="36135" y="11969"/>
                    </a:lnTo>
                    <a:lnTo>
                      <a:pt x="36240" y="11885"/>
                    </a:lnTo>
                    <a:lnTo>
                      <a:pt x="36303" y="11948"/>
                    </a:lnTo>
                    <a:lnTo>
                      <a:pt x="36303" y="11990"/>
                    </a:lnTo>
                    <a:lnTo>
                      <a:pt x="36219" y="12011"/>
                    </a:lnTo>
                    <a:lnTo>
                      <a:pt x="36177" y="12073"/>
                    </a:lnTo>
                    <a:lnTo>
                      <a:pt x="36219" y="12094"/>
                    </a:lnTo>
                    <a:lnTo>
                      <a:pt x="36219" y="12157"/>
                    </a:lnTo>
                    <a:lnTo>
                      <a:pt x="36093" y="12199"/>
                    </a:lnTo>
                    <a:lnTo>
                      <a:pt x="36072" y="12220"/>
                    </a:lnTo>
                    <a:lnTo>
                      <a:pt x="36219" y="12199"/>
                    </a:lnTo>
                    <a:lnTo>
                      <a:pt x="36240" y="12283"/>
                    </a:lnTo>
                    <a:lnTo>
                      <a:pt x="36135" y="12366"/>
                    </a:lnTo>
                    <a:lnTo>
                      <a:pt x="36177" y="12492"/>
                    </a:lnTo>
                    <a:lnTo>
                      <a:pt x="36219" y="12513"/>
                    </a:lnTo>
                    <a:lnTo>
                      <a:pt x="36282" y="12617"/>
                    </a:lnTo>
                    <a:lnTo>
                      <a:pt x="36407" y="12596"/>
                    </a:lnTo>
                    <a:lnTo>
                      <a:pt x="36428" y="12534"/>
                    </a:lnTo>
                    <a:lnTo>
                      <a:pt x="36407" y="12471"/>
                    </a:lnTo>
                    <a:lnTo>
                      <a:pt x="36407" y="12387"/>
                    </a:lnTo>
                    <a:lnTo>
                      <a:pt x="36449" y="12366"/>
                    </a:lnTo>
                    <a:lnTo>
                      <a:pt x="36595" y="12471"/>
                    </a:lnTo>
                    <a:lnTo>
                      <a:pt x="36595" y="12534"/>
                    </a:lnTo>
                    <a:lnTo>
                      <a:pt x="36533" y="12638"/>
                    </a:lnTo>
                    <a:lnTo>
                      <a:pt x="36616" y="12701"/>
                    </a:lnTo>
                    <a:lnTo>
                      <a:pt x="36637" y="12743"/>
                    </a:lnTo>
                    <a:lnTo>
                      <a:pt x="36491" y="12827"/>
                    </a:lnTo>
                    <a:lnTo>
                      <a:pt x="36449" y="12889"/>
                    </a:lnTo>
                    <a:lnTo>
                      <a:pt x="36533" y="12952"/>
                    </a:lnTo>
                    <a:lnTo>
                      <a:pt x="36763" y="12952"/>
                    </a:lnTo>
                    <a:lnTo>
                      <a:pt x="36826" y="12994"/>
                    </a:lnTo>
                    <a:lnTo>
                      <a:pt x="36826" y="13099"/>
                    </a:lnTo>
                    <a:lnTo>
                      <a:pt x="36826" y="13161"/>
                    </a:lnTo>
                    <a:lnTo>
                      <a:pt x="36867" y="13140"/>
                    </a:lnTo>
                    <a:lnTo>
                      <a:pt x="36867" y="13057"/>
                    </a:lnTo>
                    <a:lnTo>
                      <a:pt x="36930" y="12994"/>
                    </a:lnTo>
                    <a:lnTo>
                      <a:pt x="36972" y="12994"/>
                    </a:lnTo>
                    <a:lnTo>
                      <a:pt x="36972" y="13057"/>
                    </a:lnTo>
                    <a:lnTo>
                      <a:pt x="36930" y="13161"/>
                    </a:lnTo>
                    <a:lnTo>
                      <a:pt x="36930" y="13245"/>
                    </a:lnTo>
                    <a:lnTo>
                      <a:pt x="36847" y="13266"/>
                    </a:lnTo>
                    <a:lnTo>
                      <a:pt x="36805" y="13433"/>
                    </a:lnTo>
                    <a:lnTo>
                      <a:pt x="36805" y="13475"/>
                    </a:lnTo>
                    <a:lnTo>
                      <a:pt x="36867" y="13517"/>
                    </a:lnTo>
                    <a:lnTo>
                      <a:pt x="36867" y="13622"/>
                    </a:lnTo>
                    <a:lnTo>
                      <a:pt x="36826" y="13726"/>
                    </a:lnTo>
                    <a:lnTo>
                      <a:pt x="36826" y="13831"/>
                    </a:lnTo>
                    <a:lnTo>
                      <a:pt x="36847" y="13852"/>
                    </a:lnTo>
                    <a:lnTo>
                      <a:pt x="36847" y="13873"/>
                    </a:lnTo>
                    <a:lnTo>
                      <a:pt x="36826" y="14082"/>
                    </a:lnTo>
                    <a:lnTo>
                      <a:pt x="36763" y="14166"/>
                    </a:lnTo>
                    <a:lnTo>
                      <a:pt x="36826" y="14270"/>
                    </a:lnTo>
                    <a:lnTo>
                      <a:pt x="36805" y="14354"/>
                    </a:lnTo>
                    <a:lnTo>
                      <a:pt x="36637" y="14396"/>
                    </a:lnTo>
                    <a:lnTo>
                      <a:pt x="36491" y="14375"/>
                    </a:lnTo>
                    <a:lnTo>
                      <a:pt x="36428" y="14396"/>
                    </a:lnTo>
                    <a:lnTo>
                      <a:pt x="36407" y="14480"/>
                    </a:lnTo>
                    <a:lnTo>
                      <a:pt x="36198" y="14626"/>
                    </a:lnTo>
                    <a:lnTo>
                      <a:pt x="36198" y="14710"/>
                    </a:lnTo>
                    <a:lnTo>
                      <a:pt x="36344" y="14793"/>
                    </a:lnTo>
                    <a:lnTo>
                      <a:pt x="36303" y="14793"/>
                    </a:lnTo>
                    <a:lnTo>
                      <a:pt x="36219" y="14814"/>
                    </a:lnTo>
                    <a:lnTo>
                      <a:pt x="36303" y="14814"/>
                    </a:lnTo>
                    <a:lnTo>
                      <a:pt x="36177" y="14982"/>
                    </a:lnTo>
                    <a:lnTo>
                      <a:pt x="36093" y="15024"/>
                    </a:lnTo>
                    <a:lnTo>
                      <a:pt x="35884" y="15149"/>
                    </a:lnTo>
                    <a:lnTo>
                      <a:pt x="35738" y="15296"/>
                    </a:lnTo>
                    <a:lnTo>
                      <a:pt x="35675" y="15296"/>
                    </a:lnTo>
                    <a:lnTo>
                      <a:pt x="35633" y="15337"/>
                    </a:lnTo>
                    <a:lnTo>
                      <a:pt x="35591" y="15463"/>
                    </a:lnTo>
                    <a:lnTo>
                      <a:pt x="35675" y="15568"/>
                    </a:lnTo>
                    <a:lnTo>
                      <a:pt x="35696" y="15672"/>
                    </a:lnTo>
                    <a:lnTo>
                      <a:pt x="35800" y="15840"/>
                    </a:lnTo>
                    <a:lnTo>
                      <a:pt x="35842" y="16133"/>
                    </a:lnTo>
                    <a:lnTo>
                      <a:pt x="35779" y="16174"/>
                    </a:lnTo>
                    <a:lnTo>
                      <a:pt x="35738" y="16153"/>
                    </a:lnTo>
                    <a:lnTo>
                      <a:pt x="35675" y="16195"/>
                    </a:lnTo>
                    <a:lnTo>
                      <a:pt x="35654" y="16300"/>
                    </a:lnTo>
                    <a:lnTo>
                      <a:pt x="35633" y="16195"/>
                    </a:lnTo>
                    <a:lnTo>
                      <a:pt x="35633" y="16049"/>
                    </a:lnTo>
                    <a:lnTo>
                      <a:pt x="35570" y="15986"/>
                    </a:lnTo>
                    <a:lnTo>
                      <a:pt x="35466" y="16049"/>
                    </a:lnTo>
                    <a:lnTo>
                      <a:pt x="35424" y="16153"/>
                    </a:lnTo>
                    <a:lnTo>
                      <a:pt x="35319" y="16216"/>
                    </a:lnTo>
                    <a:lnTo>
                      <a:pt x="35235" y="16174"/>
                    </a:lnTo>
                    <a:lnTo>
                      <a:pt x="35256" y="16112"/>
                    </a:lnTo>
                    <a:lnTo>
                      <a:pt x="35256" y="16070"/>
                    </a:lnTo>
                    <a:lnTo>
                      <a:pt x="35047" y="16070"/>
                    </a:lnTo>
                    <a:lnTo>
                      <a:pt x="35005" y="16174"/>
                    </a:lnTo>
                    <a:lnTo>
                      <a:pt x="34922" y="16258"/>
                    </a:lnTo>
                    <a:lnTo>
                      <a:pt x="34796" y="16216"/>
                    </a:lnTo>
                    <a:lnTo>
                      <a:pt x="34712" y="16216"/>
                    </a:lnTo>
                    <a:lnTo>
                      <a:pt x="34650" y="16174"/>
                    </a:lnTo>
                    <a:lnTo>
                      <a:pt x="34587" y="16174"/>
                    </a:lnTo>
                    <a:lnTo>
                      <a:pt x="34503" y="16258"/>
                    </a:lnTo>
                    <a:lnTo>
                      <a:pt x="34357" y="16195"/>
                    </a:lnTo>
                    <a:lnTo>
                      <a:pt x="34315" y="16174"/>
                    </a:lnTo>
                    <a:lnTo>
                      <a:pt x="34231" y="16070"/>
                    </a:lnTo>
                    <a:lnTo>
                      <a:pt x="34106" y="15986"/>
                    </a:lnTo>
                    <a:lnTo>
                      <a:pt x="33980" y="15965"/>
                    </a:lnTo>
                    <a:lnTo>
                      <a:pt x="33834" y="15777"/>
                    </a:lnTo>
                    <a:lnTo>
                      <a:pt x="33813" y="15840"/>
                    </a:lnTo>
                    <a:lnTo>
                      <a:pt x="33813" y="15902"/>
                    </a:lnTo>
                    <a:lnTo>
                      <a:pt x="33792" y="15965"/>
                    </a:lnTo>
                    <a:lnTo>
                      <a:pt x="33750" y="15944"/>
                    </a:lnTo>
                    <a:lnTo>
                      <a:pt x="33708" y="15965"/>
                    </a:lnTo>
                    <a:lnTo>
                      <a:pt x="33708" y="16049"/>
                    </a:lnTo>
                    <a:lnTo>
                      <a:pt x="33771" y="16112"/>
                    </a:lnTo>
                    <a:lnTo>
                      <a:pt x="33750" y="16195"/>
                    </a:lnTo>
                    <a:lnTo>
                      <a:pt x="33687" y="16195"/>
                    </a:lnTo>
                    <a:lnTo>
                      <a:pt x="33582" y="16216"/>
                    </a:lnTo>
                    <a:lnTo>
                      <a:pt x="33499" y="16300"/>
                    </a:lnTo>
                    <a:lnTo>
                      <a:pt x="33373" y="16300"/>
                    </a:lnTo>
                    <a:lnTo>
                      <a:pt x="33290" y="16384"/>
                    </a:lnTo>
                    <a:lnTo>
                      <a:pt x="33290" y="16488"/>
                    </a:lnTo>
                    <a:lnTo>
                      <a:pt x="33206" y="16530"/>
                    </a:lnTo>
                    <a:lnTo>
                      <a:pt x="33164" y="16677"/>
                    </a:lnTo>
                    <a:lnTo>
                      <a:pt x="33248" y="16886"/>
                    </a:lnTo>
                    <a:lnTo>
                      <a:pt x="33352" y="16990"/>
                    </a:lnTo>
                    <a:lnTo>
                      <a:pt x="33394" y="16949"/>
                    </a:lnTo>
                    <a:lnTo>
                      <a:pt x="33499" y="17095"/>
                    </a:lnTo>
                    <a:lnTo>
                      <a:pt x="33478" y="17158"/>
                    </a:lnTo>
                    <a:lnTo>
                      <a:pt x="33666" y="17158"/>
                    </a:lnTo>
                    <a:lnTo>
                      <a:pt x="33771" y="17200"/>
                    </a:lnTo>
                    <a:lnTo>
                      <a:pt x="33813" y="17137"/>
                    </a:lnTo>
                    <a:lnTo>
                      <a:pt x="33917" y="17137"/>
                    </a:lnTo>
                    <a:lnTo>
                      <a:pt x="33980" y="17095"/>
                    </a:lnTo>
                    <a:lnTo>
                      <a:pt x="34106" y="17095"/>
                    </a:lnTo>
                    <a:lnTo>
                      <a:pt x="34189" y="17053"/>
                    </a:lnTo>
                    <a:lnTo>
                      <a:pt x="34273" y="17095"/>
                    </a:lnTo>
                    <a:lnTo>
                      <a:pt x="34315" y="17032"/>
                    </a:lnTo>
                    <a:lnTo>
                      <a:pt x="34315" y="16928"/>
                    </a:lnTo>
                    <a:lnTo>
                      <a:pt x="34336" y="16865"/>
                    </a:lnTo>
                    <a:lnTo>
                      <a:pt x="34398" y="16865"/>
                    </a:lnTo>
                    <a:lnTo>
                      <a:pt x="34503" y="17032"/>
                    </a:lnTo>
                    <a:lnTo>
                      <a:pt x="34587" y="17032"/>
                    </a:lnTo>
                    <a:lnTo>
                      <a:pt x="34650" y="17116"/>
                    </a:lnTo>
                    <a:lnTo>
                      <a:pt x="34796" y="17137"/>
                    </a:lnTo>
                    <a:lnTo>
                      <a:pt x="34817" y="17074"/>
                    </a:lnTo>
                    <a:lnTo>
                      <a:pt x="34901" y="16970"/>
                    </a:lnTo>
                    <a:lnTo>
                      <a:pt x="34943" y="16970"/>
                    </a:lnTo>
                    <a:lnTo>
                      <a:pt x="35026" y="16886"/>
                    </a:lnTo>
                    <a:lnTo>
                      <a:pt x="35131" y="16865"/>
                    </a:lnTo>
                    <a:lnTo>
                      <a:pt x="35110" y="16928"/>
                    </a:lnTo>
                    <a:lnTo>
                      <a:pt x="35110" y="17032"/>
                    </a:lnTo>
                    <a:lnTo>
                      <a:pt x="35026" y="17137"/>
                    </a:lnTo>
                    <a:lnTo>
                      <a:pt x="35026" y="17262"/>
                    </a:lnTo>
                    <a:lnTo>
                      <a:pt x="35131" y="17221"/>
                    </a:lnTo>
                    <a:lnTo>
                      <a:pt x="35173" y="17032"/>
                    </a:lnTo>
                    <a:lnTo>
                      <a:pt x="35215" y="17074"/>
                    </a:lnTo>
                    <a:lnTo>
                      <a:pt x="35256" y="17032"/>
                    </a:lnTo>
                    <a:lnTo>
                      <a:pt x="35340" y="17074"/>
                    </a:lnTo>
                    <a:lnTo>
                      <a:pt x="35256" y="17200"/>
                    </a:lnTo>
                    <a:lnTo>
                      <a:pt x="35277" y="17283"/>
                    </a:lnTo>
                    <a:lnTo>
                      <a:pt x="35277" y="17179"/>
                    </a:lnTo>
                    <a:lnTo>
                      <a:pt x="35466" y="17011"/>
                    </a:lnTo>
                    <a:lnTo>
                      <a:pt x="35487" y="17074"/>
                    </a:lnTo>
                    <a:lnTo>
                      <a:pt x="35361" y="17179"/>
                    </a:lnTo>
                    <a:lnTo>
                      <a:pt x="35361" y="17242"/>
                    </a:lnTo>
                    <a:lnTo>
                      <a:pt x="35445" y="17304"/>
                    </a:lnTo>
                    <a:lnTo>
                      <a:pt x="35487" y="17451"/>
                    </a:lnTo>
                    <a:lnTo>
                      <a:pt x="35487" y="17555"/>
                    </a:lnTo>
                    <a:lnTo>
                      <a:pt x="35507" y="17660"/>
                    </a:lnTo>
                    <a:lnTo>
                      <a:pt x="35612" y="17639"/>
                    </a:lnTo>
                    <a:lnTo>
                      <a:pt x="35612" y="17765"/>
                    </a:lnTo>
                    <a:lnTo>
                      <a:pt x="35675" y="17827"/>
                    </a:lnTo>
                    <a:lnTo>
                      <a:pt x="35759" y="17681"/>
                    </a:lnTo>
                    <a:lnTo>
                      <a:pt x="35717" y="17869"/>
                    </a:lnTo>
                    <a:lnTo>
                      <a:pt x="35654" y="17953"/>
                    </a:lnTo>
                    <a:lnTo>
                      <a:pt x="35759" y="18058"/>
                    </a:lnTo>
                    <a:lnTo>
                      <a:pt x="35759" y="17974"/>
                    </a:lnTo>
                    <a:lnTo>
                      <a:pt x="35800" y="17869"/>
                    </a:lnTo>
                    <a:lnTo>
                      <a:pt x="35863" y="17848"/>
                    </a:lnTo>
                    <a:lnTo>
                      <a:pt x="35863" y="17848"/>
                    </a:lnTo>
                    <a:lnTo>
                      <a:pt x="35821" y="17890"/>
                    </a:lnTo>
                    <a:lnTo>
                      <a:pt x="35863" y="18037"/>
                    </a:lnTo>
                    <a:lnTo>
                      <a:pt x="35926" y="18162"/>
                    </a:lnTo>
                    <a:lnTo>
                      <a:pt x="36093" y="18141"/>
                    </a:lnTo>
                    <a:lnTo>
                      <a:pt x="36031" y="18183"/>
                    </a:lnTo>
                    <a:lnTo>
                      <a:pt x="35821" y="18309"/>
                    </a:lnTo>
                    <a:lnTo>
                      <a:pt x="35675" y="18309"/>
                    </a:lnTo>
                    <a:lnTo>
                      <a:pt x="35654" y="18371"/>
                    </a:lnTo>
                    <a:lnTo>
                      <a:pt x="35759" y="18413"/>
                    </a:lnTo>
                    <a:lnTo>
                      <a:pt x="35759" y="18560"/>
                    </a:lnTo>
                    <a:lnTo>
                      <a:pt x="35821" y="18664"/>
                    </a:lnTo>
                    <a:lnTo>
                      <a:pt x="35905" y="18727"/>
                    </a:lnTo>
                    <a:lnTo>
                      <a:pt x="35989" y="18727"/>
                    </a:lnTo>
                    <a:lnTo>
                      <a:pt x="35989" y="18790"/>
                    </a:lnTo>
                    <a:lnTo>
                      <a:pt x="36093" y="18874"/>
                    </a:lnTo>
                    <a:lnTo>
                      <a:pt x="36156" y="18915"/>
                    </a:lnTo>
                    <a:lnTo>
                      <a:pt x="36219" y="18915"/>
                    </a:lnTo>
                    <a:lnTo>
                      <a:pt x="36407" y="19041"/>
                    </a:lnTo>
                    <a:lnTo>
                      <a:pt x="36512" y="19041"/>
                    </a:lnTo>
                    <a:lnTo>
                      <a:pt x="36512" y="19104"/>
                    </a:lnTo>
                    <a:lnTo>
                      <a:pt x="36575" y="19125"/>
                    </a:lnTo>
                    <a:lnTo>
                      <a:pt x="36595" y="19083"/>
                    </a:lnTo>
                    <a:lnTo>
                      <a:pt x="36616" y="19041"/>
                    </a:lnTo>
                    <a:lnTo>
                      <a:pt x="36721" y="19104"/>
                    </a:lnTo>
                    <a:lnTo>
                      <a:pt x="36679" y="19125"/>
                    </a:lnTo>
                    <a:lnTo>
                      <a:pt x="36616" y="19187"/>
                    </a:lnTo>
                    <a:lnTo>
                      <a:pt x="36679" y="19292"/>
                    </a:lnTo>
                    <a:lnTo>
                      <a:pt x="36742" y="19334"/>
                    </a:lnTo>
                    <a:lnTo>
                      <a:pt x="36805" y="19334"/>
                    </a:lnTo>
                    <a:lnTo>
                      <a:pt x="36805" y="19418"/>
                    </a:lnTo>
                    <a:lnTo>
                      <a:pt x="36930" y="19543"/>
                    </a:lnTo>
                    <a:lnTo>
                      <a:pt x="37014" y="19543"/>
                    </a:lnTo>
                    <a:lnTo>
                      <a:pt x="37056" y="19606"/>
                    </a:lnTo>
                    <a:lnTo>
                      <a:pt x="37098" y="19648"/>
                    </a:lnTo>
                    <a:lnTo>
                      <a:pt x="37265" y="19731"/>
                    </a:lnTo>
                    <a:lnTo>
                      <a:pt x="37328" y="19711"/>
                    </a:lnTo>
                    <a:lnTo>
                      <a:pt x="37370" y="19731"/>
                    </a:lnTo>
                    <a:lnTo>
                      <a:pt x="37453" y="19731"/>
                    </a:lnTo>
                    <a:lnTo>
                      <a:pt x="37537" y="19773"/>
                    </a:lnTo>
                    <a:lnTo>
                      <a:pt x="37558" y="19857"/>
                    </a:lnTo>
                    <a:lnTo>
                      <a:pt x="37725" y="19983"/>
                    </a:lnTo>
                    <a:lnTo>
                      <a:pt x="37788" y="19983"/>
                    </a:lnTo>
                    <a:lnTo>
                      <a:pt x="37872" y="20045"/>
                    </a:lnTo>
                    <a:lnTo>
                      <a:pt x="38060" y="20087"/>
                    </a:lnTo>
                    <a:lnTo>
                      <a:pt x="38165" y="20150"/>
                    </a:lnTo>
                    <a:lnTo>
                      <a:pt x="38269" y="20150"/>
                    </a:lnTo>
                    <a:lnTo>
                      <a:pt x="38290" y="20129"/>
                    </a:lnTo>
                    <a:lnTo>
                      <a:pt x="38290" y="20066"/>
                    </a:lnTo>
                    <a:lnTo>
                      <a:pt x="38207" y="19983"/>
                    </a:lnTo>
                    <a:lnTo>
                      <a:pt x="38165" y="19920"/>
                    </a:lnTo>
                    <a:lnTo>
                      <a:pt x="38207" y="19857"/>
                    </a:lnTo>
                    <a:lnTo>
                      <a:pt x="38290" y="19878"/>
                    </a:lnTo>
                    <a:lnTo>
                      <a:pt x="38311" y="19815"/>
                    </a:lnTo>
                    <a:lnTo>
                      <a:pt x="38290" y="19752"/>
                    </a:lnTo>
                    <a:lnTo>
                      <a:pt x="38248" y="19773"/>
                    </a:lnTo>
                    <a:lnTo>
                      <a:pt x="38207" y="19731"/>
                    </a:lnTo>
                    <a:lnTo>
                      <a:pt x="38248" y="19606"/>
                    </a:lnTo>
                    <a:lnTo>
                      <a:pt x="38207" y="19564"/>
                    </a:lnTo>
                    <a:lnTo>
                      <a:pt x="38102" y="19669"/>
                    </a:lnTo>
                    <a:lnTo>
                      <a:pt x="38102" y="19627"/>
                    </a:lnTo>
                    <a:lnTo>
                      <a:pt x="38081" y="19543"/>
                    </a:lnTo>
                    <a:lnTo>
                      <a:pt x="38018" y="19543"/>
                    </a:lnTo>
                    <a:lnTo>
                      <a:pt x="38123" y="19439"/>
                    </a:lnTo>
                    <a:lnTo>
                      <a:pt x="38102" y="19313"/>
                    </a:lnTo>
                    <a:lnTo>
                      <a:pt x="38060" y="19292"/>
                    </a:lnTo>
                    <a:lnTo>
                      <a:pt x="37956" y="19292"/>
                    </a:lnTo>
                    <a:lnTo>
                      <a:pt x="37976" y="19187"/>
                    </a:lnTo>
                    <a:lnTo>
                      <a:pt x="37935" y="19083"/>
                    </a:lnTo>
                    <a:lnTo>
                      <a:pt x="37893" y="18999"/>
                    </a:lnTo>
                    <a:lnTo>
                      <a:pt x="37788" y="18999"/>
                    </a:lnTo>
                    <a:lnTo>
                      <a:pt x="37851" y="18915"/>
                    </a:lnTo>
                    <a:lnTo>
                      <a:pt x="37767" y="18894"/>
                    </a:lnTo>
                    <a:lnTo>
                      <a:pt x="37725" y="18894"/>
                    </a:lnTo>
                    <a:lnTo>
                      <a:pt x="37746" y="18832"/>
                    </a:lnTo>
                    <a:lnTo>
                      <a:pt x="37663" y="18727"/>
                    </a:lnTo>
                    <a:lnTo>
                      <a:pt x="37663" y="18748"/>
                    </a:lnTo>
                    <a:lnTo>
                      <a:pt x="37621" y="18748"/>
                    </a:lnTo>
                    <a:lnTo>
                      <a:pt x="37621" y="18602"/>
                    </a:lnTo>
                    <a:lnTo>
                      <a:pt x="37621" y="18539"/>
                    </a:lnTo>
                    <a:lnTo>
                      <a:pt x="37621" y="18476"/>
                    </a:lnTo>
                    <a:lnTo>
                      <a:pt x="37453" y="18350"/>
                    </a:lnTo>
                    <a:lnTo>
                      <a:pt x="37432" y="18225"/>
                    </a:lnTo>
                    <a:lnTo>
                      <a:pt x="37432" y="18120"/>
                    </a:lnTo>
                    <a:lnTo>
                      <a:pt x="37516" y="18162"/>
                    </a:lnTo>
                    <a:lnTo>
                      <a:pt x="37558" y="18078"/>
                    </a:lnTo>
                    <a:lnTo>
                      <a:pt x="37663" y="18120"/>
                    </a:lnTo>
                    <a:lnTo>
                      <a:pt x="37663" y="18225"/>
                    </a:lnTo>
                    <a:lnTo>
                      <a:pt x="37746" y="18371"/>
                    </a:lnTo>
                    <a:lnTo>
                      <a:pt x="37872" y="18434"/>
                    </a:lnTo>
                    <a:lnTo>
                      <a:pt x="37935" y="18476"/>
                    </a:lnTo>
                    <a:lnTo>
                      <a:pt x="37935" y="18560"/>
                    </a:lnTo>
                    <a:lnTo>
                      <a:pt x="37976" y="18602"/>
                    </a:lnTo>
                    <a:lnTo>
                      <a:pt x="37976" y="18539"/>
                    </a:lnTo>
                    <a:lnTo>
                      <a:pt x="37935" y="18392"/>
                    </a:lnTo>
                    <a:lnTo>
                      <a:pt x="37935" y="18350"/>
                    </a:lnTo>
                    <a:lnTo>
                      <a:pt x="37976" y="18309"/>
                    </a:lnTo>
                    <a:lnTo>
                      <a:pt x="38018" y="18392"/>
                    </a:lnTo>
                    <a:lnTo>
                      <a:pt x="38018" y="18455"/>
                    </a:lnTo>
                    <a:lnTo>
                      <a:pt x="38081" y="18497"/>
                    </a:lnTo>
                    <a:lnTo>
                      <a:pt x="38123" y="18685"/>
                    </a:lnTo>
                    <a:lnTo>
                      <a:pt x="38207" y="18706"/>
                    </a:lnTo>
                    <a:lnTo>
                      <a:pt x="38207" y="18769"/>
                    </a:lnTo>
                    <a:lnTo>
                      <a:pt x="38290" y="18832"/>
                    </a:lnTo>
                    <a:lnTo>
                      <a:pt x="38374" y="19020"/>
                    </a:lnTo>
                    <a:lnTo>
                      <a:pt x="38416" y="18936"/>
                    </a:lnTo>
                    <a:lnTo>
                      <a:pt x="38395" y="18832"/>
                    </a:lnTo>
                    <a:lnTo>
                      <a:pt x="38395" y="18664"/>
                    </a:lnTo>
                    <a:lnTo>
                      <a:pt x="38416" y="18560"/>
                    </a:lnTo>
                    <a:lnTo>
                      <a:pt x="38416" y="18643"/>
                    </a:lnTo>
                    <a:lnTo>
                      <a:pt x="38479" y="18811"/>
                    </a:lnTo>
                    <a:lnTo>
                      <a:pt x="38479" y="18915"/>
                    </a:lnTo>
                    <a:lnTo>
                      <a:pt x="38479" y="18999"/>
                    </a:lnTo>
                    <a:lnTo>
                      <a:pt x="38520" y="19020"/>
                    </a:lnTo>
                    <a:lnTo>
                      <a:pt x="38604" y="19083"/>
                    </a:lnTo>
                    <a:lnTo>
                      <a:pt x="38625" y="18999"/>
                    </a:lnTo>
                    <a:lnTo>
                      <a:pt x="38583" y="18957"/>
                    </a:lnTo>
                    <a:lnTo>
                      <a:pt x="38583" y="18894"/>
                    </a:lnTo>
                    <a:lnTo>
                      <a:pt x="38667" y="18915"/>
                    </a:lnTo>
                    <a:lnTo>
                      <a:pt x="38688" y="19020"/>
                    </a:lnTo>
                    <a:lnTo>
                      <a:pt x="38688" y="19104"/>
                    </a:lnTo>
                    <a:lnTo>
                      <a:pt x="38709" y="19125"/>
                    </a:lnTo>
                    <a:lnTo>
                      <a:pt x="38709" y="19062"/>
                    </a:lnTo>
                    <a:lnTo>
                      <a:pt x="38772" y="19020"/>
                    </a:lnTo>
                    <a:lnTo>
                      <a:pt x="38772" y="19187"/>
                    </a:lnTo>
                    <a:lnTo>
                      <a:pt x="38813" y="19271"/>
                    </a:lnTo>
                    <a:lnTo>
                      <a:pt x="38897" y="19271"/>
                    </a:lnTo>
                    <a:lnTo>
                      <a:pt x="38939" y="19208"/>
                    </a:lnTo>
                    <a:lnTo>
                      <a:pt x="38939" y="19313"/>
                    </a:lnTo>
                    <a:lnTo>
                      <a:pt x="38918" y="19376"/>
                    </a:lnTo>
                    <a:lnTo>
                      <a:pt x="38981" y="19543"/>
                    </a:lnTo>
                    <a:lnTo>
                      <a:pt x="39023" y="19627"/>
                    </a:lnTo>
                    <a:lnTo>
                      <a:pt x="39127" y="19627"/>
                    </a:lnTo>
                    <a:lnTo>
                      <a:pt x="39127" y="19543"/>
                    </a:lnTo>
                    <a:lnTo>
                      <a:pt x="39106" y="19522"/>
                    </a:lnTo>
                    <a:lnTo>
                      <a:pt x="39106" y="19397"/>
                    </a:lnTo>
                    <a:lnTo>
                      <a:pt x="39044" y="19187"/>
                    </a:lnTo>
                    <a:lnTo>
                      <a:pt x="39127" y="19187"/>
                    </a:lnTo>
                    <a:lnTo>
                      <a:pt x="39169" y="19271"/>
                    </a:lnTo>
                    <a:lnTo>
                      <a:pt x="39274" y="19292"/>
                    </a:lnTo>
                    <a:lnTo>
                      <a:pt x="39316" y="19271"/>
                    </a:lnTo>
                    <a:lnTo>
                      <a:pt x="39253" y="19166"/>
                    </a:lnTo>
                    <a:lnTo>
                      <a:pt x="39295" y="19083"/>
                    </a:lnTo>
                    <a:lnTo>
                      <a:pt x="39295" y="18894"/>
                    </a:lnTo>
                    <a:lnTo>
                      <a:pt x="39211" y="18706"/>
                    </a:lnTo>
                    <a:lnTo>
                      <a:pt x="39232" y="18560"/>
                    </a:lnTo>
                    <a:lnTo>
                      <a:pt x="39232" y="18392"/>
                    </a:lnTo>
                    <a:lnTo>
                      <a:pt x="39253" y="18560"/>
                    </a:lnTo>
                    <a:lnTo>
                      <a:pt x="39232" y="18664"/>
                    </a:lnTo>
                    <a:lnTo>
                      <a:pt x="39253" y="18790"/>
                    </a:lnTo>
                    <a:lnTo>
                      <a:pt x="39420" y="18957"/>
                    </a:lnTo>
                    <a:lnTo>
                      <a:pt x="39441" y="18894"/>
                    </a:lnTo>
                    <a:lnTo>
                      <a:pt x="39420" y="18769"/>
                    </a:lnTo>
                    <a:lnTo>
                      <a:pt x="39462" y="18664"/>
                    </a:lnTo>
                    <a:lnTo>
                      <a:pt x="39462" y="18497"/>
                    </a:lnTo>
                    <a:lnTo>
                      <a:pt x="39546" y="18455"/>
                    </a:lnTo>
                    <a:lnTo>
                      <a:pt x="39525" y="18434"/>
                    </a:lnTo>
                    <a:lnTo>
                      <a:pt x="39399" y="18246"/>
                    </a:lnTo>
                    <a:lnTo>
                      <a:pt x="39357" y="18120"/>
                    </a:lnTo>
                    <a:lnTo>
                      <a:pt x="39316" y="18078"/>
                    </a:lnTo>
                    <a:lnTo>
                      <a:pt x="39336" y="18016"/>
                    </a:lnTo>
                    <a:lnTo>
                      <a:pt x="39253" y="17869"/>
                    </a:lnTo>
                    <a:lnTo>
                      <a:pt x="39190" y="17786"/>
                    </a:lnTo>
                    <a:lnTo>
                      <a:pt x="39316" y="17765"/>
                    </a:lnTo>
                    <a:lnTo>
                      <a:pt x="39336" y="17723"/>
                    </a:lnTo>
                    <a:lnTo>
                      <a:pt x="39420" y="17639"/>
                    </a:lnTo>
                    <a:lnTo>
                      <a:pt x="39357" y="17576"/>
                    </a:lnTo>
                    <a:lnTo>
                      <a:pt x="39295" y="17618"/>
                    </a:lnTo>
                    <a:lnTo>
                      <a:pt x="39148" y="17639"/>
                    </a:lnTo>
                    <a:lnTo>
                      <a:pt x="39106" y="17597"/>
                    </a:lnTo>
                    <a:lnTo>
                      <a:pt x="39127" y="17555"/>
                    </a:lnTo>
                    <a:lnTo>
                      <a:pt x="39148" y="17514"/>
                    </a:lnTo>
                    <a:lnTo>
                      <a:pt x="39232" y="17430"/>
                    </a:lnTo>
                    <a:lnTo>
                      <a:pt x="39253" y="17325"/>
                    </a:lnTo>
                    <a:lnTo>
                      <a:pt x="39211" y="17242"/>
                    </a:lnTo>
                    <a:lnTo>
                      <a:pt x="39148" y="17242"/>
                    </a:lnTo>
                    <a:lnTo>
                      <a:pt x="39148" y="17304"/>
                    </a:lnTo>
                    <a:lnTo>
                      <a:pt x="39106" y="17388"/>
                    </a:lnTo>
                    <a:lnTo>
                      <a:pt x="39106" y="17304"/>
                    </a:lnTo>
                    <a:lnTo>
                      <a:pt x="39085" y="17325"/>
                    </a:lnTo>
                    <a:lnTo>
                      <a:pt x="38939" y="17346"/>
                    </a:lnTo>
                    <a:lnTo>
                      <a:pt x="38918" y="17304"/>
                    </a:lnTo>
                    <a:lnTo>
                      <a:pt x="39002" y="17242"/>
                    </a:lnTo>
                    <a:lnTo>
                      <a:pt x="39023" y="17200"/>
                    </a:lnTo>
                    <a:lnTo>
                      <a:pt x="38981" y="17137"/>
                    </a:lnTo>
                    <a:lnTo>
                      <a:pt x="38939" y="17032"/>
                    </a:lnTo>
                    <a:lnTo>
                      <a:pt x="38876" y="16990"/>
                    </a:lnTo>
                    <a:lnTo>
                      <a:pt x="38813" y="17011"/>
                    </a:lnTo>
                    <a:lnTo>
                      <a:pt x="38813" y="17116"/>
                    </a:lnTo>
                    <a:lnTo>
                      <a:pt x="38792" y="17179"/>
                    </a:lnTo>
                    <a:lnTo>
                      <a:pt x="38772" y="17137"/>
                    </a:lnTo>
                    <a:lnTo>
                      <a:pt x="38772" y="17011"/>
                    </a:lnTo>
                    <a:lnTo>
                      <a:pt x="38730" y="16928"/>
                    </a:lnTo>
                    <a:lnTo>
                      <a:pt x="38688" y="16928"/>
                    </a:lnTo>
                    <a:lnTo>
                      <a:pt x="38709" y="16865"/>
                    </a:lnTo>
                    <a:lnTo>
                      <a:pt x="38667" y="16865"/>
                    </a:lnTo>
                    <a:lnTo>
                      <a:pt x="38667" y="16823"/>
                    </a:lnTo>
                    <a:lnTo>
                      <a:pt x="38688" y="16823"/>
                    </a:lnTo>
                    <a:lnTo>
                      <a:pt x="38667" y="16760"/>
                    </a:lnTo>
                    <a:lnTo>
                      <a:pt x="38604" y="16718"/>
                    </a:lnTo>
                    <a:lnTo>
                      <a:pt x="38625" y="16677"/>
                    </a:lnTo>
                    <a:lnTo>
                      <a:pt x="38730" y="16677"/>
                    </a:lnTo>
                    <a:lnTo>
                      <a:pt x="38792" y="16656"/>
                    </a:lnTo>
                    <a:lnTo>
                      <a:pt x="38730" y="16593"/>
                    </a:lnTo>
                    <a:lnTo>
                      <a:pt x="38625" y="16593"/>
                    </a:lnTo>
                    <a:lnTo>
                      <a:pt x="38583" y="16572"/>
                    </a:lnTo>
                    <a:lnTo>
                      <a:pt x="38625" y="16488"/>
                    </a:lnTo>
                    <a:lnTo>
                      <a:pt x="38730" y="16446"/>
                    </a:lnTo>
                    <a:lnTo>
                      <a:pt x="38730" y="16405"/>
                    </a:lnTo>
                    <a:lnTo>
                      <a:pt x="38688" y="16363"/>
                    </a:lnTo>
                    <a:lnTo>
                      <a:pt x="38520" y="16363"/>
                    </a:lnTo>
                    <a:lnTo>
                      <a:pt x="38500" y="16405"/>
                    </a:lnTo>
                    <a:lnTo>
                      <a:pt x="38458" y="16488"/>
                    </a:lnTo>
                    <a:lnTo>
                      <a:pt x="38248" y="16530"/>
                    </a:lnTo>
                    <a:lnTo>
                      <a:pt x="38353" y="16467"/>
                    </a:lnTo>
                    <a:lnTo>
                      <a:pt x="38500" y="16321"/>
                    </a:lnTo>
                    <a:lnTo>
                      <a:pt x="38562" y="16216"/>
                    </a:lnTo>
                    <a:lnTo>
                      <a:pt x="38562" y="16174"/>
                    </a:lnTo>
                    <a:lnTo>
                      <a:pt x="38458" y="16174"/>
                    </a:lnTo>
                    <a:lnTo>
                      <a:pt x="38395" y="16153"/>
                    </a:lnTo>
                    <a:lnTo>
                      <a:pt x="38458" y="16091"/>
                    </a:lnTo>
                    <a:lnTo>
                      <a:pt x="38416" y="16049"/>
                    </a:lnTo>
                    <a:lnTo>
                      <a:pt x="38374" y="16070"/>
                    </a:lnTo>
                    <a:lnTo>
                      <a:pt x="38374" y="15986"/>
                    </a:lnTo>
                    <a:lnTo>
                      <a:pt x="38416" y="15923"/>
                    </a:lnTo>
                    <a:lnTo>
                      <a:pt x="38416" y="15819"/>
                    </a:lnTo>
                    <a:lnTo>
                      <a:pt x="38290" y="15777"/>
                    </a:lnTo>
                    <a:lnTo>
                      <a:pt x="38207" y="15756"/>
                    </a:lnTo>
                    <a:lnTo>
                      <a:pt x="38081" y="15756"/>
                    </a:lnTo>
                    <a:lnTo>
                      <a:pt x="38039" y="15693"/>
                    </a:lnTo>
                    <a:lnTo>
                      <a:pt x="38165" y="15693"/>
                    </a:lnTo>
                    <a:lnTo>
                      <a:pt x="38269" y="15672"/>
                    </a:lnTo>
                    <a:lnTo>
                      <a:pt x="38311" y="15630"/>
                    </a:lnTo>
                    <a:lnTo>
                      <a:pt x="38374" y="15693"/>
                    </a:lnTo>
                    <a:lnTo>
                      <a:pt x="38395" y="15756"/>
                    </a:lnTo>
                    <a:lnTo>
                      <a:pt x="38500" y="15756"/>
                    </a:lnTo>
                    <a:lnTo>
                      <a:pt x="38604" y="15798"/>
                    </a:lnTo>
                    <a:lnTo>
                      <a:pt x="38625" y="15881"/>
                    </a:lnTo>
                    <a:lnTo>
                      <a:pt x="38604" y="15965"/>
                    </a:lnTo>
                    <a:lnTo>
                      <a:pt x="38625" y="16049"/>
                    </a:lnTo>
                    <a:lnTo>
                      <a:pt x="38730" y="16174"/>
                    </a:lnTo>
                    <a:lnTo>
                      <a:pt x="38772" y="16174"/>
                    </a:lnTo>
                    <a:lnTo>
                      <a:pt x="38792" y="16070"/>
                    </a:lnTo>
                    <a:lnTo>
                      <a:pt x="38834" y="16133"/>
                    </a:lnTo>
                    <a:lnTo>
                      <a:pt x="38981" y="16153"/>
                    </a:lnTo>
                    <a:lnTo>
                      <a:pt x="39023" y="16133"/>
                    </a:lnTo>
                    <a:lnTo>
                      <a:pt x="39023" y="16070"/>
                    </a:lnTo>
                    <a:lnTo>
                      <a:pt x="38981" y="16049"/>
                    </a:lnTo>
                    <a:lnTo>
                      <a:pt x="38981" y="15965"/>
                    </a:lnTo>
                    <a:lnTo>
                      <a:pt x="38939" y="15861"/>
                    </a:lnTo>
                    <a:lnTo>
                      <a:pt x="38876" y="15777"/>
                    </a:lnTo>
                    <a:lnTo>
                      <a:pt x="38792" y="15756"/>
                    </a:lnTo>
                    <a:lnTo>
                      <a:pt x="38813" y="15672"/>
                    </a:lnTo>
                    <a:lnTo>
                      <a:pt x="38813" y="15589"/>
                    </a:lnTo>
                    <a:lnTo>
                      <a:pt x="38772" y="15547"/>
                    </a:lnTo>
                    <a:lnTo>
                      <a:pt x="38792" y="15526"/>
                    </a:lnTo>
                    <a:lnTo>
                      <a:pt x="38834" y="15547"/>
                    </a:lnTo>
                    <a:lnTo>
                      <a:pt x="38876" y="15651"/>
                    </a:lnTo>
                    <a:lnTo>
                      <a:pt x="38918" y="15693"/>
                    </a:lnTo>
                    <a:lnTo>
                      <a:pt x="39002" y="15672"/>
                    </a:lnTo>
                    <a:lnTo>
                      <a:pt x="38981" y="15651"/>
                    </a:lnTo>
                    <a:lnTo>
                      <a:pt x="39002" y="15630"/>
                    </a:lnTo>
                    <a:lnTo>
                      <a:pt x="39085" y="15651"/>
                    </a:lnTo>
                    <a:lnTo>
                      <a:pt x="39044" y="15547"/>
                    </a:lnTo>
                    <a:lnTo>
                      <a:pt x="39002" y="15442"/>
                    </a:lnTo>
                    <a:lnTo>
                      <a:pt x="38897" y="15379"/>
                    </a:lnTo>
                    <a:lnTo>
                      <a:pt x="39002" y="15379"/>
                    </a:lnTo>
                    <a:lnTo>
                      <a:pt x="39044" y="15442"/>
                    </a:lnTo>
                    <a:lnTo>
                      <a:pt x="39106" y="15484"/>
                    </a:lnTo>
                    <a:lnTo>
                      <a:pt x="39190" y="15463"/>
                    </a:lnTo>
                    <a:lnTo>
                      <a:pt x="39148" y="15421"/>
                    </a:lnTo>
                    <a:lnTo>
                      <a:pt x="39148" y="15337"/>
                    </a:lnTo>
                    <a:lnTo>
                      <a:pt x="39190" y="15337"/>
                    </a:lnTo>
                    <a:lnTo>
                      <a:pt x="39232" y="15379"/>
                    </a:lnTo>
                    <a:lnTo>
                      <a:pt x="39295" y="15421"/>
                    </a:lnTo>
                    <a:lnTo>
                      <a:pt x="39295" y="15463"/>
                    </a:lnTo>
                    <a:lnTo>
                      <a:pt x="39232" y="15484"/>
                    </a:lnTo>
                    <a:lnTo>
                      <a:pt x="39232" y="15589"/>
                    </a:lnTo>
                    <a:lnTo>
                      <a:pt x="39232" y="15630"/>
                    </a:lnTo>
                    <a:lnTo>
                      <a:pt x="39295" y="15630"/>
                    </a:lnTo>
                    <a:lnTo>
                      <a:pt x="39336" y="15651"/>
                    </a:lnTo>
                    <a:lnTo>
                      <a:pt x="39336" y="15693"/>
                    </a:lnTo>
                    <a:lnTo>
                      <a:pt x="39295" y="15735"/>
                    </a:lnTo>
                    <a:lnTo>
                      <a:pt x="39253" y="15777"/>
                    </a:lnTo>
                    <a:lnTo>
                      <a:pt x="39316" y="15798"/>
                    </a:lnTo>
                    <a:lnTo>
                      <a:pt x="39357" y="15777"/>
                    </a:lnTo>
                    <a:lnTo>
                      <a:pt x="39399" y="15798"/>
                    </a:lnTo>
                    <a:lnTo>
                      <a:pt x="39357" y="15881"/>
                    </a:lnTo>
                    <a:lnTo>
                      <a:pt x="39399" y="15944"/>
                    </a:lnTo>
                    <a:lnTo>
                      <a:pt x="39441" y="15965"/>
                    </a:lnTo>
                    <a:lnTo>
                      <a:pt x="39525" y="15944"/>
                    </a:lnTo>
                    <a:lnTo>
                      <a:pt x="39734" y="15798"/>
                    </a:lnTo>
                    <a:lnTo>
                      <a:pt x="39818" y="15672"/>
                    </a:lnTo>
                    <a:lnTo>
                      <a:pt x="39818" y="15756"/>
                    </a:lnTo>
                    <a:lnTo>
                      <a:pt x="39755" y="15798"/>
                    </a:lnTo>
                    <a:lnTo>
                      <a:pt x="39734" y="15861"/>
                    </a:lnTo>
                    <a:lnTo>
                      <a:pt x="39629" y="15902"/>
                    </a:lnTo>
                    <a:lnTo>
                      <a:pt x="39462" y="16070"/>
                    </a:lnTo>
                    <a:lnTo>
                      <a:pt x="39462" y="16112"/>
                    </a:lnTo>
                    <a:lnTo>
                      <a:pt x="39546" y="16153"/>
                    </a:lnTo>
                    <a:lnTo>
                      <a:pt x="39650" y="16112"/>
                    </a:lnTo>
                    <a:lnTo>
                      <a:pt x="39818" y="16007"/>
                    </a:lnTo>
                    <a:lnTo>
                      <a:pt x="39880" y="16007"/>
                    </a:lnTo>
                    <a:lnTo>
                      <a:pt x="40027" y="15965"/>
                    </a:lnTo>
                    <a:lnTo>
                      <a:pt x="40069" y="15881"/>
                    </a:lnTo>
                    <a:lnTo>
                      <a:pt x="40132" y="15861"/>
                    </a:lnTo>
                    <a:lnTo>
                      <a:pt x="40236" y="15777"/>
                    </a:lnTo>
                    <a:lnTo>
                      <a:pt x="40278" y="15777"/>
                    </a:lnTo>
                    <a:lnTo>
                      <a:pt x="40278" y="15840"/>
                    </a:lnTo>
                    <a:lnTo>
                      <a:pt x="40236" y="15861"/>
                    </a:lnTo>
                    <a:lnTo>
                      <a:pt x="40152" y="15965"/>
                    </a:lnTo>
                    <a:lnTo>
                      <a:pt x="40090" y="16070"/>
                    </a:lnTo>
                    <a:lnTo>
                      <a:pt x="40027" y="16112"/>
                    </a:lnTo>
                    <a:lnTo>
                      <a:pt x="39943" y="16195"/>
                    </a:lnTo>
                    <a:lnTo>
                      <a:pt x="39839" y="16216"/>
                    </a:lnTo>
                    <a:lnTo>
                      <a:pt x="39776" y="16258"/>
                    </a:lnTo>
                    <a:lnTo>
                      <a:pt x="39713" y="16384"/>
                    </a:lnTo>
                    <a:lnTo>
                      <a:pt x="39713" y="16426"/>
                    </a:lnTo>
                    <a:lnTo>
                      <a:pt x="39734" y="16467"/>
                    </a:lnTo>
                    <a:lnTo>
                      <a:pt x="39776" y="16426"/>
                    </a:lnTo>
                    <a:lnTo>
                      <a:pt x="39860" y="16426"/>
                    </a:lnTo>
                    <a:lnTo>
                      <a:pt x="39943" y="16467"/>
                    </a:lnTo>
                    <a:lnTo>
                      <a:pt x="39860" y="16488"/>
                    </a:lnTo>
                    <a:lnTo>
                      <a:pt x="39776" y="16509"/>
                    </a:lnTo>
                    <a:lnTo>
                      <a:pt x="39734" y="16551"/>
                    </a:lnTo>
                    <a:lnTo>
                      <a:pt x="39734" y="16593"/>
                    </a:lnTo>
                    <a:lnTo>
                      <a:pt x="39776" y="16614"/>
                    </a:lnTo>
                    <a:lnTo>
                      <a:pt x="39860" y="16593"/>
                    </a:lnTo>
                    <a:lnTo>
                      <a:pt x="39922" y="16572"/>
                    </a:lnTo>
                    <a:lnTo>
                      <a:pt x="39839" y="16677"/>
                    </a:lnTo>
                    <a:lnTo>
                      <a:pt x="39755" y="16698"/>
                    </a:lnTo>
                    <a:lnTo>
                      <a:pt x="39734" y="16739"/>
                    </a:lnTo>
                    <a:lnTo>
                      <a:pt x="39755" y="16781"/>
                    </a:lnTo>
                    <a:lnTo>
                      <a:pt x="39839" y="16802"/>
                    </a:lnTo>
                    <a:lnTo>
                      <a:pt x="39922" y="16781"/>
                    </a:lnTo>
                    <a:lnTo>
                      <a:pt x="39985" y="16781"/>
                    </a:lnTo>
                    <a:lnTo>
                      <a:pt x="40027" y="16802"/>
                    </a:lnTo>
                    <a:lnTo>
                      <a:pt x="39964" y="16823"/>
                    </a:lnTo>
                    <a:lnTo>
                      <a:pt x="39964" y="16865"/>
                    </a:lnTo>
                    <a:lnTo>
                      <a:pt x="39860" y="16907"/>
                    </a:lnTo>
                    <a:lnTo>
                      <a:pt x="39839" y="16970"/>
                    </a:lnTo>
                    <a:lnTo>
                      <a:pt x="39860" y="17032"/>
                    </a:lnTo>
                    <a:lnTo>
                      <a:pt x="39922" y="17116"/>
                    </a:lnTo>
                    <a:lnTo>
                      <a:pt x="39922" y="17200"/>
                    </a:lnTo>
                    <a:lnTo>
                      <a:pt x="39943" y="17221"/>
                    </a:lnTo>
                    <a:lnTo>
                      <a:pt x="39985" y="17137"/>
                    </a:lnTo>
                    <a:lnTo>
                      <a:pt x="40048" y="17032"/>
                    </a:lnTo>
                    <a:lnTo>
                      <a:pt x="40090" y="16990"/>
                    </a:lnTo>
                    <a:lnTo>
                      <a:pt x="40132" y="16990"/>
                    </a:lnTo>
                    <a:lnTo>
                      <a:pt x="40090" y="17032"/>
                    </a:lnTo>
                    <a:lnTo>
                      <a:pt x="40090" y="17095"/>
                    </a:lnTo>
                    <a:lnTo>
                      <a:pt x="40048" y="17116"/>
                    </a:lnTo>
                    <a:lnTo>
                      <a:pt x="40048" y="17137"/>
                    </a:lnTo>
                    <a:lnTo>
                      <a:pt x="40090" y="17200"/>
                    </a:lnTo>
                    <a:lnTo>
                      <a:pt x="40069" y="17242"/>
                    </a:lnTo>
                    <a:lnTo>
                      <a:pt x="40132" y="17304"/>
                    </a:lnTo>
                    <a:lnTo>
                      <a:pt x="40152" y="17304"/>
                    </a:lnTo>
                    <a:lnTo>
                      <a:pt x="40173" y="17242"/>
                    </a:lnTo>
                    <a:lnTo>
                      <a:pt x="40257" y="17221"/>
                    </a:lnTo>
                    <a:lnTo>
                      <a:pt x="40278" y="17221"/>
                    </a:lnTo>
                    <a:lnTo>
                      <a:pt x="40278" y="17283"/>
                    </a:lnTo>
                    <a:lnTo>
                      <a:pt x="40236" y="17325"/>
                    </a:lnTo>
                    <a:lnTo>
                      <a:pt x="40236" y="17346"/>
                    </a:lnTo>
                    <a:lnTo>
                      <a:pt x="40278" y="17388"/>
                    </a:lnTo>
                    <a:lnTo>
                      <a:pt x="40278" y="17430"/>
                    </a:lnTo>
                    <a:lnTo>
                      <a:pt x="40299" y="17451"/>
                    </a:lnTo>
                    <a:lnTo>
                      <a:pt x="40299" y="17514"/>
                    </a:lnTo>
                    <a:lnTo>
                      <a:pt x="40362" y="17534"/>
                    </a:lnTo>
                    <a:lnTo>
                      <a:pt x="40383" y="17493"/>
                    </a:lnTo>
                    <a:lnTo>
                      <a:pt x="40487" y="17451"/>
                    </a:lnTo>
                    <a:lnTo>
                      <a:pt x="40508" y="17388"/>
                    </a:lnTo>
                    <a:lnTo>
                      <a:pt x="40508" y="17325"/>
                    </a:lnTo>
                    <a:lnTo>
                      <a:pt x="40445" y="17242"/>
                    </a:lnTo>
                    <a:lnTo>
                      <a:pt x="40466" y="17242"/>
                    </a:lnTo>
                    <a:lnTo>
                      <a:pt x="40508" y="17283"/>
                    </a:lnTo>
                    <a:lnTo>
                      <a:pt x="40550" y="17283"/>
                    </a:lnTo>
                    <a:lnTo>
                      <a:pt x="40550" y="17221"/>
                    </a:lnTo>
                    <a:lnTo>
                      <a:pt x="40508" y="17137"/>
                    </a:lnTo>
                    <a:lnTo>
                      <a:pt x="40508" y="17095"/>
                    </a:lnTo>
                    <a:lnTo>
                      <a:pt x="40571" y="17074"/>
                    </a:lnTo>
                    <a:lnTo>
                      <a:pt x="40571" y="16990"/>
                    </a:lnTo>
                    <a:lnTo>
                      <a:pt x="40571" y="16928"/>
                    </a:lnTo>
                    <a:lnTo>
                      <a:pt x="40508" y="16928"/>
                    </a:lnTo>
                    <a:lnTo>
                      <a:pt x="40466" y="16886"/>
                    </a:lnTo>
                    <a:lnTo>
                      <a:pt x="40466" y="16865"/>
                    </a:lnTo>
                    <a:lnTo>
                      <a:pt x="40487" y="16886"/>
                    </a:lnTo>
                    <a:lnTo>
                      <a:pt x="40571" y="16907"/>
                    </a:lnTo>
                    <a:lnTo>
                      <a:pt x="40613" y="16865"/>
                    </a:lnTo>
                    <a:lnTo>
                      <a:pt x="40592" y="16802"/>
                    </a:lnTo>
                    <a:lnTo>
                      <a:pt x="40550" y="16802"/>
                    </a:lnTo>
                    <a:lnTo>
                      <a:pt x="40508" y="16781"/>
                    </a:lnTo>
                    <a:lnTo>
                      <a:pt x="40592" y="16781"/>
                    </a:lnTo>
                    <a:lnTo>
                      <a:pt x="40655" y="16718"/>
                    </a:lnTo>
                    <a:lnTo>
                      <a:pt x="40655" y="16572"/>
                    </a:lnTo>
                    <a:lnTo>
                      <a:pt x="40676" y="16509"/>
                    </a:lnTo>
                    <a:lnTo>
                      <a:pt x="40696" y="16572"/>
                    </a:lnTo>
                    <a:lnTo>
                      <a:pt x="40696" y="16656"/>
                    </a:lnTo>
                    <a:lnTo>
                      <a:pt x="40717" y="16718"/>
                    </a:lnTo>
                    <a:lnTo>
                      <a:pt x="40696" y="16802"/>
                    </a:lnTo>
                    <a:lnTo>
                      <a:pt x="40759" y="16823"/>
                    </a:lnTo>
                    <a:lnTo>
                      <a:pt x="40822" y="16802"/>
                    </a:lnTo>
                    <a:lnTo>
                      <a:pt x="40864" y="16760"/>
                    </a:lnTo>
                    <a:lnTo>
                      <a:pt x="40906" y="16718"/>
                    </a:lnTo>
                    <a:lnTo>
                      <a:pt x="40906" y="16823"/>
                    </a:lnTo>
                    <a:lnTo>
                      <a:pt x="40927" y="16865"/>
                    </a:lnTo>
                    <a:lnTo>
                      <a:pt x="40989" y="16865"/>
                    </a:lnTo>
                    <a:lnTo>
                      <a:pt x="41010" y="16823"/>
                    </a:lnTo>
                    <a:lnTo>
                      <a:pt x="41010" y="16698"/>
                    </a:lnTo>
                    <a:lnTo>
                      <a:pt x="41010" y="16593"/>
                    </a:lnTo>
                    <a:lnTo>
                      <a:pt x="40969" y="16572"/>
                    </a:lnTo>
                    <a:lnTo>
                      <a:pt x="40927" y="16551"/>
                    </a:lnTo>
                    <a:lnTo>
                      <a:pt x="41010" y="16572"/>
                    </a:lnTo>
                    <a:lnTo>
                      <a:pt x="41094" y="16614"/>
                    </a:lnTo>
                    <a:lnTo>
                      <a:pt x="41115" y="16698"/>
                    </a:lnTo>
                    <a:lnTo>
                      <a:pt x="41178" y="16698"/>
                    </a:lnTo>
                    <a:lnTo>
                      <a:pt x="41199" y="16656"/>
                    </a:lnTo>
                    <a:lnTo>
                      <a:pt x="41199" y="16509"/>
                    </a:lnTo>
                    <a:lnTo>
                      <a:pt x="41136" y="16446"/>
                    </a:lnTo>
                    <a:lnTo>
                      <a:pt x="41031" y="16363"/>
                    </a:lnTo>
                    <a:lnTo>
                      <a:pt x="41010" y="16300"/>
                    </a:lnTo>
                    <a:lnTo>
                      <a:pt x="41031" y="16300"/>
                    </a:lnTo>
                    <a:lnTo>
                      <a:pt x="41094" y="16363"/>
                    </a:lnTo>
                    <a:lnTo>
                      <a:pt x="41199" y="16446"/>
                    </a:lnTo>
                    <a:lnTo>
                      <a:pt x="41220" y="16509"/>
                    </a:lnTo>
                    <a:lnTo>
                      <a:pt x="41387" y="16509"/>
                    </a:lnTo>
                    <a:lnTo>
                      <a:pt x="41408" y="16446"/>
                    </a:lnTo>
                    <a:lnTo>
                      <a:pt x="41387" y="16384"/>
                    </a:lnTo>
                    <a:lnTo>
                      <a:pt x="41324" y="16363"/>
                    </a:lnTo>
                    <a:lnTo>
                      <a:pt x="41282" y="16300"/>
                    </a:lnTo>
                    <a:lnTo>
                      <a:pt x="41178" y="16300"/>
                    </a:lnTo>
                    <a:lnTo>
                      <a:pt x="41115" y="16258"/>
                    </a:lnTo>
                    <a:lnTo>
                      <a:pt x="41136" y="16153"/>
                    </a:lnTo>
                    <a:lnTo>
                      <a:pt x="41178" y="16195"/>
                    </a:lnTo>
                    <a:lnTo>
                      <a:pt x="41241" y="16258"/>
                    </a:lnTo>
                    <a:lnTo>
                      <a:pt x="41324" y="16258"/>
                    </a:lnTo>
                    <a:lnTo>
                      <a:pt x="41345" y="16195"/>
                    </a:lnTo>
                    <a:lnTo>
                      <a:pt x="41324" y="16133"/>
                    </a:lnTo>
                    <a:lnTo>
                      <a:pt x="41282" y="16091"/>
                    </a:lnTo>
                    <a:lnTo>
                      <a:pt x="41282" y="16049"/>
                    </a:lnTo>
                    <a:lnTo>
                      <a:pt x="41324" y="16028"/>
                    </a:lnTo>
                    <a:lnTo>
                      <a:pt x="41345" y="16049"/>
                    </a:lnTo>
                    <a:lnTo>
                      <a:pt x="41429" y="16091"/>
                    </a:lnTo>
                    <a:lnTo>
                      <a:pt x="41429" y="16153"/>
                    </a:lnTo>
                    <a:lnTo>
                      <a:pt x="41408" y="16237"/>
                    </a:lnTo>
                    <a:lnTo>
                      <a:pt x="41513" y="16258"/>
                    </a:lnTo>
                    <a:lnTo>
                      <a:pt x="41617" y="16279"/>
                    </a:lnTo>
                    <a:lnTo>
                      <a:pt x="41701" y="16258"/>
                    </a:lnTo>
                    <a:lnTo>
                      <a:pt x="41764" y="16258"/>
                    </a:lnTo>
                    <a:lnTo>
                      <a:pt x="41826" y="16174"/>
                    </a:lnTo>
                    <a:lnTo>
                      <a:pt x="41826" y="16133"/>
                    </a:lnTo>
                    <a:lnTo>
                      <a:pt x="41638" y="16133"/>
                    </a:lnTo>
                    <a:lnTo>
                      <a:pt x="41617" y="16091"/>
                    </a:lnTo>
                    <a:lnTo>
                      <a:pt x="41659" y="16049"/>
                    </a:lnTo>
                    <a:lnTo>
                      <a:pt x="41743" y="16070"/>
                    </a:lnTo>
                    <a:lnTo>
                      <a:pt x="41805" y="16049"/>
                    </a:lnTo>
                    <a:lnTo>
                      <a:pt x="41764" y="15986"/>
                    </a:lnTo>
                    <a:lnTo>
                      <a:pt x="41722" y="15965"/>
                    </a:lnTo>
                    <a:lnTo>
                      <a:pt x="41743" y="15944"/>
                    </a:lnTo>
                    <a:lnTo>
                      <a:pt x="41722" y="15881"/>
                    </a:lnTo>
                    <a:lnTo>
                      <a:pt x="41659" y="15861"/>
                    </a:lnTo>
                    <a:lnTo>
                      <a:pt x="41596" y="15881"/>
                    </a:lnTo>
                    <a:lnTo>
                      <a:pt x="41638" y="15819"/>
                    </a:lnTo>
                    <a:lnTo>
                      <a:pt x="41701" y="15756"/>
                    </a:lnTo>
                    <a:lnTo>
                      <a:pt x="41722" y="15777"/>
                    </a:lnTo>
                    <a:lnTo>
                      <a:pt x="41764" y="15819"/>
                    </a:lnTo>
                    <a:lnTo>
                      <a:pt x="41826" y="15881"/>
                    </a:lnTo>
                    <a:lnTo>
                      <a:pt x="41826" y="15965"/>
                    </a:lnTo>
                    <a:lnTo>
                      <a:pt x="41952" y="15965"/>
                    </a:lnTo>
                    <a:lnTo>
                      <a:pt x="42015" y="15944"/>
                    </a:lnTo>
                    <a:lnTo>
                      <a:pt x="42036" y="15923"/>
                    </a:lnTo>
                    <a:lnTo>
                      <a:pt x="42015" y="15840"/>
                    </a:lnTo>
                    <a:lnTo>
                      <a:pt x="41931" y="15777"/>
                    </a:lnTo>
                    <a:lnTo>
                      <a:pt x="41931" y="15714"/>
                    </a:lnTo>
                    <a:lnTo>
                      <a:pt x="41910" y="15651"/>
                    </a:lnTo>
                    <a:lnTo>
                      <a:pt x="41805" y="15651"/>
                    </a:lnTo>
                    <a:lnTo>
                      <a:pt x="41847" y="15547"/>
                    </a:lnTo>
                    <a:lnTo>
                      <a:pt x="41805" y="15463"/>
                    </a:lnTo>
                    <a:lnTo>
                      <a:pt x="41701" y="15463"/>
                    </a:lnTo>
                    <a:lnTo>
                      <a:pt x="41743" y="15400"/>
                    </a:lnTo>
                    <a:lnTo>
                      <a:pt x="41722" y="15358"/>
                    </a:lnTo>
                    <a:lnTo>
                      <a:pt x="41596" y="15442"/>
                    </a:lnTo>
                    <a:lnTo>
                      <a:pt x="41533" y="15526"/>
                    </a:lnTo>
                    <a:lnTo>
                      <a:pt x="41554" y="15651"/>
                    </a:lnTo>
                    <a:lnTo>
                      <a:pt x="41533" y="15651"/>
                    </a:lnTo>
                    <a:lnTo>
                      <a:pt x="41492" y="15609"/>
                    </a:lnTo>
                    <a:lnTo>
                      <a:pt x="41492" y="15442"/>
                    </a:lnTo>
                    <a:lnTo>
                      <a:pt x="41450" y="15421"/>
                    </a:lnTo>
                    <a:lnTo>
                      <a:pt x="41408" y="15442"/>
                    </a:lnTo>
                    <a:lnTo>
                      <a:pt x="41408" y="15526"/>
                    </a:lnTo>
                    <a:lnTo>
                      <a:pt x="41324" y="15651"/>
                    </a:lnTo>
                    <a:lnTo>
                      <a:pt x="41282" y="15714"/>
                    </a:lnTo>
                    <a:lnTo>
                      <a:pt x="41282" y="15714"/>
                    </a:lnTo>
                    <a:lnTo>
                      <a:pt x="41303" y="15630"/>
                    </a:lnTo>
                    <a:lnTo>
                      <a:pt x="41303" y="15505"/>
                    </a:lnTo>
                    <a:lnTo>
                      <a:pt x="41387" y="15358"/>
                    </a:lnTo>
                    <a:lnTo>
                      <a:pt x="41387" y="15296"/>
                    </a:lnTo>
                    <a:lnTo>
                      <a:pt x="41282" y="15317"/>
                    </a:lnTo>
                    <a:lnTo>
                      <a:pt x="41178" y="15442"/>
                    </a:lnTo>
                    <a:lnTo>
                      <a:pt x="41178" y="15505"/>
                    </a:lnTo>
                    <a:lnTo>
                      <a:pt x="41094" y="15568"/>
                    </a:lnTo>
                    <a:lnTo>
                      <a:pt x="41010" y="15568"/>
                    </a:lnTo>
                    <a:lnTo>
                      <a:pt x="41010" y="15505"/>
                    </a:lnTo>
                    <a:lnTo>
                      <a:pt x="41073" y="15400"/>
                    </a:lnTo>
                    <a:lnTo>
                      <a:pt x="41199" y="15337"/>
                    </a:lnTo>
                    <a:lnTo>
                      <a:pt x="41241" y="15233"/>
                    </a:lnTo>
                    <a:lnTo>
                      <a:pt x="41303" y="15149"/>
                    </a:lnTo>
                    <a:lnTo>
                      <a:pt x="41345" y="15149"/>
                    </a:lnTo>
                    <a:lnTo>
                      <a:pt x="41429" y="15086"/>
                    </a:lnTo>
                    <a:lnTo>
                      <a:pt x="41450" y="15024"/>
                    </a:lnTo>
                    <a:lnTo>
                      <a:pt x="41387" y="15003"/>
                    </a:lnTo>
                    <a:lnTo>
                      <a:pt x="41282" y="15086"/>
                    </a:lnTo>
                    <a:lnTo>
                      <a:pt x="41199" y="15149"/>
                    </a:lnTo>
                    <a:lnTo>
                      <a:pt x="41115" y="15191"/>
                    </a:lnTo>
                    <a:lnTo>
                      <a:pt x="41010" y="15296"/>
                    </a:lnTo>
                    <a:lnTo>
                      <a:pt x="41073" y="15191"/>
                    </a:lnTo>
                    <a:lnTo>
                      <a:pt x="41136" y="15086"/>
                    </a:lnTo>
                    <a:lnTo>
                      <a:pt x="41115" y="15086"/>
                    </a:lnTo>
                    <a:lnTo>
                      <a:pt x="41010" y="15107"/>
                    </a:lnTo>
                    <a:lnTo>
                      <a:pt x="40969" y="15149"/>
                    </a:lnTo>
                    <a:lnTo>
                      <a:pt x="40801" y="15128"/>
                    </a:lnTo>
                    <a:lnTo>
                      <a:pt x="40696" y="15128"/>
                    </a:lnTo>
                    <a:lnTo>
                      <a:pt x="40655" y="15086"/>
                    </a:lnTo>
                    <a:lnTo>
                      <a:pt x="40759" y="15086"/>
                    </a:lnTo>
                    <a:lnTo>
                      <a:pt x="40969" y="15024"/>
                    </a:lnTo>
                    <a:lnTo>
                      <a:pt x="40864" y="14982"/>
                    </a:lnTo>
                    <a:lnTo>
                      <a:pt x="40780" y="14919"/>
                    </a:lnTo>
                    <a:lnTo>
                      <a:pt x="40864" y="14919"/>
                    </a:lnTo>
                    <a:lnTo>
                      <a:pt x="40927" y="14898"/>
                    </a:lnTo>
                    <a:lnTo>
                      <a:pt x="40885" y="14793"/>
                    </a:lnTo>
                    <a:lnTo>
                      <a:pt x="40801" y="14773"/>
                    </a:lnTo>
                    <a:lnTo>
                      <a:pt x="40801" y="14731"/>
                    </a:lnTo>
                    <a:lnTo>
                      <a:pt x="40885" y="14689"/>
                    </a:lnTo>
                    <a:lnTo>
                      <a:pt x="40885" y="14605"/>
                    </a:lnTo>
                    <a:lnTo>
                      <a:pt x="40864" y="14480"/>
                    </a:lnTo>
                    <a:lnTo>
                      <a:pt x="40822" y="14417"/>
                    </a:lnTo>
                    <a:lnTo>
                      <a:pt x="40696" y="14480"/>
                    </a:lnTo>
                    <a:lnTo>
                      <a:pt x="40655" y="14521"/>
                    </a:lnTo>
                    <a:lnTo>
                      <a:pt x="40592" y="14501"/>
                    </a:lnTo>
                    <a:lnTo>
                      <a:pt x="40571" y="14521"/>
                    </a:lnTo>
                    <a:lnTo>
                      <a:pt x="40550" y="14501"/>
                    </a:lnTo>
                    <a:lnTo>
                      <a:pt x="40592" y="14417"/>
                    </a:lnTo>
                    <a:lnTo>
                      <a:pt x="40613" y="14312"/>
                    </a:lnTo>
                    <a:lnTo>
                      <a:pt x="40759" y="14291"/>
                    </a:lnTo>
                    <a:lnTo>
                      <a:pt x="40801" y="14249"/>
                    </a:lnTo>
                    <a:lnTo>
                      <a:pt x="40801" y="14103"/>
                    </a:lnTo>
                    <a:lnTo>
                      <a:pt x="40780" y="14061"/>
                    </a:lnTo>
                    <a:lnTo>
                      <a:pt x="40696" y="14145"/>
                    </a:lnTo>
                    <a:lnTo>
                      <a:pt x="40571" y="14249"/>
                    </a:lnTo>
                    <a:lnTo>
                      <a:pt x="40508" y="14312"/>
                    </a:lnTo>
                    <a:lnTo>
                      <a:pt x="40445" y="14375"/>
                    </a:lnTo>
                    <a:lnTo>
                      <a:pt x="40445" y="14480"/>
                    </a:lnTo>
                    <a:lnTo>
                      <a:pt x="40445" y="14563"/>
                    </a:lnTo>
                    <a:lnTo>
                      <a:pt x="40278" y="14291"/>
                    </a:lnTo>
                    <a:lnTo>
                      <a:pt x="40278" y="14187"/>
                    </a:lnTo>
                    <a:lnTo>
                      <a:pt x="40278" y="14082"/>
                    </a:lnTo>
                    <a:lnTo>
                      <a:pt x="40341" y="13998"/>
                    </a:lnTo>
                    <a:lnTo>
                      <a:pt x="40424" y="13873"/>
                    </a:lnTo>
                    <a:lnTo>
                      <a:pt x="40466" y="13789"/>
                    </a:lnTo>
                    <a:lnTo>
                      <a:pt x="40424" y="13768"/>
                    </a:lnTo>
                    <a:lnTo>
                      <a:pt x="40362" y="13831"/>
                    </a:lnTo>
                    <a:lnTo>
                      <a:pt x="40299" y="13894"/>
                    </a:lnTo>
                    <a:lnTo>
                      <a:pt x="40299" y="13936"/>
                    </a:lnTo>
                    <a:lnTo>
                      <a:pt x="40194" y="13977"/>
                    </a:lnTo>
                    <a:lnTo>
                      <a:pt x="40152" y="14061"/>
                    </a:lnTo>
                    <a:lnTo>
                      <a:pt x="40152" y="14103"/>
                    </a:lnTo>
                    <a:lnTo>
                      <a:pt x="40069" y="14249"/>
                    </a:lnTo>
                    <a:lnTo>
                      <a:pt x="40027" y="14270"/>
                    </a:lnTo>
                    <a:lnTo>
                      <a:pt x="40027" y="14187"/>
                    </a:lnTo>
                    <a:lnTo>
                      <a:pt x="40069" y="14082"/>
                    </a:lnTo>
                    <a:lnTo>
                      <a:pt x="40173" y="13894"/>
                    </a:lnTo>
                    <a:lnTo>
                      <a:pt x="40215" y="13852"/>
                    </a:lnTo>
                    <a:lnTo>
                      <a:pt x="40194" y="13768"/>
                    </a:lnTo>
                    <a:lnTo>
                      <a:pt x="40111" y="13768"/>
                    </a:lnTo>
                    <a:lnTo>
                      <a:pt x="40048" y="13852"/>
                    </a:lnTo>
                    <a:lnTo>
                      <a:pt x="40048" y="13936"/>
                    </a:lnTo>
                    <a:lnTo>
                      <a:pt x="40006" y="13957"/>
                    </a:lnTo>
                    <a:lnTo>
                      <a:pt x="40006" y="13873"/>
                    </a:lnTo>
                    <a:lnTo>
                      <a:pt x="40069" y="13747"/>
                    </a:lnTo>
                    <a:lnTo>
                      <a:pt x="40090" y="13685"/>
                    </a:lnTo>
                    <a:lnTo>
                      <a:pt x="40048" y="13622"/>
                    </a:lnTo>
                    <a:lnTo>
                      <a:pt x="39943" y="13580"/>
                    </a:lnTo>
                    <a:lnTo>
                      <a:pt x="39964" y="13559"/>
                    </a:lnTo>
                    <a:lnTo>
                      <a:pt x="39901" y="13517"/>
                    </a:lnTo>
                    <a:lnTo>
                      <a:pt x="39776" y="13517"/>
                    </a:lnTo>
                    <a:lnTo>
                      <a:pt x="39692" y="13538"/>
                    </a:lnTo>
                    <a:lnTo>
                      <a:pt x="39734" y="13454"/>
                    </a:lnTo>
                    <a:lnTo>
                      <a:pt x="39818" y="13433"/>
                    </a:lnTo>
                    <a:lnTo>
                      <a:pt x="39713" y="13413"/>
                    </a:lnTo>
                    <a:lnTo>
                      <a:pt x="39567" y="13413"/>
                    </a:lnTo>
                    <a:lnTo>
                      <a:pt x="39504" y="13517"/>
                    </a:lnTo>
                    <a:lnTo>
                      <a:pt x="39504" y="13433"/>
                    </a:lnTo>
                    <a:lnTo>
                      <a:pt x="39671" y="13350"/>
                    </a:lnTo>
                    <a:lnTo>
                      <a:pt x="39818" y="13329"/>
                    </a:lnTo>
                    <a:lnTo>
                      <a:pt x="39860" y="13371"/>
                    </a:lnTo>
                    <a:lnTo>
                      <a:pt x="39964" y="13392"/>
                    </a:lnTo>
                    <a:lnTo>
                      <a:pt x="39985" y="13350"/>
                    </a:lnTo>
                    <a:lnTo>
                      <a:pt x="40027" y="13266"/>
                    </a:lnTo>
                    <a:lnTo>
                      <a:pt x="39943" y="13266"/>
                    </a:lnTo>
                    <a:lnTo>
                      <a:pt x="39839" y="13245"/>
                    </a:lnTo>
                    <a:lnTo>
                      <a:pt x="39734" y="13182"/>
                    </a:lnTo>
                    <a:lnTo>
                      <a:pt x="39650" y="13182"/>
                    </a:lnTo>
                    <a:lnTo>
                      <a:pt x="39650" y="13287"/>
                    </a:lnTo>
                    <a:lnTo>
                      <a:pt x="39608" y="13287"/>
                    </a:lnTo>
                    <a:lnTo>
                      <a:pt x="39608" y="13245"/>
                    </a:lnTo>
                    <a:lnTo>
                      <a:pt x="39629" y="13182"/>
                    </a:lnTo>
                    <a:lnTo>
                      <a:pt x="39629" y="13140"/>
                    </a:lnTo>
                    <a:lnTo>
                      <a:pt x="39525" y="13140"/>
                    </a:lnTo>
                    <a:lnTo>
                      <a:pt x="39525" y="13182"/>
                    </a:lnTo>
                    <a:lnTo>
                      <a:pt x="39462" y="13224"/>
                    </a:lnTo>
                    <a:lnTo>
                      <a:pt x="39441" y="13161"/>
                    </a:lnTo>
                    <a:lnTo>
                      <a:pt x="39441" y="13078"/>
                    </a:lnTo>
                    <a:lnTo>
                      <a:pt x="39399" y="13057"/>
                    </a:lnTo>
                    <a:lnTo>
                      <a:pt x="39357" y="13078"/>
                    </a:lnTo>
                    <a:lnTo>
                      <a:pt x="39316" y="13036"/>
                    </a:lnTo>
                    <a:lnTo>
                      <a:pt x="39232" y="12994"/>
                    </a:lnTo>
                    <a:lnTo>
                      <a:pt x="39148" y="12994"/>
                    </a:lnTo>
                    <a:lnTo>
                      <a:pt x="39232" y="12910"/>
                    </a:lnTo>
                    <a:lnTo>
                      <a:pt x="39295" y="12868"/>
                    </a:lnTo>
                    <a:lnTo>
                      <a:pt x="39441" y="12973"/>
                    </a:lnTo>
                    <a:lnTo>
                      <a:pt x="39504" y="12973"/>
                    </a:lnTo>
                    <a:lnTo>
                      <a:pt x="39462" y="12931"/>
                    </a:lnTo>
                    <a:lnTo>
                      <a:pt x="39169" y="12764"/>
                    </a:lnTo>
                    <a:lnTo>
                      <a:pt x="39044" y="12743"/>
                    </a:lnTo>
                    <a:lnTo>
                      <a:pt x="39023" y="12722"/>
                    </a:lnTo>
                    <a:lnTo>
                      <a:pt x="39106" y="12722"/>
                    </a:lnTo>
                    <a:lnTo>
                      <a:pt x="39316" y="12806"/>
                    </a:lnTo>
                    <a:lnTo>
                      <a:pt x="39441" y="12806"/>
                    </a:lnTo>
                    <a:lnTo>
                      <a:pt x="39650" y="12848"/>
                    </a:lnTo>
                    <a:lnTo>
                      <a:pt x="39692" y="12848"/>
                    </a:lnTo>
                    <a:lnTo>
                      <a:pt x="39671" y="12806"/>
                    </a:lnTo>
                    <a:lnTo>
                      <a:pt x="39671" y="12722"/>
                    </a:lnTo>
                    <a:lnTo>
                      <a:pt x="39629" y="12659"/>
                    </a:lnTo>
                    <a:lnTo>
                      <a:pt x="39546" y="12638"/>
                    </a:lnTo>
                    <a:lnTo>
                      <a:pt x="39462" y="12596"/>
                    </a:lnTo>
                    <a:lnTo>
                      <a:pt x="39483" y="12555"/>
                    </a:lnTo>
                    <a:lnTo>
                      <a:pt x="39546" y="12555"/>
                    </a:lnTo>
                    <a:lnTo>
                      <a:pt x="39567" y="12617"/>
                    </a:lnTo>
                    <a:lnTo>
                      <a:pt x="39629" y="12638"/>
                    </a:lnTo>
                    <a:lnTo>
                      <a:pt x="39671" y="12617"/>
                    </a:lnTo>
                    <a:lnTo>
                      <a:pt x="39776" y="12617"/>
                    </a:lnTo>
                    <a:lnTo>
                      <a:pt x="39797" y="12596"/>
                    </a:lnTo>
                    <a:lnTo>
                      <a:pt x="39797" y="12534"/>
                    </a:lnTo>
                    <a:lnTo>
                      <a:pt x="39734" y="12513"/>
                    </a:lnTo>
                    <a:lnTo>
                      <a:pt x="39734" y="12450"/>
                    </a:lnTo>
                    <a:lnTo>
                      <a:pt x="39671" y="12387"/>
                    </a:lnTo>
                    <a:lnTo>
                      <a:pt x="39588" y="12408"/>
                    </a:lnTo>
                    <a:lnTo>
                      <a:pt x="39525" y="12450"/>
                    </a:lnTo>
                    <a:lnTo>
                      <a:pt x="39378" y="12450"/>
                    </a:lnTo>
                    <a:lnTo>
                      <a:pt x="39357" y="12513"/>
                    </a:lnTo>
                    <a:lnTo>
                      <a:pt x="39316" y="12513"/>
                    </a:lnTo>
                    <a:lnTo>
                      <a:pt x="39274" y="12429"/>
                    </a:lnTo>
                    <a:lnTo>
                      <a:pt x="39378" y="12387"/>
                    </a:lnTo>
                    <a:lnTo>
                      <a:pt x="39525" y="12387"/>
                    </a:lnTo>
                    <a:lnTo>
                      <a:pt x="39567" y="12345"/>
                    </a:lnTo>
                    <a:lnTo>
                      <a:pt x="39692" y="12345"/>
                    </a:lnTo>
                    <a:lnTo>
                      <a:pt x="39734" y="12304"/>
                    </a:lnTo>
                    <a:lnTo>
                      <a:pt x="39650" y="12283"/>
                    </a:lnTo>
                    <a:lnTo>
                      <a:pt x="39546" y="12241"/>
                    </a:lnTo>
                    <a:lnTo>
                      <a:pt x="39525" y="12199"/>
                    </a:lnTo>
                    <a:lnTo>
                      <a:pt x="39588" y="12241"/>
                    </a:lnTo>
                    <a:lnTo>
                      <a:pt x="39776" y="12241"/>
                    </a:lnTo>
                    <a:lnTo>
                      <a:pt x="39839" y="12283"/>
                    </a:lnTo>
                    <a:lnTo>
                      <a:pt x="39964" y="12429"/>
                    </a:lnTo>
                    <a:lnTo>
                      <a:pt x="40048" y="12450"/>
                    </a:lnTo>
                    <a:lnTo>
                      <a:pt x="40090" y="12429"/>
                    </a:lnTo>
                    <a:lnTo>
                      <a:pt x="40111" y="12492"/>
                    </a:lnTo>
                    <a:lnTo>
                      <a:pt x="40173" y="12513"/>
                    </a:lnTo>
                    <a:lnTo>
                      <a:pt x="40215" y="12450"/>
                    </a:lnTo>
                    <a:lnTo>
                      <a:pt x="40278" y="12450"/>
                    </a:lnTo>
                    <a:lnTo>
                      <a:pt x="40320" y="12555"/>
                    </a:lnTo>
                    <a:lnTo>
                      <a:pt x="40404" y="12555"/>
                    </a:lnTo>
                    <a:lnTo>
                      <a:pt x="40466" y="12534"/>
                    </a:lnTo>
                    <a:lnTo>
                      <a:pt x="40466" y="12408"/>
                    </a:lnTo>
                    <a:lnTo>
                      <a:pt x="40404" y="12324"/>
                    </a:lnTo>
                    <a:lnTo>
                      <a:pt x="40383" y="12241"/>
                    </a:lnTo>
                    <a:lnTo>
                      <a:pt x="40278" y="12199"/>
                    </a:lnTo>
                    <a:lnTo>
                      <a:pt x="40194" y="12136"/>
                    </a:lnTo>
                    <a:lnTo>
                      <a:pt x="40152" y="12115"/>
                    </a:lnTo>
                    <a:lnTo>
                      <a:pt x="40090" y="12136"/>
                    </a:lnTo>
                    <a:lnTo>
                      <a:pt x="40048" y="12178"/>
                    </a:lnTo>
                    <a:lnTo>
                      <a:pt x="39964" y="12115"/>
                    </a:lnTo>
                    <a:lnTo>
                      <a:pt x="39797" y="11990"/>
                    </a:lnTo>
                    <a:lnTo>
                      <a:pt x="39692" y="11969"/>
                    </a:lnTo>
                    <a:lnTo>
                      <a:pt x="39483" y="11990"/>
                    </a:lnTo>
                    <a:lnTo>
                      <a:pt x="39420" y="11969"/>
                    </a:lnTo>
                    <a:lnTo>
                      <a:pt x="39588" y="11927"/>
                    </a:lnTo>
                    <a:lnTo>
                      <a:pt x="39671" y="11864"/>
                    </a:lnTo>
                    <a:lnTo>
                      <a:pt x="39755" y="11864"/>
                    </a:lnTo>
                    <a:lnTo>
                      <a:pt x="39776" y="11885"/>
                    </a:lnTo>
                    <a:lnTo>
                      <a:pt x="39860" y="11885"/>
                    </a:lnTo>
                    <a:lnTo>
                      <a:pt x="39943" y="11822"/>
                    </a:lnTo>
                    <a:lnTo>
                      <a:pt x="40006" y="11780"/>
                    </a:lnTo>
                    <a:lnTo>
                      <a:pt x="40173" y="11780"/>
                    </a:lnTo>
                    <a:lnTo>
                      <a:pt x="40257" y="11822"/>
                    </a:lnTo>
                    <a:lnTo>
                      <a:pt x="40383" y="11822"/>
                    </a:lnTo>
                    <a:lnTo>
                      <a:pt x="40424" y="11760"/>
                    </a:lnTo>
                    <a:lnTo>
                      <a:pt x="40466" y="11676"/>
                    </a:lnTo>
                    <a:lnTo>
                      <a:pt x="40404" y="11592"/>
                    </a:lnTo>
                    <a:lnTo>
                      <a:pt x="40383" y="11467"/>
                    </a:lnTo>
                    <a:lnTo>
                      <a:pt x="40278" y="11236"/>
                    </a:lnTo>
                    <a:lnTo>
                      <a:pt x="40257" y="11090"/>
                    </a:lnTo>
                    <a:lnTo>
                      <a:pt x="40194" y="11132"/>
                    </a:lnTo>
                    <a:lnTo>
                      <a:pt x="40173" y="11090"/>
                    </a:lnTo>
                    <a:lnTo>
                      <a:pt x="40090" y="11132"/>
                    </a:lnTo>
                    <a:lnTo>
                      <a:pt x="40090" y="11174"/>
                    </a:lnTo>
                    <a:lnTo>
                      <a:pt x="40048" y="11278"/>
                    </a:lnTo>
                    <a:lnTo>
                      <a:pt x="40069" y="11299"/>
                    </a:lnTo>
                    <a:lnTo>
                      <a:pt x="40069" y="11383"/>
                    </a:lnTo>
                    <a:lnTo>
                      <a:pt x="40006" y="11404"/>
                    </a:lnTo>
                    <a:lnTo>
                      <a:pt x="39901" y="11467"/>
                    </a:lnTo>
                    <a:lnTo>
                      <a:pt x="39839" y="11550"/>
                    </a:lnTo>
                    <a:lnTo>
                      <a:pt x="39734" y="11508"/>
                    </a:lnTo>
                    <a:lnTo>
                      <a:pt x="39650" y="11488"/>
                    </a:lnTo>
                    <a:lnTo>
                      <a:pt x="39546" y="11508"/>
                    </a:lnTo>
                    <a:lnTo>
                      <a:pt x="39462" y="11613"/>
                    </a:lnTo>
                    <a:lnTo>
                      <a:pt x="39357" y="11718"/>
                    </a:lnTo>
                    <a:lnTo>
                      <a:pt x="39316" y="11697"/>
                    </a:lnTo>
                    <a:lnTo>
                      <a:pt x="39232" y="11676"/>
                    </a:lnTo>
                    <a:lnTo>
                      <a:pt x="39127" y="11697"/>
                    </a:lnTo>
                    <a:lnTo>
                      <a:pt x="39085" y="11697"/>
                    </a:lnTo>
                    <a:lnTo>
                      <a:pt x="39190" y="11592"/>
                    </a:lnTo>
                    <a:lnTo>
                      <a:pt x="39232" y="11571"/>
                    </a:lnTo>
                    <a:lnTo>
                      <a:pt x="39316" y="11613"/>
                    </a:lnTo>
                    <a:lnTo>
                      <a:pt x="39420" y="11571"/>
                    </a:lnTo>
                    <a:lnTo>
                      <a:pt x="39462" y="11467"/>
                    </a:lnTo>
                    <a:lnTo>
                      <a:pt x="39546" y="11404"/>
                    </a:lnTo>
                    <a:lnTo>
                      <a:pt x="39588" y="11404"/>
                    </a:lnTo>
                    <a:lnTo>
                      <a:pt x="39692" y="11362"/>
                    </a:lnTo>
                    <a:lnTo>
                      <a:pt x="39776" y="11299"/>
                    </a:lnTo>
                    <a:lnTo>
                      <a:pt x="39776" y="11174"/>
                    </a:lnTo>
                    <a:lnTo>
                      <a:pt x="39776" y="11132"/>
                    </a:lnTo>
                    <a:lnTo>
                      <a:pt x="39692" y="11132"/>
                    </a:lnTo>
                    <a:lnTo>
                      <a:pt x="39629" y="11153"/>
                    </a:lnTo>
                    <a:lnTo>
                      <a:pt x="39546" y="11132"/>
                    </a:lnTo>
                    <a:lnTo>
                      <a:pt x="39420" y="11132"/>
                    </a:lnTo>
                    <a:lnTo>
                      <a:pt x="39253" y="11278"/>
                    </a:lnTo>
                    <a:lnTo>
                      <a:pt x="39148" y="11383"/>
                    </a:lnTo>
                    <a:lnTo>
                      <a:pt x="38960" y="11404"/>
                    </a:lnTo>
                    <a:lnTo>
                      <a:pt x="39023" y="11362"/>
                    </a:lnTo>
                    <a:lnTo>
                      <a:pt x="39148" y="11341"/>
                    </a:lnTo>
                    <a:lnTo>
                      <a:pt x="39169" y="11257"/>
                    </a:lnTo>
                    <a:lnTo>
                      <a:pt x="39127" y="11236"/>
                    </a:lnTo>
                    <a:lnTo>
                      <a:pt x="39023" y="11236"/>
                    </a:lnTo>
                    <a:lnTo>
                      <a:pt x="39190" y="11153"/>
                    </a:lnTo>
                    <a:lnTo>
                      <a:pt x="39295" y="11153"/>
                    </a:lnTo>
                    <a:lnTo>
                      <a:pt x="39441" y="11048"/>
                    </a:lnTo>
                    <a:lnTo>
                      <a:pt x="39567" y="11048"/>
                    </a:lnTo>
                    <a:lnTo>
                      <a:pt x="39650" y="11027"/>
                    </a:lnTo>
                    <a:lnTo>
                      <a:pt x="39839" y="11027"/>
                    </a:lnTo>
                    <a:lnTo>
                      <a:pt x="39922" y="10944"/>
                    </a:lnTo>
                    <a:lnTo>
                      <a:pt x="39964" y="10881"/>
                    </a:lnTo>
                    <a:lnTo>
                      <a:pt x="39985" y="10839"/>
                    </a:lnTo>
                    <a:lnTo>
                      <a:pt x="40069" y="10818"/>
                    </a:lnTo>
                    <a:lnTo>
                      <a:pt x="40069" y="10923"/>
                    </a:lnTo>
                    <a:lnTo>
                      <a:pt x="40132" y="10944"/>
                    </a:lnTo>
                    <a:lnTo>
                      <a:pt x="40236" y="10839"/>
                    </a:lnTo>
                    <a:lnTo>
                      <a:pt x="40257" y="10734"/>
                    </a:lnTo>
                    <a:lnTo>
                      <a:pt x="40236" y="10672"/>
                    </a:lnTo>
                    <a:lnTo>
                      <a:pt x="40152" y="10630"/>
                    </a:lnTo>
                    <a:lnTo>
                      <a:pt x="40090" y="10525"/>
                    </a:lnTo>
                    <a:lnTo>
                      <a:pt x="39964" y="10400"/>
                    </a:lnTo>
                    <a:lnTo>
                      <a:pt x="39922" y="10295"/>
                    </a:lnTo>
                    <a:lnTo>
                      <a:pt x="39839" y="10295"/>
                    </a:lnTo>
                    <a:lnTo>
                      <a:pt x="39755" y="10337"/>
                    </a:lnTo>
                    <a:lnTo>
                      <a:pt x="39713" y="10400"/>
                    </a:lnTo>
                    <a:lnTo>
                      <a:pt x="39629" y="10420"/>
                    </a:lnTo>
                    <a:lnTo>
                      <a:pt x="39525" y="10504"/>
                    </a:lnTo>
                    <a:lnTo>
                      <a:pt x="39420" y="10504"/>
                    </a:lnTo>
                    <a:lnTo>
                      <a:pt x="39336" y="10567"/>
                    </a:lnTo>
                    <a:lnTo>
                      <a:pt x="39316" y="10546"/>
                    </a:lnTo>
                    <a:lnTo>
                      <a:pt x="39336" y="10441"/>
                    </a:lnTo>
                    <a:lnTo>
                      <a:pt x="39420" y="10400"/>
                    </a:lnTo>
                    <a:lnTo>
                      <a:pt x="39525" y="10400"/>
                    </a:lnTo>
                    <a:lnTo>
                      <a:pt x="39650" y="10253"/>
                    </a:lnTo>
                    <a:lnTo>
                      <a:pt x="39713" y="10190"/>
                    </a:lnTo>
                    <a:lnTo>
                      <a:pt x="39713" y="10127"/>
                    </a:lnTo>
                    <a:lnTo>
                      <a:pt x="39629" y="10148"/>
                    </a:lnTo>
                    <a:lnTo>
                      <a:pt x="39462" y="10211"/>
                    </a:lnTo>
                    <a:lnTo>
                      <a:pt x="39316" y="10316"/>
                    </a:lnTo>
                    <a:lnTo>
                      <a:pt x="39253" y="10316"/>
                    </a:lnTo>
                    <a:lnTo>
                      <a:pt x="39211" y="10358"/>
                    </a:lnTo>
                    <a:lnTo>
                      <a:pt x="39169" y="10441"/>
                    </a:lnTo>
                    <a:lnTo>
                      <a:pt x="39106" y="10630"/>
                    </a:lnTo>
                    <a:lnTo>
                      <a:pt x="38918" y="10839"/>
                    </a:lnTo>
                    <a:lnTo>
                      <a:pt x="38730" y="10944"/>
                    </a:lnTo>
                    <a:lnTo>
                      <a:pt x="38730" y="10923"/>
                    </a:lnTo>
                    <a:lnTo>
                      <a:pt x="38813" y="10839"/>
                    </a:lnTo>
                    <a:lnTo>
                      <a:pt x="38939" y="10713"/>
                    </a:lnTo>
                    <a:lnTo>
                      <a:pt x="39023" y="10567"/>
                    </a:lnTo>
                    <a:lnTo>
                      <a:pt x="39064" y="10525"/>
                    </a:lnTo>
                    <a:lnTo>
                      <a:pt x="39064" y="10462"/>
                    </a:lnTo>
                    <a:lnTo>
                      <a:pt x="39023" y="10462"/>
                    </a:lnTo>
                    <a:lnTo>
                      <a:pt x="39002" y="10441"/>
                    </a:lnTo>
                    <a:lnTo>
                      <a:pt x="38939" y="10462"/>
                    </a:lnTo>
                    <a:lnTo>
                      <a:pt x="38855" y="10609"/>
                    </a:lnTo>
                    <a:lnTo>
                      <a:pt x="38730" y="10734"/>
                    </a:lnTo>
                    <a:lnTo>
                      <a:pt x="38688" y="10734"/>
                    </a:lnTo>
                    <a:lnTo>
                      <a:pt x="38709" y="10651"/>
                    </a:lnTo>
                    <a:lnTo>
                      <a:pt x="38730" y="10567"/>
                    </a:lnTo>
                    <a:lnTo>
                      <a:pt x="38834" y="10462"/>
                    </a:lnTo>
                    <a:lnTo>
                      <a:pt x="38876" y="10400"/>
                    </a:lnTo>
                    <a:lnTo>
                      <a:pt x="38918" y="10316"/>
                    </a:lnTo>
                    <a:lnTo>
                      <a:pt x="39002" y="10316"/>
                    </a:lnTo>
                    <a:lnTo>
                      <a:pt x="39044" y="10337"/>
                    </a:lnTo>
                    <a:lnTo>
                      <a:pt x="39148" y="10337"/>
                    </a:lnTo>
                    <a:lnTo>
                      <a:pt x="39190" y="10295"/>
                    </a:lnTo>
                    <a:lnTo>
                      <a:pt x="39253" y="10211"/>
                    </a:lnTo>
                    <a:lnTo>
                      <a:pt x="39357" y="10148"/>
                    </a:lnTo>
                    <a:lnTo>
                      <a:pt x="39462" y="10023"/>
                    </a:lnTo>
                    <a:lnTo>
                      <a:pt x="39525" y="9918"/>
                    </a:lnTo>
                    <a:lnTo>
                      <a:pt x="39483" y="9814"/>
                    </a:lnTo>
                    <a:lnTo>
                      <a:pt x="39525" y="9730"/>
                    </a:lnTo>
                    <a:lnTo>
                      <a:pt x="39483" y="9709"/>
                    </a:lnTo>
                    <a:lnTo>
                      <a:pt x="39336" y="9793"/>
                    </a:lnTo>
                    <a:lnTo>
                      <a:pt x="39274" y="9876"/>
                    </a:lnTo>
                    <a:lnTo>
                      <a:pt x="39274" y="9981"/>
                    </a:lnTo>
                    <a:lnTo>
                      <a:pt x="39253" y="10107"/>
                    </a:lnTo>
                    <a:lnTo>
                      <a:pt x="39211" y="10127"/>
                    </a:lnTo>
                    <a:lnTo>
                      <a:pt x="39232" y="10086"/>
                    </a:lnTo>
                    <a:lnTo>
                      <a:pt x="39232" y="10023"/>
                    </a:lnTo>
                    <a:lnTo>
                      <a:pt x="39148" y="9981"/>
                    </a:lnTo>
                    <a:lnTo>
                      <a:pt x="39044" y="9981"/>
                    </a:lnTo>
                    <a:lnTo>
                      <a:pt x="38939" y="10044"/>
                    </a:lnTo>
                    <a:lnTo>
                      <a:pt x="38855" y="10023"/>
                    </a:lnTo>
                    <a:lnTo>
                      <a:pt x="38730" y="10044"/>
                    </a:lnTo>
                    <a:lnTo>
                      <a:pt x="38625" y="10107"/>
                    </a:lnTo>
                    <a:lnTo>
                      <a:pt x="38500" y="10107"/>
                    </a:lnTo>
                    <a:lnTo>
                      <a:pt x="38583" y="10044"/>
                    </a:lnTo>
                    <a:lnTo>
                      <a:pt x="38688" y="10002"/>
                    </a:lnTo>
                    <a:lnTo>
                      <a:pt x="38772" y="9897"/>
                    </a:lnTo>
                    <a:lnTo>
                      <a:pt x="38730" y="9814"/>
                    </a:lnTo>
                    <a:lnTo>
                      <a:pt x="38688" y="9814"/>
                    </a:lnTo>
                    <a:lnTo>
                      <a:pt x="38541" y="9835"/>
                    </a:lnTo>
                    <a:lnTo>
                      <a:pt x="38604" y="9772"/>
                    </a:lnTo>
                    <a:lnTo>
                      <a:pt x="38688" y="9772"/>
                    </a:lnTo>
                    <a:lnTo>
                      <a:pt x="38772" y="9709"/>
                    </a:lnTo>
                    <a:lnTo>
                      <a:pt x="38813" y="9604"/>
                    </a:lnTo>
                    <a:lnTo>
                      <a:pt x="38897" y="9583"/>
                    </a:lnTo>
                    <a:lnTo>
                      <a:pt x="38939" y="9521"/>
                    </a:lnTo>
                    <a:lnTo>
                      <a:pt x="39002" y="9521"/>
                    </a:lnTo>
                    <a:lnTo>
                      <a:pt x="39106" y="9604"/>
                    </a:lnTo>
                    <a:lnTo>
                      <a:pt x="39169" y="9667"/>
                    </a:lnTo>
                    <a:lnTo>
                      <a:pt x="39253" y="9667"/>
                    </a:lnTo>
                    <a:lnTo>
                      <a:pt x="39357" y="9521"/>
                    </a:lnTo>
                    <a:lnTo>
                      <a:pt x="39441" y="9458"/>
                    </a:lnTo>
                    <a:lnTo>
                      <a:pt x="39441" y="9395"/>
                    </a:lnTo>
                    <a:lnTo>
                      <a:pt x="39336" y="9270"/>
                    </a:lnTo>
                    <a:lnTo>
                      <a:pt x="39316" y="9165"/>
                    </a:lnTo>
                    <a:lnTo>
                      <a:pt x="39274" y="9060"/>
                    </a:lnTo>
                    <a:lnTo>
                      <a:pt x="39169" y="8956"/>
                    </a:lnTo>
                    <a:lnTo>
                      <a:pt x="39106" y="8893"/>
                    </a:lnTo>
                    <a:lnTo>
                      <a:pt x="39023" y="8726"/>
                    </a:lnTo>
                    <a:lnTo>
                      <a:pt x="38960" y="8747"/>
                    </a:lnTo>
                    <a:lnTo>
                      <a:pt x="38960" y="8830"/>
                    </a:lnTo>
                    <a:lnTo>
                      <a:pt x="38918" y="8893"/>
                    </a:lnTo>
                    <a:lnTo>
                      <a:pt x="38855" y="8935"/>
                    </a:lnTo>
                    <a:lnTo>
                      <a:pt x="38834" y="8977"/>
                    </a:lnTo>
                    <a:lnTo>
                      <a:pt x="38834" y="9060"/>
                    </a:lnTo>
                    <a:lnTo>
                      <a:pt x="38751" y="9102"/>
                    </a:lnTo>
                    <a:lnTo>
                      <a:pt x="38709" y="9186"/>
                    </a:lnTo>
                    <a:lnTo>
                      <a:pt x="38709" y="9291"/>
                    </a:lnTo>
                    <a:lnTo>
                      <a:pt x="38583" y="9353"/>
                    </a:lnTo>
                    <a:lnTo>
                      <a:pt x="38500" y="9458"/>
                    </a:lnTo>
                    <a:lnTo>
                      <a:pt x="38479" y="9542"/>
                    </a:lnTo>
                    <a:lnTo>
                      <a:pt x="38416" y="9604"/>
                    </a:lnTo>
                    <a:lnTo>
                      <a:pt x="38374" y="9583"/>
                    </a:lnTo>
                    <a:lnTo>
                      <a:pt x="38395" y="9458"/>
                    </a:lnTo>
                    <a:lnTo>
                      <a:pt x="38500" y="9291"/>
                    </a:lnTo>
                    <a:lnTo>
                      <a:pt x="38583" y="9270"/>
                    </a:lnTo>
                    <a:lnTo>
                      <a:pt x="38583" y="9228"/>
                    </a:lnTo>
                    <a:lnTo>
                      <a:pt x="38541" y="9186"/>
                    </a:lnTo>
                    <a:lnTo>
                      <a:pt x="38500" y="9123"/>
                    </a:lnTo>
                    <a:lnTo>
                      <a:pt x="38186" y="9332"/>
                    </a:lnTo>
                    <a:lnTo>
                      <a:pt x="38060" y="9500"/>
                    </a:lnTo>
                    <a:lnTo>
                      <a:pt x="37997" y="9583"/>
                    </a:lnTo>
                    <a:lnTo>
                      <a:pt x="37893" y="9604"/>
                    </a:lnTo>
                    <a:lnTo>
                      <a:pt x="37893" y="9583"/>
                    </a:lnTo>
                    <a:lnTo>
                      <a:pt x="37956" y="9542"/>
                    </a:lnTo>
                    <a:lnTo>
                      <a:pt x="38039" y="9374"/>
                    </a:lnTo>
                    <a:lnTo>
                      <a:pt x="38060" y="9291"/>
                    </a:lnTo>
                    <a:lnTo>
                      <a:pt x="38186" y="9165"/>
                    </a:lnTo>
                    <a:lnTo>
                      <a:pt x="38248" y="9081"/>
                    </a:lnTo>
                    <a:lnTo>
                      <a:pt x="38207" y="9019"/>
                    </a:lnTo>
                    <a:lnTo>
                      <a:pt x="38207" y="8935"/>
                    </a:lnTo>
                    <a:lnTo>
                      <a:pt x="38081" y="9019"/>
                    </a:lnTo>
                    <a:lnTo>
                      <a:pt x="37935" y="9144"/>
                    </a:lnTo>
                    <a:lnTo>
                      <a:pt x="37893" y="9249"/>
                    </a:lnTo>
                    <a:lnTo>
                      <a:pt x="37809" y="9353"/>
                    </a:lnTo>
                    <a:lnTo>
                      <a:pt x="37788" y="9332"/>
                    </a:lnTo>
                    <a:lnTo>
                      <a:pt x="37809" y="9228"/>
                    </a:lnTo>
                    <a:lnTo>
                      <a:pt x="37872" y="9123"/>
                    </a:lnTo>
                    <a:lnTo>
                      <a:pt x="37809" y="9081"/>
                    </a:lnTo>
                    <a:lnTo>
                      <a:pt x="37809" y="9039"/>
                    </a:lnTo>
                    <a:lnTo>
                      <a:pt x="37893" y="9019"/>
                    </a:lnTo>
                    <a:lnTo>
                      <a:pt x="38081" y="8872"/>
                    </a:lnTo>
                    <a:lnTo>
                      <a:pt x="38269" y="8726"/>
                    </a:lnTo>
                    <a:lnTo>
                      <a:pt x="38269" y="8642"/>
                    </a:lnTo>
                    <a:lnTo>
                      <a:pt x="38186" y="8642"/>
                    </a:lnTo>
                    <a:lnTo>
                      <a:pt x="38060" y="8726"/>
                    </a:lnTo>
                    <a:lnTo>
                      <a:pt x="38018" y="8809"/>
                    </a:lnTo>
                    <a:lnTo>
                      <a:pt x="37914" y="8851"/>
                    </a:lnTo>
                    <a:lnTo>
                      <a:pt x="37914" y="8809"/>
                    </a:lnTo>
                    <a:lnTo>
                      <a:pt x="37893" y="8747"/>
                    </a:lnTo>
                    <a:lnTo>
                      <a:pt x="37704" y="8872"/>
                    </a:lnTo>
                    <a:lnTo>
                      <a:pt x="37642" y="8977"/>
                    </a:lnTo>
                    <a:lnTo>
                      <a:pt x="37558" y="9165"/>
                    </a:lnTo>
                    <a:lnTo>
                      <a:pt x="37432" y="9249"/>
                    </a:lnTo>
                    <a:lnTo>
                      <a:pt x="37349" y="9249"/>
                    </a:lnTo>
                    <a:lnTo>
                      <a:pt x="37432" y="9165"/>
                    </a:lnTo>
                    <a:lnTo>
                      <a:pt x="37558" y="9060"/>
                    </a:lnTo>
                    <a:lnTo>
                      <a:pt x="37600" y="8956"/>
                    </a:lnTo>
                    <a:lnTo>
                      <a:pt x="37579" y="8935"/>
                    </a:lnTo>
                    <a:lnTo>
                      <a:pt x="37495" y="8935"/>
                    </a:lnTo>
                    <a:lnTo>
                      <a:pt x="37600" y="8851"/>
                    </a:lnTo>
                    <a:lnTo>
                      <a:pt x="37746" y="8830"/>
                    </a:lnTo>
                    <a:lnTo>
                      <a:pt x="37788" y="8767"/>
                    </a:lnTo>
                    <a:lnTo>
                      <a:pt x="37767" y="8726"/>
                    </a:lnTo>
                    <a:lnTo>
                      <a:pt x="37683" y="8747"/>
                    </a:lnTo>
                    <a:lnTo>
                      <a:pt x="37558" y="8767"/>
                    </a:lnTo>
                    <a:lnTo>
                      <a:pt x="37474" y="8851"/>
                    </a:lnTo>
                    <a:lnTo>
                      <a:pt x="37391" y="8830"/>
                    </a:lnTo>
                    <a:lnTo>
                      <a:pt x="37600" y="8726"/>
                    </a:lnTo>
                    <a:lnTo>
                      <a:pt x="37579" y="8663"/>
                    </a:lnTo>
                    <a:lnTo>
                      <a:pt x="37474" y="8663"/>
                    </a:lnTo>
                    <a:lnTo>
                      <a:pt x="37537" y="8600"/>
                    </a:lnTo>
                    <a:lnTo>
                      <a:pt x="37642" y="8600"/>
                    </a:lnTo>
                    <a:lnTo>
                      <a:pt x="37683" y="8642"/>
                    </a:lnTo>
                    <a:lnTo>
                      <a:pt x="37809" y="8642"/>
                    </a:lnTo>
                    <a:lnTo>
                      <a:pt x="37872" y="8537"/>
                    </a:lnTo>
                    <a:lnTo>
                      <a:pt x="37997" y="8495"/>
                    </a:lnTo>
                    <a:lnTo>
                      <a:pt x="37997" y="8412"/>
                    </a:lnTo>
                    <a:lnTo>
                      <a:pt x="38060" y="8328"/>
                    </a:lnTo>
                    <a:lnTo>
                      <a:pt x="38060" y="8286"/>
                    </a:lnTo>
                    <a:lnTo>
                      <a:pt x="37976" y="8286"/>
                    </a:lnTo>
                    <a:lnTo>
                      <a:pt x="37914" y="8223"/>
                    </a:lnTo>
                    <a:lnTo>
                      <a:pt x="37809" y="8203"/>
                    </a:lnTo>
                    <a:lnTo>
                      <a:pt x="37683" y="8307"/>
                    </a:lnTo>
                    <a:lnTo>
                      <a:pt x="37537" y="8349"/>
                    </a:lnTo>
                    <a:lnTo>
                      <a:pt x="37453" y="8495"/>
                    </a:lnTo>
                    <a:lnTo>
                      <a:pt x="37244" y="8705"/>
                    </a:lnTo>
                    <a:lnTo>
                      <a:pt x="37181" y="8705"/>
                    </a:lnTo>
                    <a:lnTo>
                      <a:pt x="37223" y="8621"/>
                    </a:lnTo>
                    <a:lnTo>
                      <a:pt x="37265" y="8621"/>
                    </a:lnTo>
                    <a:lnTo>
                      <a:pt x="37370" y="8537"/>
                    </a:lnTo>
                    <a:lnTo>
                      <a:pt x="37495" y="8349"/>
                    </a:lnTo>
                    <a:lnTo>
                      <a:pt x="37642" y="8286"/>
                    </a:lnTo>
                    <a:lnTo>
                      <a:pt x="37704" y="8203"/>
                    </a:lnTo>
                    <a:lnTo>
                      <a:pt x="37683" y="8140"/>
                    </a:lnTo>
                    <a:lnTo>
                      <a:pt x="37495" y="8140"/>
                    </a:lnTo>
                    <a:lnTo>
                      <a:pt x="37328" y="8286"/>
                    </a:lnTo>
                    <a:lnTo>
                      <a:pt x="37495" y="8119"/>
                    </a:lnTo>
                    <a:lnTo>
                      <a:pt x="37663" y="8077"/>
                    </a:lnTo>
                    <a:lnTo>
                      <a:pt x="37767" y="8098"/>
                    </a:lnTo>
                    <a:lnTo>
                      <a:pt x="37851" y="8119"/>
                    </a:lnTo>
                    <a:lnTo>
                      <a:pt x="37956" y="8014"/>
                    </a:lnTo>
                    <a:lnTo>
                      <a:pt x="37956" y="7931"/>
                    </a:lnTo>
                    <a:lnTo>
                      <a:pt x="37914" y="7889"/>
                    </a:lnTo>
                    <a:lnTo>
                      <a:pt x="37914" y="7805"/>
                    </a:lnTo>
                    <a:lnTo>
                      <a:pt x="37914" y="7721"/>
                    </a:lnTo>
                    <a:lnTo>
                      <a:pt x="37788" y="7679"/>
                    </a:lnTo>
                    <a:lnTo>
                      <a:pt x="37746" y="7596"/>
                    </a:lnTo>
                    <a:lnTo>
                      <a:pt x="37642" y="7575"/>
                    </a:lnTo>
                    <a:lnTo>
                      <a:pt x="37600" y="7617"/>
                    </a:lnTo>
                    <a:lnTo>
                      <a:pt x="37558" y="7617"/>
                    </a:lnTo>
                    <a:lnTo>
                      <a:pt x="37558" y="7533"/>
                    </a:lnTo>
                    <a:lnTo>
                      <a:pt x="37474" y="7512"/>
                    </a:lnTo>
                    <a:lnTo>
                      <a:pt x="37391" y="7428"/>
                    </a:lnTo>
                    <a:lnTo>
                      <a:pt x="37391" y="7366"/>
                    </a:lnTo>
                    <a:lnTo>
                      <a:pt x="37244" y="7282"/>
                    </a:lnTo>
                    <a:lnTo>
                      <a:pt x="37181" y="7282"/>
                    </a:lnTo>
                    <a:lnTo>
                      <a:pt x="37139" y="7219"/>
                    </a:lnTo>
                    <a:lnTo>
                      <a:pt x="37014" y="7219"/>
                    </a:lnTo>
                    <a:lnTo>
                      <a:pt x="36826" y="7261"/>
                    </a:lnTo>
                    <a:lnTo>
                      <a:pt x="36721" y="7366"/>
                    </a:lnTo>
                    <a:lnTo>
                      <a:pt x="36595" y="7366"/>
                    </a:lnTo>
                    <a:lnTo>
                      <a:pt x="36491" y="7533"/>
                    </a:lnTo>
                    <a:lnTo>
                      <a:pt x="36512" y="7596"/>
                    </a:lnTo>
                    <a:lnTo>
                      <a:pt x="36595" y="7617"/>
                    </a:lnTo>
                    <a:lnTo>
                      <a:pt x="36805" y="7805"/>
                    </a:lnTo>
                    <a:lnTo>
                      <a:pt x="36826" y="7847"/>
                    </a:lnTo>
                    <a:lnTo>
                      <a:pt x="36909" y="7889"/>
                    </a:lnTo>
                    <a:lnTo>
                      <a:pt x="36951" y="7993"/>
                    </a:lnTo>
                    <a:lnTo>
                      <a:pt x="36909" y="7993"/>
                    </a:lnTo>
                    <a:lnTo>
                      <a:pt x="36826" y="7931"/>
                    </a:lnTo>
                    <a:lnTo>
                      <a:pt x="36700" y="7931"/>
                    </a:lnTo>
                    <a:lnTo>
                      <a:pt x="36700" y="7847"/>
                    </a:lnTo>
                    <a:lnTo>
                      <a:pt x="36512" y="7679"/>
                    </a:lnTo>
                    <a:lnTo>
                      <a:pt x="36428" y="7700"/>
                    </a:lnTo>
                    <a:lnTo>
                      <a:pt x="36386" y="7721"/>
                    </a:lnTo>
                    <a:lnTo>
                      <a:pt x="36386" y="7721"/>
                    </a:lnTo>
                    <a:lnTo>
                      <a:pt x="36407" y="7638"/>
                    </a:lnTo>
                    <a:lnTo>
                      <a:pt x="36428" y="7533"/>
                    </a:lnTo>
                    <a:lnTo>
                      <a:pt x="36303" y="7491"/>
                    </a:lnTo>
                    <a:lnTo>
                      <a:pt x="36240" y="7512"/>
                    </a:lnTo>
                    <a:lnTo>
                      <a:pt x="36240" y="7721"/>
                    </a:lnTo>
                    <a:lnTo>
                      <a:pt x="36303" y="7826"/>
                    </a:lnTo>
                    <a:lnTo>
                      <a:pt x="36323" y="7951"/>
                    </a:lnTo>
                    <a:lnTo>
                      <a:pt x="36303" y="8035"/>
                    </a:lnTo>
                    <a:lnTo>
                      <a:pt x="36303" y="7931"/>
                    </a:lnTo>
                    <a:lnTo>
                      <a:pt x="36219" y="7784"/>
                    </a:lnTo>
                    <a:lnTo>
                      <a:pt x="36135" y="7889"/>
                    </a:lnTo>
                    <a:lnTo>
                      <a:pt x="36093" y="7993"/>
                    </a:lnTo>
                    <a:lnTo>
                      <a:pt x="36135" y="8056"/>
                    </a:lnTo>
                    <a:lnTo>
                      <a:pt x="36072" y="8119"/>
                    </a:lnTo>
                    <a:lnTo>
                      <a:pt x="35968" y="8056"/>
                    </a:lnTo>
                    <a:lnTo>
                      <a:pt x="35863" y="8035"/>
                    </a:lnTo>
                    <a:lnTo>
                      <a:pt x="35905" y="7951"/>
                    </a:lnTo>
                    <a:lnTo>
                      <a:pt x="36010" y="7889"/>
                    </a:lnTo>
                    <a:lnTo>
                      <a:pt x="36135" y="7700"/>
                    </a:lnTo>
                    <a:lnTo>
                      <a:pt x="36177" y="7596"/>
                    </a:lnTo>
                    <a:lnTo>
                      <a:pt x="36093" y="7512"/>
                    </a:lnTo>
                    <a:lnTo>
                      <a:pt x="36072" y="7407"/>
                    </a:lnTo>
                    <a:lnTo>
                      <a:pt x="35926" y="7533"/>
                    </a:lnTo>
                    <a:lnTo>
                      <a:pt x="35884" y="7596"/>
                    </a:lnTo>
                    <a:lnTo>
                      <a:pt x="35863" y="7533"/>
                    </a:lnTo>
                    <a:lnTo>
                      <a:pt x="35884" y="7407"/>
                    </a:lnTo>
                    <a:lnTo>
                      <a:pt x="35779" y="7387"/>
                    </a:lnTo>
                    <a:lnTo>
                      <a:pt x="35717" y="7407"/>
                    </a:lnTo>
                    <a:lnTo>
                      <a:pt x="35696" y="7491"/>
                    </a:lnTo>
                    <a:lnTo>
                      <a:pt x="35717" y="7617"/>
                    </a:lnTo>
                    <a:lnTo>
                      <a:pt x="35717" y="7742"/>
                    </a:lnTo>
                    <a:lnTo>
                      <a:pt x="35675" y="7700"/>
                    </a:lnTo>
                    <a:lnTo>
                      <a:pt x="35675" y="7533"/>
                    </a:lnTo>
                    <a:lnTo>
                      <a:pt x="35654" y="7512"/>
                    </a:lnTo>
                    <a:lnTo>
                      <a:pt x="35591" y="7617"/>
                    </a:lnTo>
                    <a:lnTo>
                      <a:pt x="35487" y="7638"/>
                    </a:lnTo>
                    <a:lnTo>
                      <a:pt x="35487" y="7721"/>
                    </a:lnTo>
                    <a:lnTo>
                      <a:pt x="35403" y="7826"/>
                    </a:lnTo>
                    <a:lnTo>
                      <a:pt x="35340" y="7847"/>
                    </a:lnTo>
                    <a:lnTo>
                      <a:pt x="35277" y="7931"/>
                    </a:lnTo>
                    <a:lnTo>
                      <a:pt x="35173" y="7931"/>
                    </a:lnTo>
                    <a:lnTo>
                      <a:pt x="35256" y="7847"/>
                    </a:lnTo>
                    <a:lnTo>
                      <a:pt x="35256" y="7784"/>
                    </a:lnTo>
                    <a:lnTo>
                      <a:pt x="35194" y="7721"/>
                    </a:lnTo>
                    <a:lnTo>
                      <a:pt x="35152" y="7721"/>
                    </a:lnTo>
                    <a:lnTo>
                      <a:pt x="35152" y="7679"/>
                    </a:lnTo>
                    <a:lnTo>
                      <a:pt x="35235" y="7679"/>
                    </a:lnTo>
                    <a:lnTo>
                      <a:pt x="35277" y="7700"/>
                    </a:lnTo>
                    <a:lnTo>
                      <a:pt x="35298" y="7638"/>
                    </a:lnTo>
                    <a:lnTo>
                      <a:pt x="35298" y="7596"/>
                    </a:lnTo>
                    <a:lnTo>
                      <a:pt x="35298" y="7554"/>
                    </a:lnTo>
                    <a:lnTo>
                      <a:pt x="35403" y="7491"/>
                    </a:lnTo>
                    <a:lnTo>
                      <a:pt x="35570" y="7345"/>
                    </a:lnTo>
                    <a:lnTo>
                      <a:pt x="35591" y="7261"/>
                    </a:lnTo>
                    <a:lnTo>
                      <a:pt x="35675" y="7177"/>
                    </a:lnTo>
                    <a:lnTo>
                      <a:pt x="35570" y="7177"/>
                    </a:lnTo>
                    <a:lnTo>
                      <a:pt x="35403" y="7282"/>
                    </a:lnTo>
                    <a:lnTo>
                      <a:pt x="35277" y="7407"/>
                    </a:lnTo>
                    <a:lnTo>
                      <a:pt x="35194" y="7407"/>
                    </a:lnTo>
                    <a:lnTo>
                      <a:pt x="35277" y="7324"/>
                    </a:lnTo>
                    <a:lnTo>
                      <a:pt x="35361" y="7219"/>
                    </a:lnTo>
                    <a:lnTo>
                      <a:pt x="35445" y="7156"/>
                    </a:lnTo>
                    <a:lnTo>
                      <a:pt x="35549" y="7114"/>
                    </a:lnTo>
                    <a:lnTo>
                      <a:pt x="35612" y="7052"/>
                    </a:lnTo>
                    <a:lnTo>
                      <a:pt x="35696" y="7052"/>
                    </a:lnTo>
                    <a:lnTo>
                      <a:pt x="35779" y="6905"/>
                    </a:lnTo>
                    <a:lnTo>
                      <a:pt x="35779" y="6863"/>
                    </a:lnTo>
                    <a:lnTo>
                      <a:pt x="35696" y="6780"/>
                    </a:lnTo>
                    <a:lnTo>
                      <a:pt x="35696" y="6675"/>
                    </a:lnTo>
                    <a:lnTo>
                      <a:pt x="35717" y="6591"/>
                    </a:lnTo>
                    <a:lnTo>
                      <a:pt x="35884" y="6424"/>
                    </a:lnTo>
                    <a:lnTo>
                      <a:pt x="35905" y="6361"/>
                    </a:lnTo>
                    <a:lnTo>
                      <a:pt x="35863" y="6257"/>
                    </a:lnTo>
                    <a:lnTo>
                      <a:pt x="35842" y="6194"/>
                    </a:lnTo>
                    <a:lnTo>
                      <a:pt x="35800" y="6131"/>
                    </a:lnTo>
                    <a:lnTo>
                      <a:pt x="35884" y="6006"/>
                    </a:lnTo>
                    <a:lnTo>
                      <a:pt x="35968" y="5922"/>
                    </a:lnTo>
                    <a:lnTo>
                      <a:pt x="35989" y="5838"/>
                    </a:lnTo>
                    <a:lnTo>
                      <a:pt x="36010" y="5587"/>
                    </a:lnTo>
                    <a:lnTo>
                      <a:pt x="36051" y="5524"/>
                    </a:lnTo>
                    <a:lnTo>
                      <a:pt x="36010" y="5462"/>
                    </a:lnTo>
                    <a:lnTo>
                      <a:pt x="35842" y="5399"/>
                    </a:lnTo>
                    <a:lnTo>
                      <a:pt x="35654" y="5399"/>
                    </a:lnTo>
                    <a:lnTo>
                      <a:pt x="35487" y="5357"/>
                    </a:lnTo>
                    <a:lnTo>
                      <a:pt x="35361" y="5420"/>
                    </a:lnTo>
                    <a:lnTo>
                      <a:pt x="35235" y="5420"/>
                    </a:lnTo>
                    <a:lnTo>
                      <a:pt x="35068" y="5503"/>
                    </a:lnTo>
                    <a:lnTo>
                      <a:pt x="34796" y="5587"/>
                    </a:lnTo>
                    <a:lnTo>
                      <a:pt x="34754" y="5671"/>
                    </a:lnTo>
                    <a:lnTo>
                      <a:pt x="34859" y="5796"/>
                    </a:lnTo>
                    <a:lnTo>
                      <a:pt x="34859" y="5880"/>
                    </a:lnTo>
                    <a:lnTo>
                      <a:pt x="34817" y="5922"/>
                    </a:lnTo>
                    <a:lnTo>
                      <a:pt x="34754" y="5775"/>
                    </a:lnTo>
                    <a:lnTo>
                      <a:pt x="34712" y="5713"/>
                    </a:lnTo>
                    <a:lnTo>
                      <a:pt x="34650" y="5587"/>
                    </a:lnTo>
                    <a:lnTo>
                      <a:pt x="34524" y="5587"/>
                    </a:lnTo>
                    <a:lnTo>
                      <a:pt x="34440" y="5671"/>
                    </a:lnTo>
                    <a:lnTo>
                      <a:pt x="34440" y="5734"/>
                    </a:lnTo>
                    <a:lnTo>
                      <a:pt x="34398" y="5796"/>
                    </a:lnTo>
                    <a:lnTo>
                      <a:pt x="34378" y="5713"/>
                    </a:lnTo>
                    <a:lnTo>
                      <a:pt x="34398" y="5608"/>
                    </a:lnTo>
                    <a:lnTo>
                      <a:pt x="34336" y="5587"/>
                    </a:lnTo>
                    <a:lnTo>
                      <a:pt x="34189" y="5608"/>
                    </a:lnTo>
                    <a:lnTo>
                      <a:pt x="34126" y="5713"/>
                    </a:lnTo>
                    <a:lnTo>
                      <a:pt x="34126" y="5796"/>
                    </a:lnTo>
                    <a:lnTo>
                      <a:pt x="34273" y="5901"/>
                    </a:lnTo>
                    <a:lnTo>
                      <a:pt x="34378" y="6047"/>
                    </a:lnTo>
                    <a:lnTo>
                      <a:pt x="34503" y="6131"/>
                    </a:lnTo>
                    <a:lnTo>
                      <a:pt x="34440" y="6131"/>
                    </a:lnTo>
                    <a:lnTo>
                      <a:pt x="34294" y="6047"/>
                    </a:lnTo>
                    <a:lnTo>
                      <a:pt x="34106" y="5880"/>
                    </a:lnTo>
                    <a:lnTo>
                      <a:pt x="34064" y="5880"/>
                    </a:lnTo>
                    <a:lnTo>
                      <a:pt x="34022" y="5922"/>
                    </a:lnTo>
                    <a:lnTo>
                      <a:pt x="33854" y="5922"/>
                    </a:lnTo>
                    <a:lnTo>
                      <a:pt x="33813" y="5943"/>
                    </a:lnTo>
                    <a:lnTo>
                      <a:pt x="33875" y="6006"/>
                    </a:lnTo>
                    <a:lnTo>
                      <a:pt x="34001" y="6006"/>
                    </a:lnTo>
                    <a:lnTo>
                      <a:pt x="34022" y="6047"/>
                    </a:lnTo>
                    <a:lnTo>
                      <a:pt x="34064" y="6152"/>
                    </a:lnTo>
                    <a:lnTo>
                      <a:pt x="34210" y="6257"/>
                    </a:lnTo>
                    <a:lnTo>
                      <a:pt x="34231" y="6340"/>
                    </a:lnTo>
                    <a:lnTo>
                      <a:pt x="34315" y="6424"/>
                    </a:lnTo>
                    <a:lnTo>
                      <a:pt x="34210" y="6424"/>
                    </a:lnTo>
                    <a:lnTo>
                      <a:pt x="34126" y="6319"/>
                    </a:lnTo>
                    <a:lnTo>
                      <a:pt x="33980" y="6236"/>
                    </a:lnTo>
                    <a:lnTo>
                      <a:pt x="33980" y="6152"/>
                    </a:lnTo>
                    <a:lnTo>
                      <a:pt x="33875" y="6047"/>
                    </a:lnTo>
                    <a:lnTo>
                      <a:pt x="33750" y="6047"/>
                    </a:lnTo>
                    <a:lnTo>
                      <a:pt x="33666" y="6131"/>
                    </a:lnTo>
                    <a:lnTo>
                      <a:pt x="33666" y="6215"/>
                    </a:lnTo>
                    <a:lnTo>
                      <a:pt x="33582" y="6361"/>
                    </a:lnTo>
                    <a:lnTo>
                      <a:pt x="33541" y="6529"/>
                    </a:lnTo>
                    <a:lnTo>
                      <a:pt x="33603" y="6633"/>
                    </a:lnTo>
                    <a:lnTo>
                      <a:pt x="33478" y="6675"/>
                    </a:lnTo>
                    <a:lnTo>
                      <a:pt x="33478" y="6759"/>
                    </a:lnTo>
                    <a:lnTo>
                      <a:pt x="33541" y="6822"/>
                    </a:lnTo>
                    <a:lnTo>
                      <a:pt x="33562" y="6926"/>
                    </a:lnTo>
                    <a:lnTo>
                      <a:pt x="33645" y="6926"/>
                    </a:lnTo>
                    <a:lnTo>
                      <a:pt x="33813" y="6780"/>
                    </a:lnTo>
                    <a:lnTo>
                      <a:pt x="33896" y="6780"/>
                    </a:lnTo>
                    <a:lnTo>
                      <a:pt x="33917" y="6842"/>
                    </a:lnTo>
                    <a:lnTo>
                      <a:pt x="33813" y="6863"/>
                    </a:lnTo>
                    <a:lnTo>
                      <a:pt x="33771" y="6884"/>
                    </a:lnTo>
                    <a:lnTo>
                      <a:pt x="33771" y="6947"/>
                    </a:lnTo>
                    <a:lnTo>
                      <a:pt x="33687" y="6947"/>
                    </a:lnTo>
                    <a:lnTo>
                      <a:pt x="33603" y="7052"/>
                    </a:lnTo>
                    <a:lnTo>
                      <a:pt x="33603" y="7156"/>
                    </a:lnTo>
                    <a:lnTo>
                      <a:pt x="33541" y="7240"/>
                    </a:lnTo>
                    <a:lnTo>
                      <a:pt x="33478" y="7177"/>
                    </a:lnTo>
                    <a:lnTo>
                      <a:pt x="33499" y="7094"/>
                    </a:lnTo>
                    <a:lnTo>
                      <a:pt x="33436" y="6947"/>
                    </a:lnTo>
                    <a:lnTo>
                      <a:pt x="33352" y="6926"/>
                    </a:lnTo>
                    <a:lnTo>
                      <a:pt x="33290" y="7031"/>
                    </a:lnTo>
                    <a:lnTo>
                      <a:pt x="33331" y="7094"/>
                    </a:lnTo>
                    <a:lnTo>
                      <a:pt x="33269" y="7177"/>
                    </a:lnTo>
                    <a:lnTo>
                      <a:pt x="33164" y="7198"/>
                    </a:lnTo>
                    <a:lnTo>
                      <a:pt x="33122" y="7261"/>
                    </a:lnTo>
                    <a:lnTo>
                      <a:pt x="33080" y="7177"/>
                    </a:lnTo>
                    <a:lnTo>
                      <a:pt x="33038" y="7198"/>
                    </a:lnTo>
                    <a:lnTo>
                      <a:pt x="33059" y="7303"/>
                    </a:lnTo>
                    <a:lnTo>
                      <a:pt x="33122" y="7407"/>
                    </a:lnTo>
                    <a:lnTo>
                      <a:pt x="33122" y="7554"/>
                    </a:lnTo>
                    <a:lnTo>
                      <a:pt x="33143" y="7575"/>
                    </a:lnTo>
                    <a:lnTo>
                      <a:pt x="33143" y="7700"/>
                    </a:lnTo>
                    <a:lnTo>
                      <a:pt x="33227" y="7721"/>
                    </a:lnTo>
                    <a:lnTo>
                      <a:pt x="33290" y="7784"/>
                    </a:lnTo>
                    <a:lnTo>
                      <a:pt x="33269" y="7868"/>
                    </a:lnTo>
                    <a:lnTo>
                      <a:pt x="33290" y="7931"/>
                    </a:lnTo>
                    <a:lnTo>
                      <a:pt x="33290" y="8035"/>
                    </a:lnTo>
                    <a:lnTo>
                      <a:pt x="33185" y="8119"/>
                    </a:lnTo>
                    <a:lnTo>
                      <a:pt x="33143" y="8203"/>
                    </a:lnTo>
                    <a:lnTo>
                      <a:pt x="33122" y="8412"/>
                    </a:lnTo>
                    <a:lnTo>
                      <a:pt x="33059" y="8454"/>
                    </a:lnTo>
                    <a:lnTo>
                      <a:pt x="32934" y="8663"/>
                    </a:lnTo>
                    <a:lnTo>
                      <a:pt x="32934" y="8747"/>
                    </a:lnTo>
                    <a:lnTo>
                      <a:pt x="32808" y="8872"/>
                    </a:lnTo>
                    <a:lnTo>
                      <a:pt x="32829" y="8830"/>
                    </a:lnTo>
                    <a:lnTo>
                      <a:pt x="32829" y="8726"/>
                    </a:lnTo>
                    <a:lnTo>
                      <a:pt x="32871" y="8558"/>
                    </a:lnTo>
                    <a:lnTo>
                      <a:pt x="32955" y="8495"/>
                    </a:lnTo>
                    <a:lnTo>
                      <a:pt x="32934" y="8433"/>
                    </a:lnTo>
                    <a:lnTo>
                      <a:pt x="32913" y="8454"/>
                    </a:lnTo>
                    <a:lnTo>
                      <a:pt x="32829" y="8454"/>
                    </a:lnTo>
                    <a:lnTo>
                      <a:pt x="32746" y="8391"/>
                    </a:lnTo>
                    <a:lnTo>
                      <a:pt x="32704" y="8349"/>
                    </a:lnTo>
                    <a:lnTo>
                      <a:pt x="32746" y="8328"/>
                    </a:lnTo>
                    <a:lnTo>
                      <a:pt x="32829" y="8307"/>
                    </a:lnTo>
                    <a:lnTo>
                      <a:pt x="32913" y="8307"/>
                    </a:lnTo>
                    <a:lnTo>
                      <a:pt x="32913" y="8244"/>
                    </a:lnTo>
                    <a:lnTo>
                      <a:pt x="32955" y="8244"/>
                    </a:lnTo>
                    <a:lnTo>
                      <a:pt x="32976" y="8349"/>
                    </a:lnTo>
                    <a:lnTo>
                      <a:pt x="33038" y="8244"/>
                    </a:lnTo>
                    <a:lnTo>
                      <a:pt x="33038" y="8140"/>
                    </a:lnTo>
                    <a:lnTo>
                      <a:pt x="32934" y="8098"/>
                    </a:lnTo>
                    <a:lnTo>
                      <a:pt x="32913" y="8035"/>
                    </a:lnTo>
                    <a:lnTo>
                      <a:pt x="32808" y="7910"/>
                    </a:lnTo>
                    <a:lnTo>
                      <a:pt x="32808" y="7763"/>
                    </a:lnTo>
                    <a:lnTo>
                      <a:pt x="32746" y="7679"/>
                    </a:lnTo>
                    <a:lnTo>
                      <a:pt x="32725" y="7512"/>
                    </a:lnTo>
                    <a:lnTo>
                      <a:pt x="32704" y="7491"/>
                    </a:lnTo>
                    <a:lnTo>
                      <a:pt x="32704" y="7407"/>
                    </a:lnTo>
                    <a:lnTo>
                      <a:pt x="32746" y="7366"/>
                    </a:lnTo>
                    <a:lnTo>
                      <a:pt x="32829" y="7198"/>
                    </a:lnTo>
                    <a:lnTo>
                      <a:pt x="32829" y="7094"/>
                    </a:lnTo>
                    <a:lnTo>
                      <a:pt x="32934" y="6989"/>
                    </a:lnTo>
                    <a:lnTo>
                      <a:pt x="33018" y="6884"/>
                    </a:lnTo>
                    <a:lnTo>
                      <a:pt x="33122" y="6842"/>
                    </a:lnTo>
                    <a:lnTo>
                      <a:pt x="33122" y="6738"/>
                    </a:lnTo>
                    <a:lnTo>
                      <a:pt x="33059" y="6654"/>
                    </a:lnTo>
                    <a:lnTo>
                      <a:pt x="33018" y="6550"/>
                    </a:lnTo>
                    <a:lnTo>
                      <a:pt x="33038" y="6424"/>
                    </a:lnTo>
                    <a:lnTo>
                      <a:pt x="33143" y="6215"/>
                    </a:lnTo>
                    <a:lnTo>
                      <a:pt x="33227" y="6173"/>
                    </a:lnTo>
                    <a:lnTo>
                      <a:pt x="33394" y="6068"/>
                    </a:lnTo>
                    <a:lnTo>
                      <a:pt x="33603" y="5817"/>
                    </a:lnTo>
                    <a:lnTo>
                      <a:pt x="33813" y="5608"/>
                    </a:lnTo>
                    <a:lnTo>
                      <a:pt x="33959" y="5587"/>
                    </a:lnTo>
                    <a:lnTo>
                      <a:pt x="34064" y="5441"/>
                    </a:lnTo>
                    <a:lnTo>
                      <a:pt x="34106" y="5378"/>
                    </a:lnTo>
                    <a:lnTo>
                      <a:pt x="34210" y="5378"/>
                    </a:lnTo>
                    <a:lnTo>
                      <a:pt x="34398" y="5294"/>
                    </a:lnTo>
                    <a:lnTo>
                      <a:pt x="34545" y="5231"/>
                    </a:lnTo>
                    <a:lnTo>
                      <a:pt x="34587" y="5169"/>
                    </a:lnTo>
                    <a:lnTo>
                      <a:pt x="34545" y="5085"/>
                    </a:lnTo>
                    <a:lnTo>
                      <a:pt x="34315" y="4980"/>
                    </a:lnTo>
                    <a:lnTo>
                      <a:pt x="34189" y="4897"/>
                    </a:lnTo>
                    <a:lnTo>
                      <a:pt x="34001" y="4897"/>
                    </a:lnTo>
                    <a:lnTo>
                      <a:pt x="33959" y="4876"/>
                    </a:lnTo>
                    <a:lnTo>
                      <a:pt x="33875" y="4897"/>
                    </a:lnTo>
                    <a:lnTo>
                      <a:pt x="33708" y="4876"/>
                    </a:lnTo>
                    <a:lnTo>
                      <a:pt x="33645" y="4897"/>
                    </a:lnTo>
                    <a:lnTo>
                      <a:pt x="33436" y="4897"/>
                    </a:lnTo>
                    <a:lnTo>
                      <a:pt x="33122" y="5001"/>
                    </a:lnTo>
                    <a:lnTo>
                      <a:pt x="32934" y="5190"/>
                    </a:lnTo>
                    <a:lnTo>
                      <a:pt x="32725" y="5273"/>
                    </a:lnTo>
                    <a:lnTo>
                      <a:pt x="32704" y="5378"/>
                    </a:lnTo>
                    <a:lnTo>
                      <a:pt x="32725" y="5482"/>
                    </a:lnTo>
                    <a:lnTo>
                      <a:pt x="32641" y="5441"/>
                    </a:lnTo>
                    <a:lnTo>
                      <a:pt x="32557" y="5441"/>
                    </a:lnTo>
                    <a:lnTo>
                      <a:pt x="32494" y="5545"/>
                    </a:lnTo>
                    <a:lnTo>
                      <a:pt x="32348" y="5545"/>
                    </a:lnTo>
                    <a:lnTo>
                      <a:pt x="32243" y="5692"/>
                    </a:lnTo>
                    <a:lnTo>
                      <a:pt x="32243" y="5796"/>
                    </a:lnTo>
                    <a:lnTo>
                      <a:pt x="32181" y="5796"/>
                    </a:lnTo>
                    <a:lnTo>
                      <a:pt x="32034" y="6006"/>
                    </a:lnTo>
                    <a:lnTo>
                      <a:pt x="32097" y="6068"/>
                    </a:lnTo>
                    <a:lnTo>
                      <a:pt x="32034" y="6152"/>
                    </a:lnTo>
                    <a:lnTo>
                      <a:pt x="31992" y="6068"/>
                    </a:lnTo>
                    <a:lnTo>
                      <a:pt x="31930" y="6068"/>
                    </a:lnTo>
                    <a:lnTo>
                      <a:pt x="31888" y="6257"/>
                    </a:lnTo>
                    <a:lnTo>
                      <a:pt x="31762" y="6257"/>
                    </a:lnTo>
                    <a:lnTo>
                      <a:pt x="31678" y="6361"/>
                    </a:lnTo>
                    <a:lnTo>
                      <a:pt x="31616" y="6424"/>
                    </a:lnTo>
                    <a:lnTo>
                      <a:pt x="31553" y="6570"/>
                    </a:lnTo>
                    <a:lnTo>
                      <a:pt x="31448" y="6759"/>
                    </a:lnTo>
                    <a:lnTo>
                      <a:pt x="31448" y="6863"/>
                    </a:lnTo>
                    <a:lnTo>
                      <a:pt x="31490" y="6842"/>
                    </a:lnTo>
                    <a:lnTo>
                      <a:pt x="31511" y="6842"/>
                    </a:lnTo>
                    <a:lnTo>
                      <a:pt x="31490" y="6905"/>
                    </a:lnTo>
                    <a:lnTo>
                      <a:pt x="31406" y="6905"/>
                    </a:lnTo>
                    <a:lnTo>
                      <a:pt x="31260" y="6989"/>
                    </a:lnTo>
                    <a:lnTo>
                      <a:pt x="31239" y="7094"/>
                    </a:lnTo>
                    <a:lnTo>
                      <a:pt x="31155" y="7114"/>
                    </a:lnTo>
                    <a:lnTo>
                      <a:pt x="31134" y="7198"/>
                    </a:lnTo>
                    <a:lnTo>
                      <a:pt x="31134" y="7407"/>
                    </a:lnTo>
                    <a:lnTo>
                      <a:pt x="31072" y="7512"/>
                    </a:lnTo>
                    <a:lnTo>
                      <a:pt x="30988" y="7512"/>
                    </a:lnTo>
                    <a:lnTo>
                      <a:pt x="30967" y="7659"/>
                    </a:lnTo>
                    <a:lnTo>
                      <a:pt x="30967" y="7721"/>
                    </a:lnTo>
                    <a:lnTo>
                      <a:pt x="30862" y="7784"/>
                    </a:lnTo>
                    <a:lnTo>
                      <a:pt x="30821" y="7972"/>
                    </a:lnTo>
                    <a:lnTo>
                      <a:pt x="30862" y="8077"/>
                    </a:lnTo>
                    <a:lnTo>
                      <a:pt x="31072" y="8182"/>
                    </a:lnTo>
                    <a:lnTo>
                      <a:pt x="31176" y="8182"/>
                    </a:lnTo>
                    <a:lnTo>
                      <a:pt x="31302" y="8244"/>
                    </a:lnTo>
                    <a:lnTo>
                      <a:pt x="31385" y="8244"/>
                    </a:lnTo>
                    <a:lnTo>
                      <a:pt x="31511" y="8328"/>
                    </a:lnTo>
                    <a:lnTo>
                      <a:pt x="31678" y="8328"/>
                    </a:lnTo>
                    <a:lnTo>
                      <a:pt x="31699" y="8495"/>
                    </a:lnTo>
                    <a:lnTo>
                      <a:pt x="31867" y="8558"/>
                    </a:lnTo>
                    <a:lnTo>
                      <a:pt x="31888" y="8642"/>
                    </a:lnTo>
                    <a:lnTo>
                      <a:pt x="31971" y="8705"/>
                    </a:lnTo>
                    <a:lnTo>
                      <a:pt x="31804" y="8705"/>
                    </a:lnTo>
                    <a:lnTo>
                      <a:pt x="31762" y="8726"/>
                    </a:lnTo>
                    <a:lnTo>
                      <a:pt x="31574" y="8726"/>
                    </a:lnTo>
                    <a:lnTo>
                      <a:pt x="31365" y="8642"/>
                    </a:lnTo>
                    <a:lnTo>
                      <a:pt x="31344" y="8537"/>
                    </a:lnTo>
                    <a:lnTo>
                      <a:pt x="31239" y="8454"/>
                    </a:lnTo>
                    <a:lnTo>
                      <a:pt x="31051" y="8454"/>
                    </a:lnTo>
                    <a:lnTo>
                      <a:pt x="30988" y="8412"/>
                    </a:lnTo>
                    <a:lnTo>
                      <a:pt x="30883" y="8391"/>
                    </a:lnTo>
                    <a:lnTo>
                      <a:pt x="30862" y="8433"/>
                    </a:lnTo>
                    <a:lnTo>
                      <a:pt x="30925" y="8558"/>
                    </a:lnTo>
                    <a:lnTo>
                      <a:pt x="30925" y="8642"/>
                    </a:lnTo>
                    <a:lnTo>
                      <a:pt x="30841" y="8642"/>
                    </a:lnTo>
                    <a:lnTo>
                      <a:pt x="30821" y="8726"/>
                    </a:lnTo>
                    <a:lnTo>
                      <a:pt x="30862" y="8914"/>
                    </a:lnTo>
                    <a:lnTo>
                      <a:pt x="30883" y="9039"/>
                    </a:lnTo>
                    <a:lnTo>
                      <a:pt x="30862" y="9165"/>
                    </a:lnTo>
                    <a:lnTo>
                      <a:pt x="30883" y="9270"/>
                    </a:lnTo>
                    <a:lnTo>
                      <a:pt x="31030" y="9353"/>
                    </a:lnTo>
                    <a:lnTo>
                      <a:pt x="31134" y="9458"/>
                    </a:lnTo>
                    <a:lnTo>
                      <a:pt x="31134" y="9500"/>
                    </a:lnTo>
                    <a:lnTo>
                      <a:pt x="31072" y="9458"/>
                    </a:lnTo>
                    <a:lnTo>
                      <a:pt x="31051" y="9458"/>
                    </a:lnTo>
                    <a:lnTo>
                      <a:pt x="31072" y="9563"/>
                    </a:lnTo>
                    <a:lnTo>
                      <a:pt x="31155" y="9667"/>
                    </a:lnTo>
                    <a:lnTo>
                      <a:pt x="31197" y="9667"/>
                    </a:lnTo>
                    <a:lnTo>
                      <a:pt x="31197" y="9583"/>
                    </a:lnTo>
                    <a:lnTo>
                      <a:pt x="31281" y="9563"/>
                    </a:lnTo>
                    <a:lnTo>
                      <a:pt x="31385" y="9583"/>
                    </a:lnTo>
                    <a:lnTo>
                      <a:pt x="31469" y="9667"/>
                    </a:lnTo>
                    <a:lnTo>
                      <a:pt x="31553" y="9688"/>
                    </a:lnTo>
                    <a:lnTo>
                      <a:pt x="31574" y="9646"/>
                    </a:lnTo>
                    <a:lnTo>
                      <a:pt x="31553" y="9583"/>
                    </a:lnTo>
                    <a:lnTo>
                      <a:pt x="31574" y="9500"/>
                    </a:lnTo>
                    <a:lnTo>
                      <a:pt x="31616" y="9479"/>
                    </a:lnTo>
                    <a:lnTo>
                      <a:pt x="31678" y="9542"/>
                    </a:lnTo>
                    <a:lnTo>
                      <a:pt x="31657" y="9646"/>
                    </a:lnTo>
                    <a:lnTo>
                      <a:pt x="31678" y="9709"/>
                    </a:lnTo>
                    <a:lnTo>
                      <a:pt x="31720" y="9709"/>
                    </a:lnTo>
                    <a:lnTo>
                      <a:pt x="31783" y="9583"/>
                    </a:lnTo>
                    <a:lnTo>
                      <a:pt x="31909" y="9563"/>
                    </a:lnTo>
                    <a:lnTo>
                      <a:pt x="31992" y="9479"/>
                    </a:lnTo>
                    <a:lnTo>
                      <a:pt x="32013" y="9500"/>
                    </a:lnTo>
                    <a:lnTo>
                      <a:pt x="31971" y="9583"/>
                    </a:lnTo>
                    <a:lnTo>
                      <a:pt x="31783" y="9688"/>
                    </a:lnTo>
                    <a:lnTo>
                      <a:pt x="31762" y="9793"/>
                    </a:lnTo>
                    <a:lnTo>
                      <a:pt x="31867" y="9876"/>
                    </a:lnTo>
                    <a:lnTo>
                      <a:pt x="31888" y="10023"/>
                    </a:lnTo>
                    <a:lnTo>
                      <a:pt x="32013" y="10169"/>
                    </a:lnTo>
                    <a:lnTo>
                      <a:pt x="32181" y="10169"/>
                    </a:lnTo>
                    <a:lnTo>
                      <a:pt x="32222" y="10107"/>
                    </a:lnTo>
                    <a:lnTo>
                      <a:pt x="32118" y="10023"/>
                    </a:lnTo>
                    <a:lnTo>
                      <a:pt x="32181" y="10002"/>
                    </a:lnTo>
                    <a:lnTo>
                      <a:pt x="32285" y="10023"/>
                    </a:lnTo>
                    <a:lnTo>
                      <a:pt x="32348" y="10107"/>
                    </a:lnTo>
                    <a:lnTo>
                      <a:pt x="32411" y="10086"/>
                    </a:lnTo>
                    <a:lnTo>
                      <a:pt x="32494" y="10002"/>
                    </a:lnTo>
                    <a:lnTo>
                      <a:pt x="32599" y="9897"/>
                    </a:lnTo>
                    <a:lnTo>
                      <a:pt x="32662" y="9897"/>
                    </a:lnTo>
                    <a:lnTo>
                      <a:pt x="32662" y="9960"/>
                    </a:lnTo>
                    <a:lnTo>
                      <a:pt x="32599" y="9981"/>
                    </a:lnTo>
                    <a:lnTo>
                      <a:pt x="32432" y="10127"/>
                    </a:lnTo>
                    <a:lnTo>
                      <a:pt x="32432" y="10211"/>
                    </a:lnTo>
                    <a:lnTo>
                      <a:pt x="32453" y="10232"/>
                    </a:lnTo>
                    <a:cubicBezTo>
                      <a:pt x="32411" y="10295"/>
                      <a:pt x="32390" y="10379"/>
                      <a:pt x="32348" y="10441"/>
                    </a:cubicBezTo>
                    <a:lnTo>
                      <a:pt x="32306" y="10441"/>
                    </a:lnTo>
                    <a:lnTo>
                      <a:pt x="32222" y="10504"/>
                    </a:lnTo>
                    <a:lnTo>
                      <a:pt x="32139" y="10504"/>
                    </a:lnTo>
                    <a:lnTo>
                      <a:pt x="32097" y="10420"/>
                    </a:lnTo>
                    <a:lnTo>
                      <a:pt x="31992" y="10400"/>
                    </a:lnTo>
                    <a:lnTo>
                      <a:pt x="32013" y="10441"/>
                    </a:lnTo>
                    <a:lnTo>
                      <a:pt x="32097" y="10504"/>
                    </a:lnTo>
                    <a:lnTo>
                      <a:pt x="32076" y="10609"/>
                    </a:lnTo>
                    <a:lnTo>
                      <a:pt x="31971" y="10609"/>
                    </a:lnTo>
                    <a:lnTo>
                      <a:pt x="31971" y="10630"/>
                    </a:lnTo>
                    <a:lnTo>
                      <a:pt x="31992" y="10692"/>
                    </a:lnTo>
                    <a:lnTo>
                      <a:pt x="31909" y="10755"/>
                    </a:lnTo>
                    <a:lnTo>
                      <a:pt x="31909" y="10839"/>
                    </a:lnTo>
                    <a:lnTo>
                      <a:pt x="31971" y="10923"/>
                    </a:lnTo>
                    <a:lnTo>
                      <a:pt x="31888" y="10923"/>
                    </a:lnTo>
                    <a:lnTo>
                      <a:pt x="31888" y="11027"/>
                    </a:lnTo>
                    <a:lnTo>
                      <a:pt x="31804" y="11111"/>
                    </a:lnTo>
                    <a:lnTo>
                      <a:pt x="31804" y="11278"/>
                    </a:lnTo>
                    <a:lnTo>
                      <a:pt x="31867" y="11278"/>
                    </a:lnTo>
                    <a:lnTo>
                      <a:pt x="31909" y="11383"/>
                    </a:lnTo>
                    <a:lnTo>
                      <a:pt x="31950" y="11383"/>
                    </a:lnTo>
                    <a:lnTo>
                      <a:pt x="32013" y="11488"/>
                    </a:lnTo>
                    <a:lnTo>
                      <a:pt x="31950" y="11508"/>
                    </a:lnTo>
                    <a:lnTo>
                      <a:pt x="31888" y="11508"/>
                    </a:lnTo>
                    <a:lnTo>
                      <a:pt x="31825" y="11571"/>
                    </a:lnTo>
                    <a:lnTo>
                      <a:pt x="31783" y="11508"/>
                    </a:lnTo>
                    <a:lnTo>
                      <a:pt x="31637" y="11550"/>
                    </a:lnTo>
                    <a:lnTo>
                      <a:pt x="31595" y="11634"/>
                    </a:lnTo>
                    <a:lnTo>
                      <a:pt x="31699" y="11739"/>
                    </a:lnTo>
                    <a:lnTo>
                      <a:pt x="31741" y="11739"/>
                    </a:lnTo>
                    <a:lnTo>
                      <a:pt x="31741" y="11801"/>
                    </a:lnTo>
                    <a:lnTo>
                      <a:pt x="31637" y="11843"/>
                    </a:lnTo>
                    <a:lnTo>
                      <a:pt x="31595" y="11780"/>
                    </a:lnTo>
                    <a:lnTo>
                      <a:pt x="31511" y="11864"/>
                    </a:lnTo>
                    <a:lnTo>
                      <a:pt x="31427" y="11739"/>
                    </a:lnTo>
                    <a:lnTo>
                      <a:pt x="31323" y="11801"/>
                    </a:lnTo>
                    <a:lnTo>
                      <a:pt x="31218" y="12011"/>
                    </a:lnTo>
                    <a:lnTo>
                      <a:pt x="31113" y="12262"/>
                    </a:lnTo>
                    <a:lnTo>
                      <a:pt x="30988" y="12492"/>
                    </a:lnTo>
                    <a:lnTo>
                      <a:pt x="30779" y="12638"/>
                    </a:lnTo>
                    <a:lnTo>
                      <a:pt x="30737" y="12743"/>
                    </a:lnTo>
                    <a:lnTo>
                      <a:pt x="30674" y="12743"/>
                    </a:lnTo>
                    <a:lnTo>
                      <a:pt x="30569" y="12910"/>
                    </a:lnTo>
                    <a:lnTo>
                      <a:pt x="30465" y="12952"/>
                    </a:lnTo>
                    <a:lnTo>
                      <a:pt x="30444" y="13140"/>
                    </a:lnTo>
                    <a:lnTo>
                      <a:pt x="30360" y="13224"/>
                    </a:lnTo>
                    <a:lnTo>
                      <a:pt x="30339" y="13350"/>
                    </a:lnTo>
                    <a:lnTo>
                      <a:pt x="30277" y="13350"/>
                    </a:lnTo>
                    <a:lnTo>
                      <a:pt x="30235" y="13224"/>
                    </a:lnTo>
                    <a:lnTo>
                      <a:pt x="30151" y="13224"/>
                    </a:lnTo>
                    <a:lnTo>
                      <a:pt x="30067" y="13308"/>
                    </a:lnTo>
                    <a:lnTo>
                      <a:pt x="30109" y="13350"/>
                    </a:lnTo>
                    <a:lnTo>
                      <a:pt x="30130" y="13475"/>
                    </a:lnTo>
                    <a:lnTo>
                      <a:pt x="30046" y="13475"/>
                    </a:lnTo>
                    <a:lnTo>
                      <a:pt x="29963" y="13413"/>
                    </a:lnTo>
                    <a:lnTo>
                      <a:pt x="30005" y="13308"/>
                    </a:lnTo>
                    <a:lnTo>
                      <a:pt x="29921" y="13140"/>
                    </a:lnTo>
                    <a:lnTo>
                      <a:pt x="29837" y="12743"/>
                    </a:lnTo>
                    <a:lnTo>
                      <a:pt x="29837" y="12576"/>
                    </a:lnTo>
                    <a:lnTo>
                      <a:pt x="29816" y="12492"/>
                    </a:lnTo>
                    <a:lnTo>
                      <a:pt x="29858" y="12366"/>
                    </a:lnTo>
                    <a:lnTo>
                      <a:pt x="29942" y="12262"/>
                    </a:lnTo>
                    <a:lnTo>
                      <a:pt x="29921" y="12115"/>
                    </a:lnTo>
                    <a:lnTo>
                      <a:pt x="29963" y="12011"/>
                    </a:lnTo>
                    <a:lnTo>
                      <a:pt x="30046" y="11969"/>
                    </a:lnTo>
                    <a:lnTo>
                      <a:pt x="30130" y="12011"/>
                    </a:lnTo>
                    <a:lnTo>
                      <a:pt x="30214" y="11990"/>
                    </a:lnTo>
                    <a:lnTo>
                      <a:pt x="30277" y="11885"/>
                    </a:lnTo>
                    <a:lnTo>
                      <a:pt x="30256" y="11655"/>
                    </a:lnTo>
                    <a:lnTo>
                      <a:pt x="30318" y="11550"/>
                    </a:lnTo>
                    <a:lnTo>
                      <a:pt x="30318" y="11153"/>
                    </a:lnTo>
                    <a:lnTo>
                      <a:pt x="30214" y="11027"/>
                    </a:lnTo>
                    <a:lnTo>
                      <a:pt x="30172" y="10860"/>
                    </a:lnTo>
                    <a:lnTo>
                      <a:pt x="30109" y="10692"/>
                    </a:lnTo>
                    <a:lnTo>
                      <a:pt x="30067" y="10588"/>
                    </a:lnTo>
                    <a:lnTo>
                      <a:pt x="30025" y="10525"/>
                    </a:lnTo>
                    <a:lnTo>
                      <a:pt x="29963" y="10525"/>
                    </a:lnTo>
                    <a:lnTo>
                      <a:pt x="29921" y="10630"/>
                    </a:lnTo>
                    <a:lnTo>
                      <a:pt x="29795" y="10839"/>
                    </a:lnTo>
                    <a:lnTo>
                      <a:pt x="29628" y="10964"/>
                    </a:lnTo>
                    <a:lnTo>
                      <a:pt x="29607" y="11069"/>
                    </a:lnTo>
                    <a:lnTo>
                      <a:pt x="29607" y="11278"/>
                    </a:lnTo>
                    <a:lnTo>
                      <a:pt x="29544" y="11341"/>
                    </a:lnTo>
                    <a:lnTo>
                      <a:pt x="29481" y="11278"/>
                    </a:lnTo>
                    <a:lnTo>
                      <a:pt x="29398" y="11362"/>
                    </a:lnTo>
                    <a:lnTo>
                      <a:pt x="29419" y="11383"/>
                    </a:lnTo>
                    <a:lnTo>
                      <a:pt x="29398" y="11446"/>
                    </a:lnTo>
                    <a:lnTo>
                      <a:pt x="29230" y="11529"/>
                    </a:lnTo>
                    <a:lnTo>
                      <a:pt x="29189" y="11592"/>
                    </a:lnTo>
                    <a:lnTo>
                      <a:pt x="29084" y="11697"/>
                    </a:lnTo>
                    <a:lnTo>
                      <a:pt x="29000" y="11697"/>
                    </a:lnTo>
                    <a:lnTo>
                      <a:pt x="29000" y="11634"/>
                    </a:lnTo>
                    <a:lnTo>
                      <a:pt x="29084" y="11592"/>
                    </a:lnTo>
                    <a:lnTo>
                      <a:pt x="29084" y="11467"/>
                    </a:lnTo>
                    <a:lnTo>
                      <a:pt x="29042" y="11425"/>
                    </a:lnTo>
                    <a:lnTo>
                      <a:pt x="29147" y="11278"/>
                    </a:lnTo>
                    <a:lnTo>
                      <a:pt x="29168" y="11174"/>
                    </a:lnTo>
                    <a:lnTo>
                      <a:pt x="29168" y="11069"/>
                    </a:lnTo>
                    <a:lnTo>
                      <a:pt x="29251" y="11027"/>
                    </a:lnTo>
                    <a:lnTo>
                      <a:pt x="29251" y="10923"/>
                    </a:lnTo>
                    <a:lnTo>
                      <a:pt x="29209" y="10902"/>
                    </a:lnTo>
                    <a:lnTo>
                      <a:pt x="29251" y="10755"/>
                    </a:lnTo>
                    <a:lnTo>
                      <a:pt x="29147" y="10609"/>
                    </a:lnTo>
                    <a:lnTo>
                      <a:pt x="29147" y="10525"/>
                    </a:lnTo>
                    <a:lnTo>
                      <a:pt x="29084" y="10420"/>
                    </a:lnTo>
                    <a:lnTo>
                      <a:pt x="29084" y="10379"/>
                    </a:lnTo>
                    <a:lnTo>
                      <a:pt x="29147" y="10400"/>
                    </a:lnTo>
                    <a:lnTo>
                      <a:pt x="29189" y="10400"/>
                    </a:lnTo>
                    <a:lnTo>
                      <a:pt x="29209" y="10525"/>
                    </a:lnTo>
                    <a:lnTo>
                      <a:pt x="29272" y="10504"/>
                    </a:lnTo>
                    <a:lnTo>
                      <a:pt x="29377" y="10379"/>
                    </a:lnTo>
                    <a:lnTo>
                      <a:pt x="29481" y="10379"/>
                    </a:lnTo>
                    <a:lnTo>
                      <a:pt x="29565" y="10295"/>
                    </a:lnTo>
                    <a:lnTo>
                      <a:pt x="29481" y="10232"/>
                    </a:lnTo>
                    <a:lnTo>
                      <a:pt x="29377" y="10316"/>
                    </a:lnTo>
                    <a:lnTo>
                      <a:pt x="29293" y="10232"/>
                    </a:lnTo>
                    <a:lnTo>
                      <a:pt x="29189" y="10211"/>
                    </a:lnTo>
                    <a:lnTo>
                      <a:pt x="29189" y="10107"/>
                    </a:lnTo>
                    <a:lnTo>
                      <a:pt x="29230" y="10065"/>
                    </a:lnTo>
                    <a:lnTo>
                      <a:pt x="29209" y="10002"/>
                    </a:lnTo>
                    <a:lnTo>
                      <a:pt x="29126" y="10023"/>
                    </a:lnTo>
                    <a:lnTo>
                      <a:pt x="29105" y="10107"/>
                    </a:lnTo>
                    <a:lnTo>
                      <a:pt x="28958" y="10169"/>
                    </a:lnTo>
                    <a:lnTo>
                      <a:pt x="28854" y="10065"/>
                    </a:lnTo>
                    <a:lnTo>
                      <a:pt x="28854" y="9939"/>
                    </a:lnTo>
                    <a:lnTo>
                      <a:pt x="28770" y="9918"/>
                    </a:lnTo>
                    <a:lnTo>
                      <a:pt x="28665" y="9939"/>
                    </a:lnTo>
                    <a:lnTo>
                      <a:pt x="28603" y="9897"/>
                    </a:lnTo>
                    <a:lnTo>
                      <a:pt x="28644" y="9793"/>
                    </a:lnTo>
                    <a:lnTo>
                      <a:pt x="28707" y="9772"/>
                    </a:lnTo>
                    <a:lnTo>
                      <a:pt x="28749" y="9709"/>
                    </a:lnTo>
                    <a:lnTo>
                      <a:pt x="28812" y="9709"/>
                    </a:lnTo>
                    <a:lnTo>
                      <a:pt x="29126" y="9500"/>
                    </a:lnTo>
                    <a:lnTo>
                      <a:pt x="29168" y="9458"/>
                    </a:lnTo>
                    <a:lnTo>
                      <a:pt x="29042" y="9332"/>
                    </a:lnTo>
                    <a:lnTo>
                      <a:pt x="28875" y="9353"/>
                    </a:lnTo>
                    <a:lnTo>
                      <a:pt x="28875" y="9332"/>
                    </a:lnTo>
                    <a:lnTo>
                      <a:pt x="28979" y="9270"/>
                    </a:lnTo>
                    <a:lnTo>
                      <a:pt x="29042" y="9144"/>
                    </a:lnTo>
                    <a:lnTo>
                      <a:pt x="29168" y="9081"/>
                    </a:lnTo>
                    <a:lnTo>
                      <a:pt x="29147" y="9228"/>
                    </a:lnTo>
                    <a:lnTo>
                      <a:pt x="29189" y="9332"/>
                    </a:lnTo>
                    <a:lnTo>
                      <a:pt x="29293" y="9291"/>
                    </a:lnTo>
                    <a:lnTo>
                      <a:pt x="29377" y="9332"/>
                    </a:lnTo>
                    <a:lnTo>
                      <a:pt x="29461" y="9249"/>
                    </a:lnTo>
                    <a:lnTo>
                      <a:pt x="29461" y="9144"/>
                    </a:lnTo>
                    <a:lnTo>
                      <a:pt x="29377" y="9039"/>
                    </a:lnTo>
                    <a:lnTo>
                      <a:pt x="29293" y="9019"/>
                    </a:lnTo>
                    <a:lnTo>
                      <a:pt x="29293" y="8935"/>
                    </a:lnTo>
                    <a:lnTo>
                      <a:pt x="29314" y="8830"/>
                    </a:lnTo>
                    <a:lnTo>
                      <a:pt x="29293" y="8726"/>
                    </a:lnTo>
                    <a:lnTo>
                      <a:pt x="29314" y="8663"/>
                    </a:lnTo>
                    <a:lnTo>
                      <a:pt x="29314" y="8600"/>
                    </a:lnTo>
                    <a:lnTo>
                      <a:pt x="29209" y="8454"/>
                    </a:lnTo>
                    <a:lnTo>
                      <a:pt x="29272" y="8349"/>
                    </a:lnTo>
                    <a:lnTo>
                      <a:pt x="29209" y="8244"/>
                    </a:lnTo>
                    <a:lnTo>
                      <a:pt x="29272" y="8223"/>
                    </a:lnTo>
                    <a:lnTo>
                      <a:pt x="29272" y="8077"/>
                    </a:lnTo>
                    <a:lnTo>
                      <a:pt x="29356" y="7931"/>
                    </a:lnTo>
                    <a:lnTo>
                      <a:pt x="29356" y="7847"/>
                    </a:lnTo>
                    <a:lnTo>
                      <a:pt x="29419" y="7742"/>
                    </a:lnTo>
                    <a:lnTo>
                      <a:pt x="29419" y="7700"/>
                    </a:lnTo>
                    <a:lnTo>
                      <a:pt x="29356" y="7659"/>
                    </a:lnTo>
                    <a:lnTo>
                      <a:pt x="29377" y="7449"/>
                    </a:lnTo>
                    <a:lnTo>
                      <a:pt x="29356" y="7324"/>
                    </a:lnTo>
                    <a:lnTo>
                      <a:pt x="29251" y="7261"/>
                    </a:lnTo>
                    <a:lnTo>
                      <a:pt x="29272" y="7177"/>
                    </a:lnTo>
                    <a:lnTo>
                      <a:pt x="29251" y="7073"/>
                    </a:lnTo>
                    <a:lnTo>
                      <a:pt x="29293" y="7052"/>
                    </a:lnTo>
                    <a:lnTo>
                      <a:pt x="29335" y="6947"/>
                    </a:lnTo>
                    <a:lnTo>
                      <a:pt x="29272" y="6884"/>
                    </a:lnTo>
                    <a:lnTo>
                      <a:pt x="29230" y="6863"/>
                    </a:lnTo>
                    <a:cubicBezTo>
                      <a:pt x="29272" y="6842"/>
                      <a:pt x="29293" y="6801"/>
                      <a:pt x="29293" y="6759"/>
                    </a:cubicBezTo>
                    <a:cubicBezTo>
                      <a:pt x="29314" y="6696"/>
                      <a:pt x="29335" y="6654"/>
                      <a:pt x="29335" y="6591"/>
                    </a:cubicBezTo>
                    <a:lnTo>
                      <a:pt x="29377" y="6550"/>
                    </a:lnTo>
                    <a:lnTo>
                      <a:pt x="29377" y="6445"/>
                    </a:lnTo>
                    <a:lnTo>
                      <a:pt x="29440" y="6445"/>
                    </a:lnTo>
                    <a:lnTo>
                      <a:pt x="29523" y="6361"/>
                    </a:lnTo>
                    <a:lnTo>
                      <a:pt x="29586" y="6257"/>
                    </a:lnTo>
                    <a:lnTo>
                      <a:pt x="29649" y="6215"/>
                    </a:lnTo>
                    <a:lnTo>
                      <a:pt x="29753" y="6215"/>
                    </a:lnTo>
                    <a:lnTo>
                      <a:pt x="29816" y="6131"/>
                    </a:lnTo>
                    <a:lnTo>
                      <a:pt x="29900" y="6068"/>
                    </a:lnTo>
                    <a:lnTo>
                      <a:pt x="29942" y="5964"/>
                    </a:lnTo>
                    <a:lnTo>
                      <a:pt x="29942" y="5838"/>
                    </a:lnTo>
                    <a:lnTo>
                      <a:pt x="29900" y="5796"/>
                    </a:lnTo>
                    <a:lnTo>
                      <a:pt x="29963" y="5713"/>
                    </a:lnTo>
                    <a:lnTo>
                      <a:pt x="30005" y="5629"/>
                    </a:lnTo>
                    <a:lnTo>
                      <a:pt x="29795" y="5629"/>
                    </a:lnTo>
                    <a:lnTo>
                      <a:pt x="29733" y="5587"/>
                    </a:lnTo>
                    <a:lnTo>
                      <a:pt x="29753" y="5503"/>
                    </a:lnTo>
                    <a:lnTo>
                      <a:pt x="29837" y="5503"/>
                    </a:lnTo>
                    <a:lnTo>
                      <a:pt x="29921" y="5545"/>
                    </a:lnTo>
                    <a:lnTo>
                      <a:pt x="30025" y="5545"/>
                    </a:lnTo>
                    <a:lnTo>
                      <a:pt x="30130" y="5587"/>
                    </a:lnTo>
                    <a:lnTo>
                      <a:pt x="30214" y="5524"/>
                    </a:lnTo>
                    <a:lnTo>
                      <a:pt x="30297" y="5545"/>
                    </a:lnTo>
                    <a:lnTo>
                      <a:pt x="30318" y="5650"/>
                    </a:lnTo>
                    <a:lnTo>
                      <a:pt x="30465" y="5796"/>
                    </a:lnTo>
                    <a:lnTo>
                      <a:pt x="30549" y="5796"/>
                    </a:lnTo>
                    <a:lnTo>
                      <a:pt x="30569" y="5838"/>
                    </a:lnTo>
                    <a:lnTo>
                      <a:pt x="30653" y="5859"/>
                    </a:lnTo>
                    <a:lnTo>
                      <a:pt x="30779" y="5817"/>
                    </a:lnTo>
                    <a:lnTo>
                      <a:pt x="30988" y="5692"/>
                    </a:lnTo>
                    <a:lnTo>
                      <a:pt x="31134" y="5524"/>
                    </a:lnTo>
                    <a:lnTo>
                      <a:pt x="31302" y="5399"/>
                    </a:lnTo>
                    <a:lnTo>
                      <a:pt x="31365" y="5315"/>
                    </a:lnTo>
                    <a:lnTo>
                      <a:pt x="31302" y="5294"/>
                    </a:lnTo>
                    <a:lnTo>
                      <a:pt x="31344" y="5231"/>
                    </a:lnTo>
                    <a:lnTo>
                      <a:pt x="31469" y="5231"/>
                    </a:lnTo>
                    <a:lnTo>
                      <a:pt x="31595" y="5085"/>
                    </a:lnTo>
                    <a:lnTo>
                      <a:pt x="31825" y="4897"/>
                    </a:lnTo>
                    <a:lnTo>
                      <a:pt x="31825" y="4855"/>
                    </a:lnTo>
                    <a:lnTo>
                      <a:pt x="31930" y="4834"/>
                    </a:lnTo>
                    <a:lnTo>
                      <a:pt x="32013" y="4687"/>
                    </a:lnTo>
                    <a:lnTo>
                      <a:pt x="32181" y="4541"/>
                    </a:lnTo>
                    <a:lnTo>
                      <a:pt x="32222" y="4415"/>
                    </a:lnTo>
                    <a:lnTo>
                      <a:pt x="32285" y="4415"/>
                    </a:lnTo>
                    <a:lnTo>
                      <a:pt x="32327" y="4436"/>
                    </a:lnTo>
                    <a:lnTo>
                      <a:pt x="32327" y="4436"/>
                    </a:lnTo>
                    <a:lnTo>
                      <a:pt x="32306" y="4353"/>
                    </a:lnTo>
                    <a:lnTo>
                      <a:pt x="32222" y="4311"/>
                    </a:lnTo>
                    <a:lnTo>
                      <a:pt x="32222" y="4227"/>
                    </a:lnTo>
                    <a:lnTo>
                      <a:pt x="32076" y="4122"/>
                    </a:lnTo>
                    <a:lnTo>
                      <a:pt x="31804" y="4081"/>
                    </a:lnTo>
                    <a:lnTo>
                      <a:pt x="31657" y="4060"/>
                    </a:lnTo>
                    <a:lnTo>
                      <a:pt x="31574" y="4081"/>
                    </a:lnTo>
                    <a:lnTo>
                      <a:pt x="31511" y="4060"/>
                    </a:lnTo>
                    <a:lnTo>
                      <a:pt x="31511" y="3976"/>
                    </a:lnTo>
                    <a:lnTo>
                      <a:pt x="31469" y="3871"/>
                    </a:lnTo>
                    <a:lnTo>
                      <a:pt x="31406" y="3871"/>
                    </a:lnTo>
                    <a:lnTo>
                      <a:pt x="31385" y="3850"/>
                    </a:lnTo>
                    <a:lnTo>
                      <a:pt x="31281" y="3829"/>
                    </a:lnTo>
                    <a:lnTo>
                      <a:pt x="31197" y="3704"/>
                    </a:lnTo>
                    <a:lnTo>
                      <a:pt x="31051" y="3704"/>
                    </a:lnTo>
                    <a:lnTo>
                      <a:pt x="30967" y="3788"/>
                    </a:lnTo>
                    <a:lnTo>
                      <a:pt x="30946" y="3704"/>
                    </a:lnTo>
                    <a:lnTo>
                      <a:pt x="30841" y="3704"/>
                    </a:lnTo>
                    <a:lnTo>
                      <a:pt x="30779" y="3641"/>
                    </a:lnTo>
                    <a:lnTo>
                      <a:pt x="30674" y="3662"/>
                    </a:lnTo>
                    <a:lnTo>
                      <a:pt x="30507" y="3662"/>
                    </a:lnTo>
                    <a:lnTo>
                      <a:pt x="30235" y="3725"/>
                    </a:lnTo>
                    <a:lnTo>
                      <a:pt x="30130" y="3871"/>
                    </a:lnTo>
                    <a:lnTo>
                      <a:pt x="30214" y="3976"/>
                    </a:lnTo>
                    <a:lnTo>
                      <a:pt x="30130" y="4018"/>
                    </a:lnTo>
                    <a:lnTo>
                      <a:pt x="30109" y="4060"/>
                    </a:lnTo>
                    <a:lnTo>
                      <a:pt x="30193" y="4164"/>
                    </a:lnTo>
                    <a:lnTo>
                      <a:pt x="30214" y="4290"/>
                    </a:lnTo>
                    <a:lnTo>
                      <a:pt x="30088" y="4290"/>
                    </a:lnTo>
                    <a:lnTo>
                      <a:pt x="30046" y="4185"/>
                    </a:lnTo>
                    <a:lnTo>
                      <a:pt x="29984" y="4060"/>
                    </a:lnTo>
                    <a:lnTo>
                      <a:pt x="29900" y="4039"/>
                    </a:lnTo>
                    <a:lnTo>
                      <a:pt x="29816" y="4164"/>
                    </a:lnTo>
                    <a:lnTo>
                      <a:pt x="29837" y="4227"/>
                    </a:lnTo>
                    <a:lnTo>
                      <a:pt x="29837" y="4290"/>
                    </a:lnTo>
                    <a:lnTo>
                      <a:pt x="29733" y="4332"/>
                    </a:lnTo>
                    <a:lnTo>
                      <a:pt x="29712" y="4478"/>
                    </a:lnTo>
                    <a:lnTo>
                      <a:pt x="29565" y="4646"/>
                    </a:lnTo>
                    <a:lnTo>
                      <a:pt x="29523" y="4771"/>
                    </a:lnTo>
                    <a:lnTo>
                      <a:pt x="29502" y="4855"/>
                    </a:lnTo>
                    <a:lnTo>
                      <a:pt x="29565" y="4876"/>
                    </a:lnTo>
                    <a:lnTo>
                      <a:pt x="29461" y="4959"/>
                    </a:lnTo>
                    <a:lnTo>
                      <a:pt x="29461" y="5064"/>
                    </a:lnTo>
                    <a:lnTo>
                      <a:pt x="29377" y="5106"/>
                    </a:lnTo>
                    <a:lnTo>
                      <a:pt x="29272" y="5357"/>
                    </a:lnTo>
                    <a:lnTo>
                      <a:pt x="29272" y="5482"/>
                    </a:lnTo>
                    <a:lnTo>
                      <a:pt x="29209" y="5566"/>
                    </a:lnTo>
                    <a:lnTo>
                      <a:pt x="29293" y="5629"/>
                    </a:lnTo>
                    <a:lnTo>
                      <a:pt x="29293" y="5713"/>
                    </a:lnTo>
                    <a:lnTo>
                      <a:pt x="29251" y="5734"/>
                    </a:lnTo>
                    <a:lnTo>
                      <a:pt x="29251" y="5838"/>
                    </a:lnTo>
                    <a:lnTo>
                      <a:pt x="29189" y="6026"/>
                    </a:lnTo>
                    <a:lnTo>
                      <a:pt x="29063" y="6215"/>
                    </a:lnTo>
                    <a:lnTo>
                      <a:pt x="29084" y="6257"/>
                    </a:lnTo>
                    <a:lnTo>
                      <a:pt x="29189" y="6257"/>
                    </a:lnTo>
                    <a:lnTo>
                      <a:pt x="29209" y="6319"/>
                    </a:lnTo>
                    <a:cubicBezTo>
                      <a:pt x="29189" y="6319"/>
                      <a:pt x="29168" y="6340"/>
                      <a:pt x="29168" y="6340"/>
                    </a:cubicBezTo>
                    <a:lnTo>
                      <a:pt x="29105" y="6319"/>
                    </a:lnTo>
                    <a:lnTo>
                      <a:pt x="29042" y="6361"/>
                    </a:lnTo>
                    <a:lnTo>
                      <a:pt x="28958" y="6508"/>
                    </a:lnTo>
                    <a:lnTo>
                      <a:pt x="29042" y="6508"/>
                    </a:lnTo>
                    <a:cubicBezTo>
                      <a:pt x="29000" y="6529"/>
                      <a:pt x="28979" y="6550"/>
                      <a:pt x="28979" y="6612"/>
                    </a:cubicBezTo>
                    <a:lnTo>
                      <a:pt x="28875" y="6570"/>
                    </a:lnTo>
                    <a:lnTo>
                      <a:pt x="28791" y="6633"/>
                    </a:lnTo>
                    <a:lnTo>
                      <a:pt x="28791" y="6738"/>
                    </a:lnTo>
                    <a:lnTo>
                      <a:pt x="28644" y="6842"/>
                    </a:lnTo>
                    <a:lnTo>
                      <a:pt x="28582" y="6884"/>
                    </a:lnTo>
                    <a:cubicBezTo>
                      <a:pt x="28665" y="6612"/>
                      <a:pt x="28728" y="6257"/>
                      <a:pt x="28749" y="5943"/>
                    </a:cubicBezTo>
                    <a:lnTo>
                      <a:pt x="28937" y="5838"/>
                    </a:lnTo>
                    <a:lnTo>
                      <a:pt x="28937" y="5734"/>
                    </a:lnTo>
                    <a:lnTo>
                      <a:pt x="29000" y="5566"/>
                    </a:lnTo>
                    <a:lnTo>
                      <a:pt x="29000" y="5399"/>
                    </a:lnTo>
                    <a:lnTo>
                      <a:pt x="29063" y="5315"/>
                    </a:lnTo>
                    <a:lnTo>
                      <a:pt x="28979" y="5315"/>
                    </a:lnTo>
                    <a:lnTo>
                      <a:pt x="28937" y="5378"/>
                    </a:lnTo>
                    <a:lnTo>
                      <a:pt x="28791" y="5420"/>
                    </a:lnTo>
                    <a:lnTo>
                      <a:pt x="28728" y="5545"/>
                    </a:lnTo>
                    <a:lnTo>
                      <a:pt x="28686" y="5503"/>
                    </a:lnTo>
                    <a:lnTo>
                      <a:pt x="28686" y="5399"/>
                    </a:lnTo>
                    <a:lnTo>
                      <a:pt x="28770" y="5357"/>
                    </a:lnTo>
                    <a:lnTo>
                      <a:pt x="28770" y="5231"/>
                    </a:lnTo>
                    <a:lnTo>
                      <a:pt x="28749" y="5169"/>
                    </a:lnTo>
                    <a:lnTo>
                      <a:pt x="28665" y="5127"/>
                    </a:lnTo>
                    <a:lnTo>
                      <a:pt x="28749" y="5127"/>
                    </a:lnTo>
                    <a:lnTo>
                      <a:pt x="28791" y="5106"/>
                    </a:lnTo>
                    <a:lnTo>
                      <a:pt x="28770" y="4980"/>
                    </a:lnTo>
                    <a:lnTo>
                      <a:pt x="28582" y="4876"/>
                    </a:lnTo>
                    <a:lnTo>
                      <a:pt x="28540" y="4897"/>
                    </a:lnTo>
                    <a:lnTo>
                      <a:pt x="28352" y="4918"/>
                    </a:lnTo>
                    <a:lnTo>
                      <a:pt x="28331" y="4980"/>
                    </a:lnTo>
                    <a:lnTo>
                      <a:pt x="28247" y="4980"/>
                    </a:lnTo>
                    <a:lnTo>
                      <a:pt x="28247" y="4897"/>
                    </a:lnTo>
                    <a:lnTo>
                      <a:pt x="28331" y="4771"/>
                    </a:lnTo>
                    <a:lnTo>
                      <a:pt x="28414" y="4771"/>
                    </a:lnTo>
                    <a:lnTo>
                      <a:pt x="28540" y="4666"/>
                    </a:lnTo>
                    <a:lnTo>
                      <a:pt x="28749" y="4604"/>
                    </a:lnTo>
                    <a:lnTo>
                      <a:pt x="28791" y="4562"/>
                    </a:lnTo>
                    <a:lnTo>
                      <a:pt x="28937" y="4541"/>
                    </a:lnTo>
                    <a:lnTo>
                      <a:pt x="29000" y="4541"/>
                    </a:lnTo>
                    <a:lnTo>
                      <a:pt x="29063" y="4583"/>
                    </a:lnTo>
                    <a:lnTo>
                      <a:pt x="29105" y="4562"/>
                    </a:lnTo>
                    <a:lnTo>
                      <a:pt x="29147" y="4394"/>
                    </a:lnTo>
                    <a:lnTo>
                      <a:pt x="29189" y="4332"/>
                    </a:lnTo>
                    <a:lnTo>
                      <a:pt x="29063" y="4248"/>
                    </a:lnTo>
                    <a:lnTo>
                      <a:pt x="29042" y="4185"/>
                    </a:lnTo>
                    <a:lnTo>
                      <a:pt x="29105" y="4164"/>
                    </a:lnTo>
                    <a:lnTo>
                      <a:pt x="29168" y="4122"/>
                    </a:lnTo>
                    <a:lnTo>
                      <a:pt x="29189" y="4164"/>
                    </a:lnTo>
                    <a:lnTo>
                      <a:pt x="29272" y="4185"/>
                    </a:lnTo>
                    <a:lnTo>
                      <a:pt x="29419" y="4122"/>
                    </a:lnTo>
                    <a:lnTo>
                      <a:pt x="29481" y="4039"/>
                    </a:lnTo>
                    <a:lnTo>
                      <a:pt x="29461" y="3955"/>
                    </a:lnTo>
                    <a:lnTo>
                      <a:pt x="29481" y="3913"/>
                    </a:lnTo>
                    <a:lnTo>
                      <a:pt x="29461" y="3829"/>
                    </a:lnTo>
                    <a:lnTo>
                      <a:pt x="29377" y="3850"/>
                    </a:lnTo>
                    <a:lnTo>
                      <a:pt x="29293" y="3746"/>
                    </a:lnTo>
                    <a:lnTo>
                      <a:pt x="29042" y="3746"/>
                    </a:lnTo>
                    <a:lnTo>
                      <a:pt x="28958" y="3725"/>
                    </a:lnTo>
                    <a:lnTo>
                      <a:pt x="28896" y="3767"/>
                    </a:lnTo>
                    <a:lnTo>
                      <a:pt x="28770" y="3767"/>
                    </a:lnTo>
                    <a:lnTo>
                      <a:pt x="28665" y="3725"/>
                    </a:lnTo>
                    <a:lnTo>
                      <a:pt x="28582" y="3746"/>
                    </a:lnTo>
                    <a:lnTo>
                      <a:pt x="28519" y="3641"/>
                    </a:lnTo>
                    <a:lnTo>
                      <a:pt x="28435" y="3599"/>
                    </a:lnTo>
                    <a:lnTo>
                      <a:pt x="28435" y="3516"/>
                    </a:lnTo>
                    <a:lnTo>
                      <a:pt x="28477" y="3453"/>
                    </a:lnTo>
                    <a:lnTo>
                      <a:pt x="28456" y="3411"/>
                    </a:lnTo>
                    <a:lnTo>
                      <a:pt x="28310" y="3390"/>
                    </a:lnTo>
                    <a:lnTo>
                      <a:pt x="28226" y="3432"/>
                    </a:lnTo>
                    <a:lnTo>
                      <a:pt x="28163" y="3495"/>
                    </a:lnTo>
                    <a:lnTo>
                      <a:pt x="28226" y="3537"/>
                    </a:lnTo>
                    <a:lnTo>
                      <a:pt x="28331" y="3537"/>
                    </a:lnTo>
                    <a:lnTo>
                      <a:pt x="28268" y="3641"/>
                    </a:lnTo>
                    <a:lnTo>
                      <a:pt x="28142" y="3620"/>
                    </a:lnTo>
                    <a:lnTo>
                      <a:pt x="28059" y="3495"/>
                    </a:lnTo>
                    <a:lnTo>
                      <a:pt x="28017" y="3516"/>
                    </a:lnTo>
                    <a:lnTo>
                      <a:pt x="27954" y="3495"/>
                    </a:lnTo>
                    <a:lnTo>
                      <a:pt x="27849" y="3537"/>
                    </a:lnTo>
                    <a:lnTo>
                      <a:pt x="27828" y="3641"/>
                    </a:lnTo>
                    <a:lnTo>
                      <a:pt x="27787" y="3662"/>
                    </a:lnTo>
                    <a:lnTo>
                      <a:pt x="27808" y="3767"/>
                    </a:lnTo>
                    <a:lnTo>
                      <a:pt x="27808" y="3871"/>
                    </a:lnTo>
                    <a:lnTo>
                      <a:pt x="27891" y="3934"/>
                    </a:lnTo>
                    <a:lnTo>
                      <a:pt x="27891" y="4060"/>
                    </a:lnTo>
                    <a:lnTo>
                      <a:pt x="27828" y="4122"/>
                    </a:lnTo>
                    <a:lnTo>
                      <a:pt x="27808" y="4248"/>
                    </a:lnTo>
                    <a:lnTo>
                      <a:pt x="27787" y="4248"/>
                    </a:lnTo>
                    <a:lnTo>
                      <a:pt x="27745" y="4018"/>
                    </a:lnTo>
                    <a:lnTo>
                      <a:pt x="27703" y="3913"/>
                    </a:lnTo>
                    <a:lnTo>
                      <a:pt x="27619" y="3850"/>
                    </a:lnTo>
                    <a:lnTo>
                      <a:pt x="27598" y="3934"/>
                    </a:lnTo>
                    <a:lnTo>
                      <a:pt x="27515" y="3934"/>
                    </a:lnTo>
                    <a:lnTo>
                      <a:pt x="27431" y="4018"/>
                    </a:lnTo>
                    <a:lnTo>
                      <a:pt x="27431" y="4143"/>
                    </a:lnTo>
                    <a:lnTo>
                      <a:pt x="27515" y="4248"/>
                    </a:lnTo>
                    <a:lnTo>
                      <a:pt x="27515" y="4332"/>
                    </a:lnTo>
                    <a:lnTo>
                      <a:pt x="27619" y="4457"/>
                    </a:lnTo>
                    <a:lnTo>
                      <a:pt x="27745" y="4457"/>
                    </a:lnTo>
                    <a:lnTo>
                      <a:pt x="27808" y="4353"/>
                    </a:lnTo>
                    <a:lnTo>
                      <a:pt x="27828" y="4353"/>
                    </a:lnTo>
                    <a:lnTo>
                      <a:pt x="27849" y="4457"/>
                    </a:lnTo>
                    <a:lnTo>
                      <a:pt x="27933" y="4583"/>
                    </a:lnTo>
                    <a:lnTo>
                      <a:pt x="27933" y="4666"/>
                    </a:lnTo>
                    <a:lnTo>
                      <a:pt x="27849" y="4666"/>
                    </a:lnTo>
                    <a:lnTo>
                      <a:pt x="27808" y="4562"/>
                    </a:lnTo>
                    <a:lnTo>
                      <a:pt x="27724" y="4541"/>
                    </a:lnTo>
                    <a:lnTo>
                      <a:pt x="27619" y="4562"/>
                    </a:lnTo>
                    <a:lnTo>
                      <a:pt x="27577" y="4604"/>
                    </a:lnTo>
                    <a:lnTo>
                      <a:pt x="27619" y="4708"/>
                    </a:lnTo>
                    <a:lnTo>
                      <a:pt x="27598" y="4792"/>
                    </a:lnTo>
                    <a:lnTo>
                      <a:pt x="27515" y="4876"/>
                    </a:lnTo>
                    <a:lnTo>
                      <a:pt x="27536" y="4959"/>
                    </a:lnTo>
                    <a:lnTo>
                      <a:pt x="27473" y="5085"/>
                    </a:lnTo>
                    <a:lnTo>
                      <a:pt x="27410" y="5127"/>
                    </a:lnTo>
                    <a:lnTo>
                      <a:pt x="27431" y="5231"/>
                    </a:lnTo>
                    <a:lnTo>
                      <a:pt x="27389" y="5294"/>
                    </a:lnTo>
                    <a:lnTo>
                      <a:pt x="27284" y="5273"/>
                    </a:lnTo>
                    <a:lnTo>
                      <a:pt x="27201" y="5169"/>
                    </a:lnTo>
                    <a:lnTo>
                      <a:pt x="27201" y="5064"/>
                    </a:lnTo>
                    <a:lnTo>
                      <a:pt x="27075" y="4897"/>
                    </a:lnTo>
                    <a:lnTo>
                      <a:pt x="27075" y="4792"/>
                    </a:lnTo>
                    <a:lnTo>
                      <a:pt x="27054" y="4708"/>
                    </a:lnTo>
                    <a:lnTo>
                      <a:pt x="26950" y="4687"/>
                    </a:lnTo>
                    <a:lnTo>
                      <a:pt x="26950" y="4646"/>
                    </a:lnTo>
                    <a:lnTo>
                      <a:pt x="26992" y="4604"/>
                    </a:lnTo>
                    <a:lnTo>
                      <a:pt x="27033" y="4562"/>
                    </a:lnTo>
                    <a:lnTo>
                      <a:pt x="26992" y="4478"/>
                    </a:lnTo>
                    <a:lnTo>
                      <a:pt x="26887" y="4457"/>
                    </a:lnTo>
                    <a:lnTo>
                      <a:pt x="26740" y="4499"/>
                    </a:lnTo>
                    <a:lnTo>
                      <a:pt x="26699" y="4457"/>
                    </a:lnTo>
                    <a:lnTo>
                      <a:pt x="26657" y="4478"/>
                    </a:lnTo>
                    <a:lnTo>
                      <a:pt x="26594" y="4562"/>
                    </a:lnTo>
                    <a:lnTo>
                      <a:pt x="26489" y="4604"/>
                    </a:lnTo>
                    <a:lnTo>
                      <a:pt x="26364" y="4792"/>
                    </a:lnTo>
                    <a:lnTo>
                      <a:pt x="26427" y="4876"/>
                    </a:lnTo>
                    <a:lnTo>
                      <a:pt x="26427" y="5064"/>
                    </a:lnTo>
                    <a:lnTo>
                      <a:pt x="26385" y="5127"/>
                    </a:lnTo>
                    <a:lnTo>
                      <a:pt x="26448" y="5210"/>
                    </a:lnTo>
                    <a:lnTo>
                      <a:pt x="26427" y="5378"/>
                    </a:lnTo>
                    <a:lnTo>
                      <a:pt x="26322" y="5420"/>
                    </a:lnTo>
                    <a:lnTo>
                      <a:pt x="26322" y="5545"/>
                    </a:lnTo>
                    <a:lnTo>
                      <a:pt x="26364" y="5608"/>
                    </a:lnTo>
                    <a:lnTo>
                      <a:pt x="26448" y="5587"/>
                    </a:lnTo>
                    <a:lnTo>
                      <a:pt x="26489" y="5629"/>
                    </a:lnTo>
                    <a:lnTo>
                      <a:pt x="26573" y="5587"/>
                    </a:lnTo>
                    <a:lnTo>
                      <a:pt x="26636" y="5608"/>
                    </a:lnTo>
                    <a:lnTo>
                      <a:pt x="26636" y="5734"/>
                    </a:lnTo>
                    <a:lnTo>
                      <a:pt x="26657" y="5796"/>
                    </a:lnTo>
                    <a:lnTo>
                      <a:pt x="26699" y="5796"/>
                    </a:lnTo>
                    <a:lnTo>
                      <a:pt x="26782" y="5922"/>
                    </a:lnTo>
                    <a:lnTo>
                      <a:pt x="26782" y="6110"/>
                    </a:lnTo>
                    <a:lnTo>
                      <a:pt x="26887" y="6236"/>
                    </a:lnTo>
                    <a:lnTo>
                      <a:pt x="26887" y="6319"/>
                    </a:lnTo>
                    <a:lnTo>
                      <a:pt x="26929" y="6424"/>
                    </a:lnTo>
                    <a:lnTo>
                      <a:pt x="27012" y="6466"/>
                    </a:lnTo>
                    <a:lnTo>
                      <a:pt x="26992" y="6550"/>
                    </a:lnTo>
                    <a:lnTo>
                      <a:pt x="27012" y="6696"/>
                    </a:lnTo>
                    <a:lnTo>
                      <a:pt x="26929" y="6842"/>
                    </a:lnTo>
                    <a:lnTo>
                      <a:pt x="27012" y="6905"/>
                    </a:lnTo>
                    <a:lnTo>
                      <a:pt x="27033" y="7052"/>
                    </a:lnTo>
                    <a:lnTo>
                      <a:pt x="27012" y="7156"/>
                    </a:lnTo>
                    <a:lnTo>
                      <a:pt x="27033" y="7198"/>
                    </a:lnTo>
                    <a:lnTo>
                      <a:pt x="27117" y="7156"/>
                    </a:lnTo>
                    <a:lnTo>
                      <a:pt x="27180" y="7198"/>
                    </a:lnTo>
                    <a:lnTo>
                      <a:pt x="27180" y="7324"/>
                    </a:lnTo>
                    <a:lnTo>
                      <a:pt x="27264" y="7387"/>
                    </a:lnTo>
                    <a:lnTo>
                      <a:pt x="27410" y="7324"/>
                    </a:lnTo>
                    <a:lnTo>
                      <a:pt x="27452" y="7198"/>
                    </a:lnTo>
                    <a:lnTo>
                      <a:pt x="27598" y="7114"/>
                    </a:lnTo>
                    <a:lnTo>
                      <a:pt x="27619" y="7010"/>
                    </a:lnTo>
                    <a:lnTo>
                      <a:pt x="27556" y="6968"/>
                    </a:lnTo>
                    <a:lnTo>
                      <a:pt x="27494" y="6759"/>
                    </a:lnTo>
                    <a:lnTo>
                      <a:pt x="27515" y="6654"/>
                    </a:lnTo>
                    <a:lnTo>
                      <a:pt x="27703" y="6466"/>
                    </a:lnTo>
                    <a:lnTo>
                      <a:pt x="27703" y="6550"/>
                    </a:lnTo>
                    <a:lnTo>
                      <a:pt x="27598" y="6675"/>
                    </a:lnTo>
                    <a:lnTo>
                      <a:pt x="27640" y="6905"/>
                    </a:lnTo>
                    <a:lnTo>
                      <a:pt x="27724" y="6947"/>
                    </a:lnTo>
                    <a:lnTo>
                      <a:pt x="27828" y="6884"/>
                    </a:lnTo>
                    <a:lnTo>
                      <a:pt x="27954" y="6968"/>
                    </a:lnTo>
                    <a:lnTo>
                      <a:pt x="28121" y="6905"/>
                    </a:lnTo>
                    <a:lnTo>
                      <a:pt x="28121" y="6842"/>
                    </a:lnTo>
                    <a:lnTo>
                      <a:pt x="28247" y="6780"/>
                    </a:lnTo>
                    <a:lnTo>
                      <a:pt x="28352" y="6780"/>
                    </a:lnTo>
                    <a:lnTo>
                      <a:pt x="28435" y="6738"/>
                    </a:lnTo>
                    <a:lnTo>
                      <a:pt x="28477" y="6780"/>
                    </a:lnTo>
                    <a:lnTo>
                      <a:pt x="28498" y="6759"/>
                    </a:lnTo>
                    <a:lnTo>
                      <a:pt x="28498" y="6759"/>
                    </a:lnTo>
                    <a:cubicBezTo>
                      <a:pt x="28477" y="6863"/>
                      <a:pt x="28456" y="6989"/>
                      <a:pt x="28456" y="7094"/>
                    </a:cubicBezTo>
                    <a:lnTo>
                      <a:pt x="28435" y="7114"/>
                    </a:lnTo>
                    <a:lnTo>
                      <a:pt x="28456" y="7156"/>
                    </a:lnTo>
                    <a:lnTo>
                      <a:pt x="28456" y="7219"/>
                    </a:lnTo>
                    <a:cubicBezTo>
                      <a:pt x="28456" y="7283"/>
                      <a:pt x="28503" y="7308"/>
                      <a:pt x="28554" y="7308"/>
                    </a:cubicBezTo>
                    <a:cubicBezTo>
                      <a:pt x="28586" y="7308"/>
                      <a:pt x="28620" y="7298"/>
                      <a:pt x="28644" y="7282"/>
                    </a:cubicBezTo>
                    <a:lnTo>
                      <a:pt x="28707" y="7282"/>
                    </a:lnTo>
                    <a:lnTo>
                      <a:pt x="28707" y="7324"/>
                    </a:lnTo>
                    <a:lnTo>
                      <a:pt x="28582" y="7533"/>
                    </a:lnTo>
                    <a:lnTo>
                      <a:pt x="28561" y="7617"/>
                    </a:lnTo>
                    <a:lnTo>
                      <a:pt x="28456" y="7679"/>
                    </a:lnTo>
                    <a:lnTo>
                      <a:pt x="28477" y="7596"/>
                    </a:lnTo>
                    <a:lnTo>
                      <a:pt x="28435" y="7533"/>
                    </a:lnTo>
                    <a:lnTo>
                      <a:pt x="28477" y="7407"/>
                    </a:lnTo>
                    <a:lnTo>
                      <a:pt x="28393" y="7324"/>
                    </a:lnTo>
                    <a:lnTo>
                      <a:pt x="28268" y="7387"/>
                    </a:lnTo>
                    <a:lnTo>
                      <a:pt x="28184" y="7512"/>
                    </a:lnTo>
                    <a:lnTo>
                      <a:pt x="28121" y="7512"/>
                    </a:lnTo>
                    <a:lnTo>
                      <a:pt x="28038" y="7679"/>
                    </a:lnTo>
                    <a:lnTo>
                      <a:pt x="27954" y="7700"/>
                    </a:lnTo>
                    <a:lnTo>
                      <a:pt x="27870" y="7910"/>
                    </a:lnTo>
                    <a:lnTo>
                      <a:pt x="27724" y="8056"/>
                    </a:lnTo>
                    <a:lnTo>
                      <a:pt x="27703" y="8203"/>
                    </a:lnTo>
                    <a:lnTo>
                      <a:pt x="27745" y="8328"/>
                    </a:lnTo>
                    <a:lnTo>
                      <a:pt x="27745" y="8412"/>
                    </a:lnTo>
                    <a:lnTo>
                      <a:pt x="27808" y="8433"/>
                    </a:lnTo>
                    <a:lnTo>
                      <a:pt x="27870" y="8370"/>
                    </a:lnTo>
                    <a:lnTo>
                      <a:pt x="27933" y="8370"/>
                    </a:lnTo>
                    <a:lnTo>
                      <a:pt x="27933" y="8454"/>
                    </a:lnTo>
                    <a:lnTo>
                      <a:pt x="27828" y="8537"/>
                    </a:lnTo>
                    <a:lnTo>
                      <a:pt x="27828" y="8579"/>
                    </a:lnTo>
                    <a:lnTo>
                      <a:pt x="27724" y="8579"/>
                    </a:lnTo>
                    <a:lnTo>
                      <a:pt x="27619" y="8642"/>
                    </a:lnTo>
                    <a:lnTo>
                      <a:pt x="27431" y="8830"/>
                    </a:lnTo>
                    <a:lnTo>
                      <a:pt x="27347" y="8935"/>
                    </a:lnTo>
                    <a:lnTo>
                      <a:pt x="27326" y="9207"/>
                    </a:lnTo>
                    <a:lnTo>
                      <a:pt x="27389" y="9311"/>
                    </a:lnTo>
                    <a:lnTo>
                      <a:pt x="27389" y="9395"/>
                    </a:lnTo>
                    <a:lnTo>
                      <a:pt x="27326" y="9500"/>
                    </a:lnTo>
                    <a:lnTo>
                      <a:pt x="27347" y="9563"/>
                    </a:lnTo>
                    <a:lnTo>
                      <a:pt x="27389" y="9625"/>
                    </a:lnTo>
                    <a:lnTo>
                      <a:pt x="27452" y="9625"/>
                    </a:lnTo>
                    <a:lnTo>
                      <a:pt x="27515" y="9667"/>
                    </a:lnTo>
                    <a:lnTo>
                      <a:pt x="27536" y="9793"/>
                    </a:lnTo>
                    <a:lnTo>
                      <a:pt x="27640" y="9835"/>
                    </a:lnTo>
                    <a:lnTo>
                      <a:pt x="27703" y="9939"/>
                    </a:lnTo>
                    <a:lnTo>
                      <a:pt x="27745" y="9939"/>
                    </a:lnTo>
                    <a:lnTo>
                      <a:pt x="27828" y="9814"/>
                    </a:lnTo>
                    <a:lnTo>
                      <a:pt x="27808" y="9939"/>
                    </a:lnTo>
                    <a:lnTo>
                      <a:pt x="27849" y="10107"/>
                    </a:lnTo>
                    <a:lnTo>
                      <a:pt x="28017" y="10127"/>
                    </a:lnTo>
                    <a:lnTo>
                      <a:pt x="28080" y="10190"/>
                    </a:lnTo>
                    <a:lnTo>
                      <a:pt x="28184" y="10190"/>
                    </a:lnTo>
                    <a:lnTo>
                      <a:pt x="28331" y="10211"/>
                    </a:lnTo>
                    <a:lnTo>
                      <a:pt x="28331" y="10295"/>
                    </a:lnTo>
                    <a:lnTo>
                      <a:pt x="28226" y="10504"/>
                    </a:lnTo>
                    <a:lnTo>
                      <a:pt x="28121" y="10546"/>
                    </a:lnTo>
                    <a:lnTo>
                      <a:pt x="28080" y="10525"/>
                    </a:lnTo>
                    <a:lnTo>
                      <a:pt x="28121" y="10420"/>
                    </a:lnTo>
                    <a:lnTo>
                      <a:pt x="28226" y="10379"/>
                    </a:lnTo>
                    <a:lnTo>
                      <a:pt x="28080" y="10337"/>
                    </a:lnTo>
                    <a:lnTo>
                      <a:pt x="27954" y="10379"/>
                    </a:lnTo>
                    <a:lnTo>
                      <a:pt x="27849" y="10504"/>
                    </a:lnTo>
                    <a:lnTo>
                      <a:pt x="27912" y="10546"/>
                    </a:lnTo>
                    <a:lnTo>
                      <a:pt x="27912" y="10630"/>
                    </a:lnTo>
                    <a:lnTo>
                      <a:pt x="27745" y="10713"/>
                    </a:lnTo>
                    <a:lnTo>
                      <a:pt x="27661" y="10797"/>
                    </a:lnTo>
                    <a:lnTo>
                      <a:pt x="27598" y="10797"/>
                    </a:lnTo>
                    <a:lnTo>
                      <a:pt x="27515" y="10944"/>
                    </a:lnTo>
                    <a:lnTo>
                      <a:pt x="27536" y="11006"/>
                    </a:lnTo>
                    <a:lnTo>
                      <a:pt x="27619" y="11006"/>
                    </a:lnTo>
                    <a:lnTo>
                      <a:pt x="27661" y="11048"/>
                    </a:lnTo>
                    <a:lnTo>
                      <a:pt x="27766" y="11027"/>
                    </a:lnTo>
                    <a:lnTo>
                      <a:pt x="27828" y="10923"/>
                    </a:lnTo>
                    <a:lnTo>
                      <a:pt x="27808" y="10860"/>
                    </a:lnTo>
                    <a:lnTo>
                      <a:pt x="27870" y="10839"/>
                    </a:lnTo>
                    <a:lnTo>
                      <a:pt x="27954" y="10797"/>
                    </a:lnTo>
                    <a:lnTo>
                      <a:pt x="28017" y="10839"/>
                    </a:lnTo>
                    <a:lnTo>
                      <a:pt x="27975" y="10944"/>
                    </a:lnTo>
                    <a:lnTo>
                      <a:pt x="27912" y="11069"/>
                    </a:lnTo>
                    <a:lnTo>
                      <a:pt x="27870" y="11236"/>
                    </a:lnTo>
                    <a:lnTo>
                      <a:pt x="27870" y="11320"/>
                    </a:lnTo>
                    <a:lnTo>
                      <a:pt x="27808" y="11383"/>
                    </a:lnTo>
                    <a:lnTo>
                      <a:pt x="27640" y="11425"/>
                    </a:lnTo>
                    <a:lnTo>
                      <a:pt x="27536" y="11529"/>
                    </a:lnTo>
                    <a:lnTo>
                      <a:pt x="27452" y="11550"/>
                    </a:lnTo>
                    <a:lnTo>
                      <a:pt x="27452" y="11592"/>
                    </a:lnTo>
                    <a:lnTo>
                      <a:pt x="27410" y="11697"/>
                    </a:lnTo>
                    <a:lnTo>
                      <a:pt x="27138" y="11801"/>
                    </a:lnTo>
                    <a:lnTo>
                      <a:pt x="27075" y="11906"/>
                    </a:lnTo>
                    <a:lnTo>
                      <a:pt x="26971" y="11948"/>
                    </a:lnTo>
                    <a:lnTo>
                      <a:pt x="26929" y="11885"/>
                    </a:lnTo>
                    <a:lnTo>
                      <a:pt x="26887" y="11885"/>
                    </a:lnTo>
                    <a:lnTo>
                      <a:pt x="26866" y="11843"/>
                    </a:lnTo>
                    <a:lnTo>
                      <a:pt x="26803" y="11906"/>
                    </a:lnTo>
                    <a:lnTo>
                      <a:pt x="26720" y="11948"/>
                    </a:lnTo>
                    <a:lnTo>
                      <a:pt x="26720" y="11948"/>
                    </a:lnTo>
                    <a:lnTo>
                      <a:pt x="26761" y="11885"/>
                    </a:lnTo>
                    <a:lnTo>
                      <a:pt x="26720" y="11843"/>
                    </a:lnTo>
                    <a:lnTo>
                      <a:pt x="26615" y="11948"/>
                    </a:lnTo>
                    <a:lnTo>
                      <a:pt x="26573" y="12094"/>
                    </a:lnTo>
                    <a:lnTo>
                      <a:pt x="26468" y="12262"/>
                    </a:lnTo>
                    <a:lnTo>
                      <a:pt x="26448" y="12304"/>
                    </a:lnTo>
                    <a:lnTo>
                      <a:pt x="26489" y="12387"/>
                    </a:lnTo>
                    <a:lnTo>
                      <a:pt x="26489" y="12471"/>
                    </a:lnTo>
                    <a:lnTo>
                      <a:pt x="26406" y="12617"/>
                    </a:lnTo>
                    <a:lnTo>
                      <a:pt x="26406" y="12701"/>
                    </a:lnTo>
                    <a:lnTo>
                      <a:pt x="26468" y="12785"/>
                    </a:lnTo>
                    <a:lnTo>
                      <a:pt x="26385" y="12827"/>
                    </a:lnTo>
                    <a:lnTo>
                      <a:pt x="26343" y="12952"/>
                    </a:lnTo>
                    <a:lnTo>
                      <a:pt x="26364" y="12952"/>
                    </a:lnTo>
                    <a:lnTo>
                      <a:pt x="26448" y="12931"/>
                    </a:lnTo>
                    <a:lnTo>
                      <a:pt x="26489" y="12848"/>
                    </a:lnTo>
                    <a:lnTo>
                      <a:pt x="26594" y="12889"/>
                    </a:lnTo>
                    <a:lnTo>
                      <a:pt x="26699" y="12806"/>
                    </a:lnTo>
                    <a:lnTo>
                      <a:pt x="26615" y="12910"/>
                    </a:lnTo>
                    <a:lnTo>
                      <a:pt x="26510" y="12910"/>
                    </a:lnTo>
                    <a:lnTo>
                      <a:pt x="26406" y="13015"/>
                    </a:lnTo>
                    <a:lnTo>
                      <a:pt x="26259" y="13057"/>
                    </a:lnTo>
                    <a:lnTo>
                      <a:pt x="26259" y="13203"/>
                    </a:lnTo>
                    <a:lnTo>
                      <a:pt x="26176" y="13266"/>
                    </a:lnTo>
                    <a:lnTo>
                      <a:pt x="26071" y="13203"/>
                    </a:lnTo>
                    <a:lnTo>
                      <a:pt x="25945" y="13203"/>
                    </a:lnTo>
                    <a:lnTo>
                      <a:pt x="25862" y="13120"/>
                    </a:lnTo>
                    <a:lnTo>
                      <a:pt x="25778" y="13161"/>
                    </a:lnTo>
                    <a:lnTo>
                      <a:pt x="25820" y="13350"/>
                    </a:lnTo>
                    <a:lnTo>
                      <a:pt x="25631" y="13245"/>
                    </a:lnTo>
                    <a:lnTo>
                      <a:pt x="25694" y="12994"/>
                    </a:lnTo>
                    <a:lnTo>
                      <a:pt x="25631" y="12827"/>
                    </a:lnTo>
                    <a:lnTo>
                      <a:pt x="25548" y="12722"/>
                    </a:lnTo>
                    <a:lnTo>
                      <a:pt x="25590" y="12555"/>
                    </a:lnTo>
                    <a:lnTo>
                      <a:pt x="25631" y="12555"/>
                    </a:lnTo>
                    <a:lnTo>
                      <a:pt x="25673" y="12722"/>
                    </a:lnTo>
                    <a:lnTo>
                      <a:pt x="25820" y="12638"/>
                    </a:lnTo>
                    <a:lnTo>
                      <a:pt x="25862" y="12743"/>
                    </a:lnTo>
                    <a:lnTo>
                      <a:pt x="25987" y="12806"/>
                    </a:lnTo>
                    <a:lnTo>
                      <a:pt x="26071" y="12722"/>
                    </a:lnTo>
                    <a:lnTo>
                      <a:pt x="26071" y="12638"/>
                    </a:lnTo>
                    <a:lnTo>
                      <a:pt x="26134" y="12492"/>
                    </a:lnTo>
                    <a:lnTo>
                      <a:pt x="26029" y="12513"/>
                    </a:lnTo>
                    <a:lnTo>
                      <a:pt x="25945" y="12492"/>
                    </a:lnTo>
                    <a:lnTo>
                      <a:pt x="26029" y="12429"/>
                    </a:lnTo>
                    <a:lnTo>
                      <a:pt x="26092" y="12304"/>
                    </a:lnTo>
                    <a:lnTo>
                      <a:pt x="26029" y="12304"/>
                    </a:lnTo>
                    <a:lnTo>
                      <a:pt x="25945" y="12387"/>
                    </a:lnTo>
                    <a:lnTo>
                      <a:pt x="25778" y="12429"/>
                    </a:lnTo>
                    <a:lnTo>
                      <a:pt x="25778" y="12345"/>
                    </a:lnTo>
                    <a:lnTo>
                      <a:pt x="25924" y="12283"/>
                    </a:lnTo>
                    <a:lnTo>
                      <a:pt x="25924" y="12178"/>
                    </a:lnTo>
                    <a:lnTo>
                      <a:pt x="25841" y="12178"/>
                    </a:lnTo>
                    <a:lnTo>
                      <a:pt x="25736" y="12220"/>
                    </a:lnTo>
                    <a:lnTo>
                      <a:pt x="25736" y="12136"/>
                    </a:lnTo>
                    <a:lnTo>
                      <a:pt x="25778" y="11969"/>
                    </a:lnTo>
                    <a:lnTo>
                      <a:pt x="25862" y="11864"/>
                    </a:lnTo>
                    <a:lnTo>
                      <a:pt x="25883" y="11969"/>
                    </a:lnTo>
                    <a:lnTo>
                      <a:pt x="25945" y="11906"/>
                    </a:lnTo>
                    <a:lnTo>
                      <a:pt x="25945" y="11822"/>
                    </a:lnTo>
                    <a:lnTo>
                      <a:pt x="26092" y="11676"/>
                    </a:lnTo>
                    <a:lnTo>
                      <a:pt x="26092" y="11592"/>
                    </a:lnTo>
                    <a:lnTo>
                      <a:pt x="26280" y="11488"/>
                    </a:lnTo>
                    <a:lnTo>
                      <a:pt x="26280" y="11362"/>
                    </a:lnTo>
                    <a:lnTo>
                      <a:pt x="26364" y="11299"/>
                    </a:lnTo>
                    <a:lnTo>
                      <a:pt x="26448" y="11278"/>
                    </a:lnTo>
                    <a:lnTo>
                      <a:pt x="26448" y="11236"/>
                    </a:lnTo>
                    <a:lnTo>
                      <a:pt x="26343" y="11236"/>
                    </a:lnTo>
                    <a:lnTo>
                      <a:pt x="26196" y="11257"/>
                    </a:lnTo>
                    <a:lnTo>
                      <a:pt x="26155" y="11425"/>
                    </a:lnTo>
                    <a:lnTo>
                      <a:pt x="26029" y="11488"/>
                    </a:lnTo>
                    <a:lnTo>
                      <a:pt x="25945" y="11467"/>
                    </a:lnTo>
                    <a:lnTo>
                      <a:pt x="25966" y="11425"/>
                    </a:lnTo>
                    <a:lnTo>
                      <a:pt x="26113" y="11362"/>
                    </a:lnTo>
                    <a:lnTo>
                      <a:pt x="26134" y="11257"/>
                    </a:lnTo>
                    <a:lnTo>
                      <a:pt x="26050" y="11216"/>
                    </a:lnTo>
                    <a:lnTo>
                      <a:pt x="25966" y="11236"/>
                    </a:lnTo>
                    <a:lnTo>
                      <a:pt x="25883" y="11153"/>
                    </a:lnTo>
                    <a:lnTo>
                      <a:pt x="25924" y="11069"/>
                    </a:lnTo>
                    <a:lnTo>
                      <a:pt x="25945" y="10944"/>
                    </a:lnTo>
                    <a:lnTo>
                      <a:pt x="25862" y="10860"/>
                    </a:lnTo>
                    <a:lnTo>
                      <a:pt x="25820" y="10902"/>
                    </a:lnTo>
                    <a:lnTo>
                      <a:pt x="25778" y="10964"/>
                    </a:lnTo>
                    <a:lnTo>
                      <a:pt x="25778" y="10902"/>
                    </a:lnTo>
                    <a:lnTo>
                      <a:pt x="25820" y="10818"/>
                    </a:lnTo>
                    <a:lnTo>
                      <a:pt x="25757" y="10713"/>
                    </a:lnTo>
                    <a:lnTo>
                      <a:pt x="25652" y="10713"/>
                    </a:lnTo>
                    <a:lnTo>
                      <a:pt x="25631" y="10902"/>
                    </a:lnTo>
                    <a:lnTo>
                      <a:pt x="25527" y="10964"/>
                    </a:lnTo>
                    <a:lnTo>
                      <a:pt x="25506" y="11027"/>
                    </a:lnTo>
                    <a:lnTo>
                      <a:pt x="25443" y="10985"/>
                    </a:lnTo>
                    <a:lnTo>
                      <a:pt x="25443" y="10923"/>
                    </a:lnTo>
                    <a:lnTo>
                      <a:pt x="25401" y="10839"/>
                    </a:lnTo>
                    <a:lnTo>
                      <a:pt x="25318" y="10839"/>
                    </a:lnTo>
                    <a:lnTo>
                      <a:pt x="25297" y="10923"/>
                    </a:lnTo>
                    <a:lnTo>
                      <a:pt x="25318" y="10964"/>
                    </a:lnTo>
                    <a:lnTo>
                      <a:pt x="25297" y="11027"/>
                    </a:lnTo>
                    <a:lnTo>
                      <a:pt x="25339" y="11132"/>
                    </a:lnTo>
                    <a:lnTo>
                      <a:pt x="25339" y="11195"/>
                    </a:lnTo>
                    <a:lnTo>
                      <a:pt x="25297" y="11257"/>
                    </a:lnTo>
                    <a:lnTo>
                      <a:pt x="25234" y="11195"/>
                    </a:lnTo>
                    <a:lnTo>
                      <a:pt x="25234" y="11132"/>
                    </a:lnTo>
                    <a:lnTo>
                      <a:pt x="25192" y="11132"/>
                    </a:lnTo>
                    <a:lnTo>
                      <a:pt x="25171" y="11195"/>
                    </a:lnTo>
                    <a:lnTo>
                      <a:pt x="25213" y="11446"/>
                    </a:lnTo>
                    <a:lnTo>
                      <a:pt x="25234" y="11592"/>
                    </a:lnTo>
                    <a:lnTo>
                      <a:pt x="25401" y="11676"/>
                    </a:lnTo>
                    <a:lnTo>
                      <a:pt x="25443" y="11760"/>
                    </a:lnTo>
                    <a:lnTo>
                      <a:pt x="25443" y="11990"/>
                    </a:lnTo>
                    <a:lnTo>
                      <a:pt x="25422" y="11864"/>
                    </a:lnTo>
                    <a:lnTo>
                      <a:pt x="25339" y="11801"/>
                    </a:lnTo>
                    <a:lnTo>
                      <a:pt x="25192" y="11613"/>
                    </a:lnTo>
                    <a:lnTo>
                      <a:pt x="25171" y="11467"/>
                    </a:lnTo>
                    <a:lnTo>
                      <a:pt x="25108" y="11278"/>
                    </a:lnTo>
                    <a:lnTo>
                      <a:pt x="25025" y="11278"/>
                    </a:lnTo>
                    <a:lnTo>
                      <a:pt x="24983" y="11341"/>
                    </a:lnTo>
                    <a:lnTo>
                      <a:pt x="25004" y="11488"/>
                    </a:lnTo>
                    <a:lnTo>
                      <a:pt x="25087" y="11592"/>
                    </a:lnTo>
                    <a:lnTo>
                      <a:pt x="25108" y="11718"/>
                    </a:lnTo>
                    <a:lnTo>
                      <a:pt x="25067" y="11760"/>
                    </a:lnTo>
                    <a:lnTo>
                      <a:pt x="24983" y="11655"/>
                    </a:lnTo>
                    <a:lnTo>
                      <a:pt x="24774" y="11697"/>
                    </a:lnTo>
                    <a:lnTo>
                      <a:pt x="24711" y="11760"/>
                    </a:lnTo>
                    <a:lnTo>
                      <a:pt x="24648" y="11676"/>
                    </a:lnTo>
                    <a:lnTo>
                      <a:pt x="24564" y="11655"/>
                    </a:lnTo>
                    <a:lnTo>
                      <a:pt x="24376" y="11488"/>
                    </a:lnTo>
                    <a:lnTo>
                      <a:pt x="24146" y="11488"/>
                    </a:lnTo>
                    <a:lnTo>
                      <a:pt x="24125" y="11404"/>
                    </a:lnTo>
                    <a:lnTo>
                      <a:pt x="24083" y="11404"/>
                    </a:lnTo>
                    <a:lnTo>
                      <a:pt x="23937" y="11488"/>
                    </a:lnTo>
                    <a:lnTo>
                      <a:pt x="23874" y="11571"/>
                    </a:lnTo>
                    <a:lnTo>
                      <a:pt x="23707" y="11571"/>
                    </a:lnTo>
                    <a:lnTo>
                      <a:pt x="23560" y="11655"/>
                    </a:lnTo>
                    <a:lnTo>
                      <a:pt x="23435" y="11550"/>
                    </a:lnTo>
                    <a:lnTo>
                      <a:pt x="23414" y="11550"/>
                    </a:lnTo>
                    <a:lnTo>
                      <a:pt x="23393" y="11446"/>
                    </a:lnTo>
                    <a:lnTo>
                      <a:pt x="23330" y="11404"/>
                    </a:lnTo>
                    <a:lnTo>
                      <a:pt x="23204" y="11488"/>
                    </a:lnTo>
                    <a:lnTo>
                      <a:pt x="23204" y="11404"/>
                    </a:lnTo>
                    <a:lnTo>
                      <a:pt x="23037" y="11257"/>
                    </a:lnTo>
                    <a:lnTo>
                      <a:pt x="23016" y="11174"/>
                    </a:lnTo>
                    <a:lnTo>
                      <a:pt x="22974" y="11153"/>
                    </a:lnTo>
                    <a:lnTo>
                      <a:pt x="22974" y="11069"/>
                    </a:lnTo>
                    <a:lnTo>
                      <a:pt x="22995" y="11027"/>
                    </a:lnTo>
                    <a:lnTo>
                      <a:pt x="22932" y="10944"/>
                    </a:lnTo>
                    <a:lnTo>
                      <a:pt x="22890" y="10964"/>
                    </a:lnTo>
                    <a:lnTo>
                      <a:pt x="22870" y="10944"/>
                    </a:lnTo>
                    <a:lnTo>
                      <a:pt x="22870" y="10860"/>
                    </a:lnTo>
                    <a:lnTo>
                      <a:pt x="22807" y="10839"/>
                    </a:lnTo>
                    <a:lnTo>
                      <a:pt x="22702" y="10881"/>
                    </a:lnTo>
                    <a:lnTo>
                      <a:pt x="22577" y="10881"/>
                    </a:lnTo>
                    <a:lnTo>
                      <a:pt x="22493" y="10818"/>
                    </a:lnTo>
                    <a:lnTo>
                      <a:pt x="22451" y="10818"/>
                    </a:lnTo>
                    <a:lnTo>
                      <a:pt x="22409" y="10755"/>
                    </a:lnTo>
                    <a:lnTo>
                      <a:pt x="22305" y="10713"/>
                    </a:lnTo>
                    <a:lnTo>
                      <a:pt x="22200" y="10713"/>
                    </a:lnTo>
                    <a:lnTo>
                      <a:pt x="22263" y="10630"/>
                    </a:lnTo>
                    <a:lnTo>
                      <a:pt x="22263" y="10546"/>
                    </a:lnTo>
                    <a:lnTo>
                      <a:pt x="22346" y="10462"/>
                    </a:lnTo>
                    <a:lnTo>
                      <a:pt x="22346" y="10420"/>
                    </a:lnTo>
                    <a:lnTo>
                      <a:pt x="22263" y="10400"/>
                    </a:lnTo>
                    <a:lnTo>
                      <a:pt x="22179" y="10400"/>
                    </a:lnTo>
                    <a:lnTo>
                      <a:pt x="22158" y="10148"/>
                    </a:lnTo>
                    <a:lnTo>
                      <a:pt x="22095" y="10127"/>
                    </a:lnTo>
                    <a:lnTo>
                      <a:pt x="22095" y="10086"/>
                    </a:lnTo>
                    <a:lnTo>
                      <a:pt x="22179" y="10023"/>
                    </a:lnTo>
                    <a:lnTo>
                      <a:pt x="22200" y="9981"/>
                    </a:lnTo>
                    <a:lnTo>
                      <a:pt x="22158" y="9939"/>
                    </a:lnTo>
                    <a:lnTo>
                      <a:pt x="22179" y="9876"/>
                    </a:lnTo>
                    <a:lnTo>
                      <a:pt x="22179" y="9772"/>
                    </a:lnTo>
                    <a:cubicBezTo>
                      <a:pt x="22284" y="9709"/>
                      <a:pt x="22388" y="9688"/>
                      <a:pt x="22493" y="9604"/>
                    </a:cubicBezTo>
                    <a:lnTo>
                      <a:pt x="22514" y="9625"/>
                    </a:lnTo>
                    <a:lnTo>
                      <a:pt x="22598" y="9604"/>
                    </a:lnTo>
                    <a:lnTo>
                      <a:pt x="22681" y="9500"/>
                    </a:lnTo>
                    <a:lnTo>
                      <a:pt x="22702" y="9500"/>
                    </a:lnTo>
                    <a:lnTo>
                      <a:pt x="22702" y="9604"/>
                    </a:lnTo>
                    <a:lnTo>
                      <a:pt x="22765" y="9709"/>
                    </a:lnTo>
                    <a:lnTo>
                      <a:pt x="22828" y="9730"/>
                    </a:lnTo>
                    <a:lnTo>
                      <a:pt x="22911" y="9688"/>
                    </a:lnTo>
                    <a:lnTo>
                      <a:pt x="22995" y="9709"/>
                    </a:lnTo>
                    <a:lnTo>
                      <a:pt x="23037" y="9793"/>
                    </a:lnTo>
                    <a:lnTo>
                      <a:pt x="23121" y="9793"/>
                    </a:lnTo>
                    <a:lnTo>
                      <a:pt x="23183" y="9835"/>
                    </a:lnTo>
                    <a:lnTo>
                      <a:pt x="23225" y="9835"/>
                    </a:lnTo>
                    <a:lnTo>
                      <a:pt x="23225" y="9730"/>
                    </a:lnTo>
                    <a:lnTo>
                      <a:pt x="23288" y="9730"/>
                    </a:lnTo>
                    <a:lnTo>
                      <a:pt x="23351" y="9709"/>
                    </a:lnTo>
                    <a:lnTo>
                      <a:pt x="23414" y="9730"/>
                    </a:lnTo>
                    <a:lnTo>
                      <a:pt x="23414" y="9814"/>
                    </a:lnTo>
                    <a:lnTo>
                      <a:pt x="23455" y="9835"/>
                    </a:lnTo>
                    <a:lnTo>
                      <a:pt x="23539" y="9814"/>
                    </a:lnTo>
                    <a:lnTo>
                      <a:pt x="23602" y="9730"/>
                    </a:lnTo>
                    <a:lnTo>
                      <a:pt x="23644" y="9772"/>
                    </a:lnTo>
                    <a:lnTo>
                      <a:pt x="23665" y="9835"/>
                    </a:lnTo>
                    <a:lnTo>
                      <a:pt x="23727" y="9835"/>
                    </a:lnTo>
                    <a:lnTo>
                      <a:pt x="23748" y="9793"/>
                    </a:lnTo>
                    <a:lnTo>
                      <a:pt x="23769" y="9793"/>
                    </a:lnTo>
                    <a:lnTo>
                      <a:pt x="23832" y="9709"/>
                    </a:lnTo>
                    <a:lnTo>
                      <a:pt x="23916" y="9709"/>
                    </a:lnTo>
                    <a:lnTo>
                      <a:pt x="23937" y="9772"/>
                    </a:lnTo>
                    <a:lnTo>
                      <a:pt x="23979" y="9793"/>
                    </a:lnTo>
                    <a:lnTo>
                      <a:pt x="24041" y="9772"/>
                    </a:lnTo>
                    <a:lnTo>
                      <a:pt x="24041" y="9709"/>
                    </a:lnTo>
                    <a:lnTo>
                      <a:pt x="24020" y="9667"/>
                    </a:lnTo>
                    <a:lnTo>
                      <a:pt x="24083" y="9583"/>
                    </a:lnTo>
                    <a:lnTo>
                      <a:pt x="24083" y="9521"/>
                    </a:lnTo>
                    <a:lnTo>
                      <a:pt x="24146" y="9458"/>
                    </a:lnTo>
                    <a:lnTo>
                      <a:pt x="24146" y="9374"/>
                    </a:lnTo>
                    <a:lnTo>
                      <a:pt x="24062" y="9374"/>
                    </a:lnTo>
                    <a:lnTo>
                      <a:pt x="24041" y="9291"/>
                    </a:lnTo>
                    <a:lnTo>
                      <a:pt x="24062" y="9186"/>
                    </a:lnTo>
                    <a:lnTo>
                      <a:pt x="24146" y="9165"/>
                    </a:lnTo>
                    <a:lnTo>
                      <a:pt x="24146" y="9060"/>
                    </a:lnTo>
                    <a:lnTo>
                      <a:pt x="24041" y="8998"/>
                    </a:lnTo>
                    <a:lnTo>
                      <a:pt x="23958" y="9039"/>
                    </a:lnTo>
                    <a:lnTo>
                      <a:pt x="23958" y="9102"/>
                    </a:lnTo>
                    <a:lnTo>
                      <a:pt x="23916" y="9165"/>
                    </a:lnTo>
                    <a:lnTo>
                      <a:pt x="23832" y="9102"/>
                    </a:lnTo>
                    <a:lnTo>
                      <a:pt x="23707" y="9102"/>
                    </a:lnTo>
                    <a:lnTo>
                      <a:pt x="23560" y="9249"/>
                    </a:lnTo>
                    <a:lnTo>
                      <a:pt x="23455" y="9311"/>
                    </a:lnTo>
                    <a:lnTo>
                      <a:pt x="23455" y="9270"/>
                    </a:lnTo>
                    <a:lnTo>
                      <a:pt x="23602" y="9186"/>
                    </a:lnTo>
                    <a:lnTo>
                      <a:pt x="23644" y="9102"/>
                    </a:lnTo>
                    <a:lnTo>
                      <a:pt x="23644" y="8977"/>
                    </a:lnTo>
                    <a:lnTo>
                      <a:pt x="23602" y="9060"/>
                    </a:lnTo>
                    <a:lnTo>
                      <a:pt x="23539" y="9039"/>
                    </a:lnTo>
                    <a:lnTo>
                      <a:pt x="23539" y="8935"/>
                    </a:lnTo>
                    <a:lnTo>
                      <a:pt x="23644" y="8851"/>
                    </a:lnTo>
                    <a:lnTo>
                      <a:pt x="23560" y="8726"/>
                    </a:lnTo>
                    <a:lnTo>
                      <a:pt x="23644" y="8642"/>
                    </a:lnTo>
                    <a:lnTo>
                      <a:pt x="23727" y="8642"/>
                    </a:lnTo>
                    <a:lnTo>
                      <a:pt x="23707" y="8684"/>
                    </a:lnTo>
                    <a:lnTo>
                      <a:pt x="23748" y="8851"/>
                    </a:lnTo>
                    <a:lnTo>
                      <a:pt x="23832" y="8935"/>
                    </a:lnTo>
                    <a:lnTo>
                      <a:pt x="23874" y="8893"/>
                    </a:lnTo>
                    <a:lnTo>
                      <a:pt x="23979" y="8893"/>
                    </a:lnTo>
                    <a:lnTo>
                      <a:pt x="24041" y="8767"/>
                    </a:lnTo>
                    <a:lnTo>
                      <a:pt x="23979" y="8726"/>
                    </a:lnTo>
                    <a:lnTo>
                      <a:pt x="23979" y="8663"/>
                    </a:lnTo>
                    <a:lnTo>
                      <a:pt x="24062" y="8663"/>
                    </a:lnTo>
                    <a:lnTo>
                      <a:pt x="24083" y="8726"/>
                    </a:lnTo>
                    <a:lnTo>
                      <a:pt x="24146" y="8684"/>
                    </a:lnTo>
                    <a:lnTo>
                      <a:pt x="24251" y="8621"/>
                    </a:lnTo>
                    <a:lnTo>
                      <a:pt x="24271" y="8475"/>
                    </a:lnTo>
                    <a:lnTo>
                      <a:pt x="24292" y="8579"/>
                    </a:lnTo>
                    <a:lnTo>
                      <a:pt x="24355" y="8579"/>
                    </a:lnTo>
                    <a:lnTo>
                      <a:pt x="24460" y="8516"/>
                    </a:lnTo>
                    <a:lnTo>
                      <a:pt x="24376" y="8684"/>
                    </a:lnTo>
                    <a:lnTo>
                      <a:pt x="24376" y="8851"/>
                    </a:lnTo>
                    <a:lnTo>
                      <a:pt x="24439" y="8830"/>
                    </a:lnTo>
                    <a:lnTo>
                      <a:pt x="24481" y="8851"/>
                    </a:lnTo>
                    <a:lnTo>
                      <a:pt x="24439" y="8935"/>
                    </a:lnTo>
                    <a:lnTo>
                      <a:pt x="24502" y="8935"/>
                    </a:lnTo>
                    <a:lnTo>
                      <a:pt x="24564" y="8788"/>
                    </a:lnTo>
                    <a:lnTo>
                      <a:pt x="24606" y="8747"/>
                    </a:lnTo>
                    <a:lnTo>
                      <a:pt x="24690" y="8579"/>
                    </a:lnTo>
                    <a:lnTo>
                      <a:pt x="24774" y="8558"/>
                    </a:lnTo>
                    <a:lnTo>
                      <a:pt x="24753" y="8684"/>
                    </a:lnTo>
                    <a:lnTo>
                      <a:pt x="24648" y="8788"/>
                    </a:lnTo>
                    <a:lnTo>
                      <a:pt x="24669" y="8977"/>
                    </a:lnTo>
                    <a:lnTo>
                      <a:pt x="24753" y="8977"/>
                    </a:lnTo>
                    <a:lnTo>
                      <a:pt x="24815" y="9039"/>
                    </a:lnTo>
                    <a:lnTo>
                      <a:pt x="24878" y="8956"/>
                    </a:lnTo>
                    <a:lnTo>
                      <a:pt x="25004" y="8851"/>
                    </a:lnTo>
                    <a:lnTo>
                      <a:pt x="25067" y="8684"/>
                    </a:lnTo>
                    <a:lnTo>
                      <a:pt x="25108" y="8558"/>
                    </a:lnTo>
                    <a:lnTo>
                      <a:pt x="25087" y="8433"/>
                    </a:lnTo>
                    <a:lnTo>
                      <a:pt x="25129" y="8370"/>
                    </a:lnTo>
                    <a:lnTo>
                      <a:pt x="25108" y="8328"/>
                    </a:lnTo>
                    <a:lnTo>
                      <a:pt x="25025" y="8328"/>
                    </a:lnTo>
                    <a:lnTo>
                      <a:pt x="24983" y="8307"/>
                    </a:lnTo>
                    <a:lnTo>
                      <a:pt x="24899" y="8349"/>
                    </a:lnTo>
                    <a:lnTo>
                      <a:pt x="24899" y="8223"/>
                    </a:lnTo>
                    <a:lnTo>
                      <a:pt x="24941" y="8203"/>
                    </a:lnTo>
                    <a:lnTo>
                      <a:pt x="24920" y="8140"/>
                    </a:lnTo>
                    <a:lnTo>
                      <a:pt x="24815" y="8140"/>
                    </a:lnTo>
                    <a:lnTo>
                      <a:pt x="24795" y="8098"/>
                    </a:lnTo>
                    <a:lnTo>
                      <a:pt x="24690" y="8014"/>
                    </a:lnTo>
                    <a:lnTo>
                      <a:pt x="24690" y="7931"/>
                    </a:lnTo>
                    <a:lnTo>
                      <a:pt x="24606" y="7742"/>
                    </a:lnTo>
                    <a:lnTo>
                      <a:pt x="24585" y="7617"/>
                    </a:lnTo>
                    <a:lnTo>
                      <a:pt x="24627" y="7491"/>
                    </a:lnTo>
                    <a:lnTo>
                      <a:pt x="24585" y="7324"/>
                    </a:lnTo>
                    <a:lnTo>
                      <a:pt x="24502" y="7470"/>
                    </a:lnTo>
                    <a:lnTo>
                      <a:pt x="24502" y="7575"/>
                    </a:lnTo>
                    <a:lnTo>
                      <a:pt x="24418" y="7428"/>
                    </a:lnTo>
                    <a:lnTo>
                      <a:pt x="24292" y="7366"/>
                    </a:lnTo>
                    <a:lnTo>
                      <a:pt x="24271" y="7114"/>
                    </a:lnTo>
                    <a:lnTo>
                      <a:pt x="24188" y="7073"/>
                    </a:lnTo>
                    <a:lnTo>
                      <a:pt x="24167" y="6884"/>
                    </a:lnTo>
                    <a:lnTo>
                      <a:pt x="24083" y="6780"/>
                    </a:lnTo>
                    <a:lnTo>
                      <a:pt x="24083" y="6675"/>
                    </a:lnTo>
                    <a:lnTo>
                      <a:pt x="24041" y="6591"/>
                    </a:lnTo>
                    <a:lnTo>
                      <a:pt x="24041" y="6529"/>
                    </a:lnTo>
                    <a:lnTo>
                      <a:pt x="24146" y="6529"/>
                    </a:lnTo>
                    <a:lnTo>
                      <a:pt x="24167" y="6382"/>
                    </a:lnTo>
                    <a:lnTo>
                      <a:pt x="24251" y="6382"/>
                    </a:lnTo>
                    <a:lnTo>
                      <a:pt x="24271" y="6424"/>
                    </a:lnTo>
                    <a:lnTo>
                      <a:pt x="24355" y="6361"/>
                    </a:lnTo>
                    <a:lnTo>
                      <a:pt x="24355" y="6257"/>
                    </a:lnTo>
                    <a:lnTo>
                      <a:pt x="24460" y="6026"/>
                    </a:lnTo>
                    <a:lnTo>
                      <a:pt x="24460" y="5922"/>
                    </a:lnTo>
                    <a:lnTo>
                      <a:pt x="24481" y="5880"/>
                    </a:lnTo>
                    <a:lnTo>
                      <a:pt x="24397" y="5692"/>
                    </a:lnTo>
                    <a:lnTo>
                      <a:pt x="24460" y="5566"/>
                    </a:lnTo>
                    <a:lnTo>
                      <a:pt x="24523" y="5566"/>
                    </a:lnTo>
                    <a:lnTo>
                      <a:pt x="24523" y="5399"/>
                    </a:lnTo>
                    <a:lnTo>
                      <a:pt x="24627" y="5252"/>
                    </a:lnTo>
                    <a:lnTo>
                      <a:pt x="24627" y="5148"/>
                    </a:lnTo>
                    <a:lnTo>
                      <a:pt x="24690" y="5064"/>
                    </a:lnTo>
                    <a:lnTo>
                      <a:pt x="24690" y="4855"/>
                    </a:lnTo>
                    <a:lnTo>
                      <a:pt x="24774" y="4834"/>
                    </a:lnTo>
                    <a:lnTo>
                      <a:pt x="24774" y="4729"/>
                    </a:lnTo>
                    <a:lnTo>
                      <a:pt x="24899" y="4583"/>
                    </a:lnTo>
                    <a:lnTo>
                      <a:pt x="24899" y="4478"/>
                    </a:lnTo>
                    <a:cubicBezTo>
                      <a:pt x="24918" y="4516"/>
                      <a:pt x="24966" y="4536"/>
                      <a:pt x="25020" y="4536"/>
                    </a:cubicBezTo>
                    <a:cubicBezTo>
                      <a:pt x="25085" y="4536"/>
                      <a:pt x="25158" y="4505"/>
                      <a:pt x="25192" y="4436"/>
                    </a:cubicBezTo>
                    <a:lnTo>
                      <a:pt x="25255" y="4122"/>
                    </a:lnTo>
                    <a:lnTo>
                      <a:pt x="25359" y="4122"/>
                    </a:lnTo>
                    <a:lnTo>
                      <a:pt x="25506" y="3955"/>
                    </a:lnTo>
                    <a:lnTo>
                      <a:pt x="25652" y="3892"/>
                    </a:lnTo>
                    <a:lnTo>
                      <a:pt x="25820" y="3725"/>
                    </a:lnTo>
                    <a:lnTo>
                      <a:pt x="25862" y="3725"/>
                    </a:lnTo>
                    <a:lnTo>
                      <a:pt x="25987" y="3599"/>
                    </a:lnTo>
                    <a:lnTo>
                      <a:pt x="25987" y="3516"/>
                    </a:lnTo>
                    <a:lnTo>
                      <a:pt x="26050" y="3474"/>
                    </a:lnTo>
                    <a:lnTo>
                      <a:pt x="26050" y="3390"/>
                    </a:lnTo>
                    <a:lnTo>
                      <a:pt x="25966" y="3285"/>
                    </a:lnTo>
                    <a:lnTo>
                      <a:pt x="25987" y="3223"/>
                    </a:lnTo>
                    <a:lnTo>
                      <a:pt x="25987" y="3160"/>
                    </a:lnTo>
                    <a:lnTo>
                      <a:pt x="25883" y="2993"/>
                    </a:lnTo>
                    <a:lnTo>
                      <a:pt x="25820" y="2993"/>
                    </a:lnTo>
                    <a:lnTo>
                      <a:pt x="25736" y="3013"/>
                    </a:lnTo>
                    <a:lnTo>
                      <a:pt x="25631" y="2972"/>
                    </a:lnTo>
                    <a:lnTo>
                      <a:pt x="25548" y="2993"/>
                    </a:lnTo>
                    <a:lnTo>
                      <a:pt x="25443" y="2909"/>
                    </a:lnTo>
                    <a:lnTo>
                      <a:pt x="25359" y="2909"/>
                    </a:lnTo>
                    <a:lnTo>
                      <a:pt x="25297" y="2846"/>
                    </a:lnTo>
                    <a:lnTo>
                      <a:pt x="25129" y="2867"/>
                    </a:lnTo>
                    <a:lnTo>
                      <a:pt x="25025" y="2972"/>
                    </a:lnTo>
                    <a:lnTo>
                      <a:pt x="24941" y="2993"/>
                    </a:lnTo>
                    <a:lnTo>
                      <a:pt x="24774" y="3118"/>
                    </a:lnTo>
                    <a:lnTo>
                      <a:pt x="24774" y="3181"/>
                    </a:lnTo>
                    <a:lnTo>
                      <a:pt x="24878" y="3265"/>
                    </a:lnTo>
                    <a:lnTo>
                      <a:pt x="24941" y="3390"/>
                    </a:lnTo>
                    <a:lnTo>
                      <a:pt x="24941" y="3516"/>
                    </a:lnTo>
                    <a:lnTo>
                      <a:pt x="24983" y="3641"/>
                    </a:lnTo>
                    <a:lnTo>
                      <a:pt x="24941" y="3704"/>
                    </a:lnTo>
                    <a:lnTo>
                      <a:pt x="24941" y="3809"/>
                    </a:lnTo>
                    <a:lnTo>
                      <a:pt x="25025" y="3913"/>
                    </a:lnTo>
                    <a:lnTo>
                      <a:pt x="25025" y="3934"/>
                    </a:lnTo>
                    <a:lnTo>
                      <a:pt x="25004" y="3955"/>
                    </a:lnTo>
                    <a:cubicBezTo>
                      <a:pt x="24983" y="4018"/>
                      <a:pt x="24941" y="4081"/>
                      <a:pt x="24920" y="4143"/>
                    </a:cubicBezTo>
                    <a:lnTo>
                      <a:pt x="24899" y="4081"/>
                    </a:lnTo>
                    <a:lnTo>
                      <a:pt x="24920" y="4018"/>
                    </a:lnTo>
                    <a:lnTo>
                      <a:pt x="24920" y="3934"/>
                    </a:lnTo>
                    <a:lnTo>
                      <a:pt x="24815" y="3871"/>
                    </a:lnTo>
                    <a:lnTo>
                      <a:pt x="24774" y="3725"/>
                    </a:lnTo>
                    <a:lnTo>
                      <a:pt x="24795" y="3662"/>
                    </a:lnTo>
                    <a:lnTo>
                      <a:pt x="24711" y="3495"/>
                    </a:lnTo>
                    <a:lnTo>
                      <a:pt x="24606" y="3474"/>
                    </a:lnTo>
                    <a:lnTo>
                      <a:pt x="24564" y="3411"/>
                    </a:lnTo>
                    <a:lnTo>
                      <a:pt x="24502" y="3411"/>
                    </a:lnTo>
                    <a:lnTo>
                      <a:pt x="24481" y="3578"/>
                    </a:lnTo>
                    <a:lnTo>
                      <a:pt x="24418" y="3578"/>
                    </a:lnTo>
                    <a:lnTo>
                      <a:pt x="24292" y="3369"/>
                    </a:lnTo>
                    <a:lnTo>
                      <a:pt x="24209" y="3369"/>
                    </a:lnTo>
                    <a:lnTo>
                      <a:pt x="24146" y="3285"/>
                    </a:lnTo>
                    <a:lnTo>
                      <a:pt x="24062" y="3327"/>
                    </a:lnTo>
                    <a:lnTo>
                      <a:pt x="24083" y="3495"/>
                    </a:lnTo>
                    <a:lnTo>
                      <a:pt x="24041" y="3516"/>
                    </a:lnTo>
                    <a:lnTo>
                      <a:pt x="23958" y="3495"/>
                    </a:lnTo>
                    <a:lnTo>
                      <a:pt x="23895" y="3620"/>
                    </a:lnTo>
                    <a:lnTo>
                      <a:pt x="23895" y="3704"/>
                    </a:lnTo>
                    <a:lnTo>
                      <a:pt x="23832" y="3746"/>
                    </a:lnTo>
                    <a:lnTo>
                      <a:pt x="23748" y="4039"/>
                    </a:lnTo>
                    <a:lnTo>
                      <a:pt x="23748" y="4143"/>
                    </a:lnTo>
                    <a:lnTo>
                      <a:pt x="23686" y="4227"/>
                    </a:lnTo>
                    <a:lnTo>
                      <a:pt x="23686" y="4353"/>
                    </a:lnTo>
                    <a:lnTo>
                      <a:pt x="23665" y="4374"/>
                    </a:lnTo>
                    <a:lnTo>
                      <a:pt x="23665" y="4478"/>
                    </a:lnTo>
                    <a:lnTo>
                      <a:pt x="23581" y="4541"/>
                    </a:lnTo>
                    <a:lnTo>
                      <a:pt x="23581" y="4771"/>
                    </a:lnTo>
                    <a:lnTo>
                      <a:pt x="23518" y="4813"/>
                    </a:lnTo>
                    <a:lnTo>
                      <a:pt x="23455" y="4792"/>
                    </a:lnTo>
                    <a:lnTo>
                      <a:pt x="23372" y="4980"/>
                    </a:lnTo>
                    <a:lnTo>
                      <a:pt x="23414" y="5064"/>
                    </a:lnTo>
                    <a:lnTo>
                      <a:pt x="23372" y="5169"/>
                    </a:lnTo>
                    <a:lnTo>
                      <a:pt x="23372" y="5273"/>
                    </a:lnTo>
                    <a:lnTo>
                      <a:pt x="23309" y="5378"/>
                    </a:lnTo>
                    <a:lnTo>
                      <a:pt x="23351" y="5462"/>
                    </a:lnTo>
                    <a:lnTo>
                      <a:pt x="23330" y="5524"/>
                    </a:lnTo>
                    <a:lnTo>
                      <a:pt x="23204" y="5524"/>
                    </a:lnTo>
                    <a:lnTo>
                      <a:pt x="23246" y="5587"/>
                    </a:lnTo>
                    <a:lnTo>
                      <a:pt x="23351" y="5629"/>
                    </a:lnTo>
                    <a:lnTo>
                      <a:pt x="23351" y="5734"/>
                    </a:lnTo>
                    <a:lnTo>
                      <a:pt x="23267" y="5713"/>
                    </a:lnTo>
                    <a:lnTo>
                      <a:pt x="23204" y="5734"/>
                    </a:lnTo>
                    <a:lnTo>
                      <a:pt x="23121" y="5796"/>
                    </a:lnTo>
                    <a:lnTo>
                      <a:pt x="23037" y="5754"/>
                    </a:lnTo>
                    <a:lnTo>
                      <a:pt x="22995" y="5817"/>
                    </a:lnTo>
                    <a:lnTo>
                      <a:pt x="22995" y="5922"/>
                    </a:lnTo>
                    <a:lnTo>
                      <a:pt x="22932" y="5964"/>
                    </a:lnTo>
                    <a:lnTo>
                      <a:pt x="22849" y="5922"/>
                    </a:lnTo>
                    <a:lnTo>
                      <a:pt x="22849" y="5817"/>
                    </a:lnTo>
                    <a:lnTo>
                      <a:pt x="22890" y="5734"/>
                    </a:lnTo>
                    <a:lnTo>
                      <a:pt x="22828" y="5650"/>
                    </a:lnTo>
                    <a:lnTo>
                      <a:pt x="22828" y="5482"/>
                    </a:lnTo>
                    <a:lnTo>
                      <a:pt x="22911" y="5294"/>
                    </a:lnTo>
                    <a:lnTo>
                      <a:pt x="22932" y="5169"/>
                    </a:lnTo>
                    <a:lnTo>
                      <a:pt x="23016" y="5085"/>
                    </a:lnTo>
                    <a:lnTo>
                      <a:pt x="23016" y="4980"/>
                    </a:lnTo>
                    <a:lnTo>
                      <a:pt x="23037" y="4876"/>
                    </a:lnTo>
                    <a:lnTo>
                      <a:pt x="23100" y="4646"/>
                    </a:lnTo>
                    <a:lnTo>
                      <a:pt x="23225" y="4562"/>
                    </a:lnTo>
                    <a:lnTo>
                      <a:pt x="23225" y="4436"/>
                    </a:lnTo>
                    <a:lnTo>
                      <a:pt x="23100" y="4436"/>
                    </a:lnTo>
                    <a:lnTo>
                      <a:pt x="23100" y="4353"/>
                    </a:lnTo>
                    <a:lnTo>
                      <a:pt x="23163" y="4269"/>
                    </a:lnTo>
                    <a:lnTo>
                      <a:pt x="23163" y="4039"/>
                    </a:lnTo>
                    <a:lnTo>
                      <a:pt x="23121" y="3976"/>
                    </a:lnTo>
                    <a:lnTo>
                      <a:pt x="23058" y="3850"/>
                    </a:lnTo>
                    <a:lnTo>
                      <a:pt x="23100" y="3809"/>
                    </a:lnTo>
                    <a:lnTo>
                      <a:pt x="23100" y="3662"/>
                    </a:lnTo>
                    <a:lnTo>
                      <a:pt x="23016" y="3662"/>
                    </a:lnTo>
                    <a:lnTo>
                      <a:pt x="22911" y="3537"/>
                    </a:lnTo>
                    <a:lnTo>
                      <a:pt x="22744" y="3599"/>
                    </a:lnTo>
                    <a:lnTo>
                      <a:pt x="22723" y="3725"/>
                    </a:lnTo>
                    <a:lnTo>
                      <a:pt x="22828" y="3809"/>
                    </a:lnTo>
                    <a:lnTo>
                      <a:pt x="22828" y="3913"/>
                    </a:lnTo>
                    <a:lnTo>
                      <a:pt x="22890" y="3976"/>
                    </a:lnTo>
                    <a:lnTo>
                      <a:pt x="22890" y="4060"/>
                    </a:lnTo>
                    <a:lnTo>
                      <a:pt x="22807" y="4060"/>
                    </a:lnTo>
                    <a:lnTo>
                      <a:pt x="22786" y="3955"/>
                    </a:lnTo>
                    <a:lnTo>
                      <a:pt x="22702" y="3955"/>
                    </a:lnTo>
                    <a:lnTo>
                      <a:pt x="22639" y="4081"/>
                    </a:lnTo>
                    <a:lnTo>
                      <a:pt x="22702" y="4122"/>
                    </a:lnTo>
                    <a:lnTo>
                      <a:pt x="22723" y="4227"/>
                    </a:lnTo>
                    <a:lnTo>
                      <a:pt x="22786" y="4353"/>
                    </a:lnTo>
                    <a:lnTo>
                      <a:pt x="22723" y="4394"/>
                    </a:lnTo>
                    <a:lnTo>
                      <a:pt x="22702" y="4353"/>
                    </a:lnTo>
                    <a:lnTo>
                      <a:pt x="22639" y="4290"/>
                    </a:lnTo>
                    <a:lnTo>
                      <a:pt x="22618" y="4436"/>
                    </a:lnTo>
                    <a:lnTo>
                      <a:pt x="22514" y="4353"/>
                    </a:lnTo>
                    <a:lnTo>
                      <a:pt x="22514" y="4248"/>
                    </a:lnTo>
                    <a:lnTo>
                      <a:pt x="22430" y="4248"/>
                    </a:lnTo>
                    <a:lnTo>
                      <a:pt x="22388" y="4353"/>
                    </a:lnTo>
                    <a:lnTo>
                      <a:pt x="22326" y="4332"/>
                    </a:lnTo>
                    <a:lnTo>
                      <a:pt x="22326" y="4185"/>
                    </a:lnTo>
                    <a:lnTo>
                      <a:pt x="22409" y="4122"/>
                    </a:lnTo>
                    <a:lnTo>
                      <a:pt x="22388" y="4081"/>
                    </a:lnTo>
                    <a:lnTo>
                      <a:pt x="22221" y="4143"/>
                    </a:lnTo>
                    <a:lnTo>
                      <a:pt x="22095" y="4269"/>
                    </a:lnTo>
                    <a:lnTo>
                      <a:pt x="22012" y="4143"/>
                    </a:lnTo>
                    <a:lnTo>
                      <a:pt x="21949" y="4143"/>
                    </a:lnTo>
                    <a:lnTo>
                      <a:pt x="21865" y="4227"/>
                    </a:lnTo>
                    <a:lnTo>
                      <a:pt x="21740" y="4227"/>
                    </a:lnTo>
                    <a:lnTo>
                      <a:pt x="21698" y="4164"/>
                    </a:lnTo>
                    <a:lnTo>
                      <a:pt x="21572" y="4185"/>
                    </a:lnTo>
                    <a:lnTo>
                      <a:pt x="21530" y="4143"/>
                    </a:lnTo>
                    <a:lnTo>
                      <a:pt x="21635" y="4060"/>
                    </a:lnTo>
                    <a:lnTo>
                      <a:pt x="21782" y="4039"/>
                    </a:lnTo>
                    <a:lnTo>
                      <a:pt x="21865" y="4060"/>
                    </a:lnTo>
                    <a:lnTo>
                      <a:pt x="21991" y="4039"/>
                    </a:lnTo>
                    <a:lnTo>
                      <a:pt x="21991" y="3955"/>
                    </a:lnTo>
                    <a:lnTo>
                      <a:pt x="22074" y="3934"/>
                    </a:lnTo>
                    <a:lnTo>
                      <a:pt x="22158" y="3955"/>
                    </a:lnTo>
                    <a:lnTo>
                      <a:pt x="22263" y="3850"/>
                    </a:lnTo>
                    <a:lnTo>
                      <a:pt x="22263" y="3746"/>
                    </a:lnTo>
                    <a:lnTo>
                      <a:pt x="22284" y="3662"/>
                    </a:lnTo>
                    <a:lnTo>
                      <a:pt x="22200" y="3599"/>
                    </a:lnTo>
                    <a:lnTo>
                      <a:pt x="22095" y="3411"/>
                    </a:lnTo>
                    <a:lnTo>
                      <a:pt x="21970" y="3348"/>
                    </a:lnTo>
                    <a:lnTo>
                      <a:pt x="21949" y="3285"/>
                    </a:lnTo>
                    <a:lnTo>
                      <a:pt x="21761" y="3118"/>
                    </a:lnTo>
                    <a:lnTo>
                      <a:pt x="21740" y="3076"/>
                    </a:lnTo>
                    <a:lnTo>
                      <a:pt x="21635" y="3076"/>
                    </a:lnTo>
                    <a:lnTo>
                      <a:pt x="21489" y="3139"/>
                    </a:lnTo>
                    <a:lnTo>
                      <a:pt x="21426" y="3139"/>
                    </a:lnTo>
                    <a:lnTo>
                      <a:pt x="21238" y="3327"/>
                    </a:lnTo>
                    <a:lnTo>
                      <a:pt x="21279" y="3390"/>
                    </a:lnTo>
                    <a:lnTo>
                      <a:pt x="21279" y="3453"/>
                    </a:lnTo>
                    <a:lnTo>
                      <a:pt x="21217" y="3495"/>
                    </a:lnTo>
                    <a:lnTo>
                      <a:pt x="21133" y="3516"/>
                    </a:lnTo>
                    <a:lnTo>
                      <a:pt x="21133" y="3453"/>
                    </a:lnTo>
                    <a:lnTo>
                      <a:pt x="21049" y="3495"/>
                    </a:lnTo>
                    <a:lnTo>
                      <a:pt x="20966" y="3432"/>
                    </a:lnTo>
                    <a:lnTo>
                      <a:pt x="20861" y="3432"/>
                    </a:lnTo>
                    <a:lnTo>
                      <a:pt x="20819" y="3495"/>
                    </a:lnTo>
                    <a:lnTo>
                      <a:pt x="20714" y="3495"/>
                    </a:lnTo>
                    <a:lnTo>
                      <a:pt x="20652" y="3432"/>
                    </a:lnTo>
                    <a:lnTo>
                      <a:pt x="20714" y="3390"/>
                    </a:lnTo>
                    <a:lnTo>
                      <a:pt x="20861" y="3348"/>
                    </a:lnTo>
                    <a:lnTo>
                      <a:pt x="20924" y="3244"/>
                    </a:lnTo>
                    <a:lnTo>
                      <a:pt x="21028" y="3223"/>
                    </a:lnTo>
                    <a:lnTo>
                      <a:pt x="21112" y="3244"/>
                    </a:lnTo>
                    <a:lnTo>
                      <a:pt x="21175" y="3139"/>
                    </a:lnTo>
                    <a:lnTo>
                      <a:pt x="21175" y="3013"/>
                    </a:lnTo>
                    <a:lnTo>
                      <a:pt x="21238" y="2972"/>
                    </a:lnTo>
                    <a:lnTo>
                      <a:pt x="21321" y="2972"/>
                    </a:lnTo>
                    <a:lnTo>
                      <a:pt x="21384" y="2804"/>
                    </a:lnTo>
                    <a:lnTo>
                      <a:pt x="21384" y="2616"/>
                    </a:lnTo>
                    <a:lnTo>
                      <a:pt x="21426" y="2553"/>
                    </a:lnTo>
                    <a:lnTo>
                      <a:pt x="21384" y="2449"/>
                    </a:lnTo>
                    <a:lnTo>
                      <a:pt x="21279" y="2449"/>
                    </a:lnTo>
                    <a:lnTo>
                      <a:pt x="21112" y="2490"/>
                    </a:lnTo>
                    <a:lnTo>
                      <a:pt x="20903" y="2553"/>
                    </a:lnTo>
                    <a:lnTo>
                      <a:pt x="20694" y="2616"/>
                    </a:lnTo>
                    <a:lnTo>
                      <a:pt x="20547" y="2658"/>
                    </a:lnTo>
                    <a:cubicBezTo>
                      <a:pt x="20652" y="2616"/>
                      <a:pt x="20798" y="2574"/>
                      <a:pt x="20903" y="2511"/>
                    </a:cubicBezTo>
                    <a:cubicBezTo>
                      <a:pt x="20945" y="2511"/>
                      <a:pt x="21028" y="2490"/>
                      <a:pt x="21070" y="2490"/>
                    </a:cubicBezTo>
                    <a:cubicBezTo>
                      <a:pt x="21217" y="2469"/>
                      <a:pt x="21238" y="2344"/>
                      <a:pt x="21175" y="2239"/>
                    </a:cubicBezTo>
                    <a:lnTo>
                      <a:pt x="21238" y="2177"/>
                    </a:lnTo>
                    <a:lnTo>
                      <a:pt x="21217" y="2072"/>
                    </a:lnTo>
                    <a:lnTo>
                      <a:pt x="21217" y="1967"/>
                    </a:lnTo>
                    <a:lnTo>
                      <a:pt x="21154" y="1884"/>
                    </a:lnTo>
                    <a:lnTo>
                      <a:pt x="21217" y="1842"/>
                    </a:lnTo>
                    <a:lnTo>
                      <a:pt x="21217" y="1674"/>
                    </a:lnTo>
                    <a:lnTo>
                      <a:pt x="21133" y="1507"/>
                    </a:lnTo>
                    <a:lnTo>
                      <a:pt x="21175" y="1402"/>
                    </a:lnTo>
                    <a:lnTo>
                      <a:pt x="21154" y="1109"/>
                    </a:lnTo>
                    <a:lnTo>
                      <a:pt x="20945" y="879"/>
                    </a:lnTo>
                    <a:lnTo>
                      <a:pt x="20924" y="775"/>
                    </a:lnTo>
                    <a:lnTo>
                      <a:pt x="20840" y="733"/>
                    </a:lnTo>
                    <a:lnTo>
                      <a:pt x="20694" y="796"/>
                    </a:lnTo>
                    <a:lnTo>
                      <a:pt x="20526" y="775"/>
                    </a:lnTo>
                    <a:lnTo>
                      <a:pt x="20442" y="837"/>
                    </a:lnTo>
                    <a:lnTo>
                      <a:pt x="20442" y="984"/>
                    </a:lnTo>
                    <a:lnTo>
                      <a:pt x="20212" y="1109"/>
                    </a:lnTo>
                    <a:lnTo>
                      <a:pt x="20212" y="1047"/>
                    </a:lnTo>
                    <a:lnTo>
                      <a:pt x="20380" y="900"/>
                    </a:lnTo>
                    <a:lnTo>
                      <a:pt x="20422" y="754"/>
                    </a:lnTo>
                    <a:lnTo>
                      <a:pt x="20317" y="670"/>
                    </a:lnTo>
                    <a:lnTo>
                      <a:pt x="20212" y="712"/>
                    </a:lnTo>
                    <a:lnTo>
                      <a:pt x="20129" y="733"/>
                    </a:lnTo>
                    <a:lnTo>
                      <a:pt x="20212" y="670"/>
                    </a:lnTo>
                    <a:lnTo>
                      <a:pt x="20191" y="586"/>
                    </a:lnTo>
                    <a:lnTo>
                      <a:pt x="19898" y="419"/>
                    </a:lnTo>
                    <a:lnTo>
                      <a:pt x="19815" y="293"/>
                    </a:lnTo>
                    <a:lnTo>
                      <a:pt x="19752" y="252"/>
                    </a:lnTo>
                    <a:lnTo>
                      <a:pt x="19773" y="105"/>
                    </a:lnTo>
                    <a:lnTo>
                      <a:pt x="19459"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A6CBC2"/>
                  </a:solidFill>
                </a:endParaRPr>
              </a:p>
            </p:txBody>
          </p:sp>
        </p:grpSp>
        <p:sp>
          <p:nvSpPr>
            <p:cNvPr id="490" name="Google Shape;490;p45"/>
            <p:cNvSpPr/>
            <p:nvPr/>
          </p:nvSpPr>
          <p:spPr>
            <a:xfrm>
              <a:off x="3216902" y="3020658"/>
              <a:ext cx="15456" cy="5959"/>
            </a:xfrm>
            <a:custGeom>
              <a:avLst/>
              <a:gdLst/>
              <a:ahLst/>
              <a:cxnLst/>
              <a:rect l="l" t="t" r="r" b="b"/>
              <a:pathLst>
                <a:path w="1298" h="524" extrusionOk="0">
                  <a:moveTo>
                    <a:pt x="503" y="0"/>
                  </a:moveTo>
                  <a:lnTo>
                    <a:pt x="293" y="42"/>
                  </a:lnTo>
                  <a:lnTo>
                    <a:pt x="168" y="21"/>
                  </a:lnTo>
                  <a:lnTo>
                    <a:pt x="63" y="42"/>
                  </a:lnTo>
                  <a:lnTo>
                    <a:pt x="1" y="147"/>
                  </a:lnTo>
                  <a:lnTo>
                    <a:pt x="105" y="230"/>
                  </a:lnTo>
                  <a:lnTo>
                    <a:pt x="189" y="209"/>
                  </a:lnTo>
                  <a:lnTo>
                    <a:pt x="252" y="230"/>
                  </a:lnTo>
                  <a:lnTo>
                    <a:pt x="314" y="377"/>
                  </a:lnTo>
                  <a:lnTo>
                    <a:pt x="398" y="439"/>
                  </a:lnTo>
                  <a:lnTo>
                    <a:pt x="524" y="439"/>
                  </a:lnTo>
                  <a:lnTo>
                    <a:pt x="607" y="523"/>
                  </a:lnTo>
                  <a:lnTo>
                    <a:pt x="775" y="523"/>
                  </a:lnTo>
                  <a:lnTo>
                    <a:pt x="775" y="377"/>
                  </a:lnTo>
                  <a:lnTo>
                    <a:pt x="879" y="377"/>
                  </a:lnTo>
                  <a:lnTo>
                    <a:pt x="900" y="439"/>
                  </a:lnTo>
                  <a:lnTo>
                    <a:pt x="984" y="439"/>
                  </a:lnTo>
                  <a:lnTo>
                    <a:pt x="1005" y="335"/>
                  </a:lnTo>
                  <a:lnTo>
                    <a:pt x="1089" y="377"/>
                  </a:lnTo>
                  <a:lnTo>
                    <a:pt x="1298" y="377"/>
                  </a:lnTo>
                  <a:lnTo>
                    <a:pt x="1298" y="335"/>
                  </a:lnTo>
                  <a:lnTo>
                    <a:pt x="1193" y="230"/>
                  </a:lnTo>
                  <a:lnTo>
                    <a:pt x="1047" y="209"/>
                  </a:lnTo>
                  <a:lnTo>
                    <a:pt x="942" y="21"/>
                  </a:lnTo>
                  <a:lnTo>
                    <a:pt x="503"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1" name="Google Shape;491;p45"/>
            <p:cNvSpPr/>
            <p:nvPr/>
          </p:nvSpPr>
          <p:spPr>
            <a:xfrm>
              <a:off x="3243063" y="3010423"/>
              <a:ext cx="19695" cy="13340"/>
            </a:xfrm>
            <a:custGeom>
              <a:avLst/>
              <a:gdLst/>
              <a:ahLst/>
              <a:cxnLst/>
              <a:rect l="l" t="t" r="r" b="b"/>
              <a:pathLst>
                <a:path w="1654" h="1173" extrusionOk="0">
                  <a:moveTo>
                    <a:pt x="1089" y="0"/>
                  </a:moveTo>
                  <a:lnTo>
                    <a:pt x="1005" y="63"/>
                  </a:lnTo>
                  <a:lnTo>
                    <a:pt x="900" y="21"/>
                  </a:lnTo>
                  <a:lnTo>
                    <a:pt x="691" y="21"/>
                  </a:lnTo>
                  <a:lnTo>
                    <a:pt x="649" y="84"/>
                  </a:lnTo>
                  <a:lnTo>
                    <a:pt x="754" y="168"/>
                  </a:lnTo>
                  <a:lnTo>
                    <a:pt x="1068" y="272"/>
                  </a:lnTo>
                  <a:lnTo>
                    <a:pt x="1047" y="314"/>
                  </a:lnTo>
                  <a:lnTo>
                    <a:pt x="1109" y="398"/>
                  </a:lnTo>
                  <a:lnTo>
                    <a:pt x="1047" y="544"/>
                  </a:lnTo>
                  <a:lnTo>
                    <a:pt x="1109" y="649"/>
                  </a:lnTo>
                  <a:lnTo>
                    <a:pt x="1214" y="691"/>
                  </a:lnTo>
                  <a:lnTo>
                    <a:pt x="1340" y="795"/>
                  </a:lnTo>
                  <a:lnTo>
                    <a:pt x="1319" y="858"/>
                  </a:lnTo>
                  <a:lnTo>
                    <a:pt x="1068" y="858"/>
                  </a:lnTo>
                  <a:lnTo>
                    <a:pt x="1026" y="900"/>
                  </a:lnTo>
                  <a:lnTo>
                    <a:pt x="921" y="858"/>
                  </a:lnTo>
                  <a:lnTo>
                    <a:pt x="796" y="858"/>
                  </a:lnTo>
                  <a:lnTo>
                    <a:pt x="649" y="816"/>
                  </a:lnTo>
                  <a:lnTo>
                    <a:pt x="524" y="858"/>
                  </a:lnTo>
                  <a:lnTo>
                    <a:pt x="524" y="816"/>
                  </a:lnTo>
                  <a:lnTo>
                    <a:pt x="482" y="795"/>
                  </a:lnTo>
                  <a:lnTo>
                    <a:pt x="293" y="837"/>
                  </a:lnTo>
                  <a:lnTo>
                    <a:pt x="189" y="733"/>
                  </a:lnTo>
                  <a:lnTo>
                    <a:pt x="63" y="795"/>
                  </a:lnTo>
                  <a:lnTo>
                    <a:pt x="0" y="858"/>
                  </a:lnTo>
                  <a:lnTo>
                    <a:pt x="63" y="963"/>
                  </a:lnTo>
                  <a:lnTo>
                    <a:pt x="189" y="1005"/>
                  </a:lnTo>
                  <a:lnTo>
                    <a:pt x="314" y="1151"/>
                  </a:lnTo>
                  <a:lnTo>
                    <a:pt x="377" y="1172"/>
                  </a:lnTo>
                  <a:lnTo>
                    <a:pt x="377" y="1067"/>
                  </a:lnTo>
                  <a:lnTo>
                    <a:pt x="419" y="1026"/>
                  </a:lnTo>
                  <a:lnTo>
                    <a:pt x="691" y="1026"/>
                  </a:lnTo>
                  <a:lnTo>
                    <a:pt x="796" y="1067"/>
                  </a:lnTo>
                  <a:lnTo>
                    <a:pt x="1109" y="1067"/>
                  </a:lnTo>
                  <a:lnTo>
                    <a:pt x="1151" y="1047"/>
                  </a:lnTo>
                  <a:lnTo>
                    <a:pt x="1256" y="1109"/>
                  </a:lnTo>
                  <a:lnTo>
                    <a:pt x="1340" y="1109"/>
                  </a:lnTo>
                  <a:lnTo>
                    <a:pt x="1340" y="1047"/>
                  </a:lnTo>
                  <a:lnTo>
                    <a:pt x="1570" y="921"/>
                  </a:lnTo>
                  <a:lnTo>
                    <a:pt x="1570" y="837"/>
                  </a:lnTo>
                  <a:lnTo>
                    <a:pt x="1570" y="733"/>
                  </a:lnTo>
                  <a:lnTo>
                    <a:pt x="1528" y="607"/>
                  </a:lnTo>
                  <a:lnTo>
                    <a:pt x="1549" y="544"/>
                  </a:lnTo>
                  <a:lnTo>
                    <a:pt x="1633" y="502"/>
                  </a:lnTo>
                  <a:lnTo>
                    <a:pt x="1653" y="377"/>
                  </a:lnTo>
                  <a:lnTo>
                    <a:pt x="1612" y="293"/>
                  </a:lnTo>
                  <a:lnTo>
                    <a:pt x="1653" y="189"/>
                  </a:lnTo>
                  <a:lnTo>
                    <a:pt x="1633" y="126"/>
                  </a:lnTo>
                  <a:lnTo>
                    <a:pt x="1528" y="105"/>
                  </a:lnTo>
                  <a:lnTo>
                    <a:pt x="1423" y="126"/>
                  </a:lnTo>
                  <a:lnTo>
                    <a:pt x="1319" y="21"/>
                  </a:lnTo>
                  <a:lnTo>
                    <a:pt x="1089"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2" name="Google Shape;492;p45"/>
            <p:cNvSpPr/>
            <p:nvPr/>
          </p:nvSpPr>
          <p:spPr>
            <a:xfrm>
              <a:off x="3173297" y="2986859"/>
              <a:ext cx="73267" cy="24997"/>
            </a:xfrm>
            <a:custGeom>
              <a:avLst/>
              <a:gdLst/>
              <a:ahLst/>
              <a:cxnLst/>
              <a:rect l="l" t="t" r="r" b="b"/>
              <a:pathLst>
                <a:path w="6153" h="2198" extrusionOk="0">
                  <a:moveTo>
                    <a:pt x="1570" y="1"/>
                  </a:moveTo>
                  <a:lnTo>
                    <a:pt x="1445" y="106"/>
                  </a:lnTo>
                  <a:lnTo>
                    <a:pt x="1131" y="106"/>
                  </a:lnTo>
                  <a:lnTo>
                    <a:pt x="901" y="168"/>
                  </a:lnTo>
                  <a:lnTo>
                    <a:pt x="817" y="252"/>
                  </a:lnTo>
                  <a:lnTo>
                    <a:pt x="566" y="315"/>
                  </a:lnTo>
                  <a:lnTo>
                    <a:pt x="482" y="419"/>
                  </a:lnTo>
                  <a:lnTo>
                    <a:pt x="377" y="482"/>
                  </a:lnTo>
                  <a:lnTo>
                    <a:pt x="357" y="608"/>
                  </a:lnTo>
                  <a:lnTo>
                    <a:pt x="419" y="712"/>
                  </a:lnTo>
                  <a:lnTo>
                    <a:pt x="398" y="775"/>
                  </a:lnTo>
                  <a:lnTo>
                    <a:pt x="294" y="712"/>
                  </a:lnTo>
                  <a:lnTo>
                    <a:pt x="85" y="817"/>
                  </a:lnTo>
                  <a:lnTo>
                    <a:pt x="1" y="796"/>
                  </a:lnTo>
                  <a:lnTo>
                    <a:pt x="1" y="880"/>
                  </a:lnTo>
                  <a:lnTo>
                    <a:pt x="105" y="922"/>
                  </a:lnTo>
                  <a:lnTo>
                    <a:pt x="252" y="796"/>
                  </a:lnTo>
                  <a:lnTo>
                    <a:pt x="273" y="817"/>
                  </a:lnTo>
                  <a:lnTo>
                    <a:pt x="273" y="922"/>
                  </a:lnTo>
                  <a:lnTo>
                    <a:pt x="419" y="817"/>
                  </a:lnTo>
                  <a:lnTo>
                    <a:pt x="524" y="817"/>
                  </a:lnTo>
                  <a:lnTo>
                    <a:pt x="629" y="629"/>
                  </a:lnTo>
                  <a:lnTo>
                    <a:pt x="796" y="670"/>
                  </a:lnTo>
                  <a:lnTo>
                    <a:pt x="838" y="608"/>
                  </a:lnTo>
                  <a:lnTo>
                    <a:pt x="922" y="691"/>
                  </a:lnTo>
                  <a:lnTo>
                    <a:pt x="1026" y="670"/>
                  </a:lnTo>
                  <a:lnTo>
                    <a:pt x="1214" y="461"/>
                  </a:lnTo>
                  <a:lnTo>
                    <a:pt x="1319" y="419"/>
                  </a:lnTo>
                  <a:lnTo>
                    <a:pt x="1361" y="357"/>
                  </a:lnTo>
                  <a:lnTo>
                    <a:pt x="1528" y="378"/>
                  </a:lnTo>
                  <a:lnTo>
                    <a:pt x="1654" y="378"/>
                  </a:lnTo>
                  <a:lnTo>
                    <a:pt x="1884" y="398"/>
                  </a:lnTo>
                  <a:lnTo>
                    <a:pt x="1968" y="461"/>
                  </a:lnTo>
                  <a:lnTo>
                    <a:pt x="1884" y="503"/>
                  </a:lnTo>
                  <a:lnTo>
                    <a:pt x="1758" y="503"/>
                  </a:lnTo>
                  <a:lnTo>
                    <a:pt x="1675" y="566"/>
                  </a:lnTo>
                  <a:lnTo>
                    <a:pt x="1758" y="629"/>
                  </a:lnTo>
                  <a:lnTo>
                    <a:pt x="2093" y="691"/>
                  </a:lnTo>
                  <a:lnTo>
                    <a:pt x="2177" y="670"/>
                  </a:lnTo>
                  <a:lnTo>
                    <a:pt x="2282" y="670"/>
                  </a:lnTo>
                  <a:lnTo>
                    <a:pt x="2386" y="733"/>
                  </a:lnTo>
                  <a:lnTo>
                    <a:pt x="2554" y="775"/>
                  </a:lnTo>
                  <a:lnTo>
                    <a:pt x="2616" y="775"/>
                  </a:lnTo>
                  <a:lnTo>
                    <a:pt x="2658" y="691"/>
                  </a:lnTo>
                  <a:lnTo>
                    <a:pt x="2721" y="775"/>
                  </a:lnTo>
                  <a:lnTo>
                    <a:pt x="2763" y="817"/>
                  </a:lnTo>
                  <a:lnTo>
                    <a:pt x="2930" y="942"/>
                  </a:lnTo>
                  <a:lnTo>
                    <a:pt x="3077" y="984"/>
                  </a:lnTo>
                  <a:lnTo>
                    <a:pt x="3139" y="942"/>
                  </a:lnTo>
                  <a:lnTo>
                    <a:pt x="3244" y="1026"/>
                  </a:lnTo>
                  <a:lnTo>
                    <a:pt x="3349" y="1005"/>
                  </a:lnTo>
                  <a:lnTo>
                    <a:pt x="3432" y="1047"/>
                  </a:lnTo>
                  <a:lnTo>
                    <a:pt x="3600" y="1005"/>
                  </a:lnTo>
                  <a:lnTo>
                    <a:pt x="3663" y="1026"/>
                  </a:lnTo>
                  <a:lnTo>
                    <a:pt x="3746" y="1361"/>
                  </a:lnTo>
                  <a:lnTo>
                    <a:pt x="3955" y="1570"/>
                  </a:lnTo>
                  <a:lnTo>
                    <a:pt x="4039" y="1612"/>
                  </a:lnTo>
                  <a:lnTo>
                    <a:pt x="4081" y="1549"/>
                  </a:lnTo>
                  <a:lnTo>
                    <a:pt x="4227" y="1633"/>
                  </a:lnTo>
                  <a:lnTo>
                    <a:pt x="4437" y="1633"/>
                  </a:lnTo>
                  <a:lnTo>
                    <a:pt x="4458" y="1675"/>
                  </a:lnTo>
                  <a:lnTo>
                    <a:pt x="4541" y="1738"/>
                  </a:lnTo>
                  <a:lnTo>
                    <a:pt x="4541" y="1842"/>
                  </a:lnTo>
                  <a:lnTo>
                    <a:pt x="4374" y="1863"/>
                  </a:lnTo>
                  <a:lnTo>
                    <a:pt x="4186" y="2051"/>
                  </a:lnTo>
                  <a:lnTo>
                    <a:pt x="4186" y="2156"/>
                  </a:lnTo>
                  <a:lnTo>
                    <a:pt x="4374" y="2177"/>
                  </a:lnTo>
                  <a:lnTo>
                    <a:pt x="4541" y="2135"/>
                  </a:lnTo>
                  <a:lnTo>
                    <a:pt x="4604" y="2156"/>
                  </a:lnTo>
                  <a:lnTo>
                    <a:pt x="4897" y="2093"/>
                  </a:lnTo>
                  <a:lnTo>
                    <a:pt x="5064" y="2093"/>
                  </a:lnTo>
                  <a:lnTo>
                    <a:pt x="5274" y="2198"/>
                  </a:lnTo>
                  <a:lnTo>
                    <a:pt x="5546" y="2135"/>
                  </a:lnTo>
                  <a:lnTo>
                    <a:pt x="5587" y="2072"/>
                  </a:lnTo>
                  <a:lnTo>
                    <a:pt x="5650" y="2072"/>
                  </a:lnTo>
                  <a:lnTo>
                    <a:pt x="5734" y="2030"/>
                  </a:lnTo>
                  <a:lnTo>
                    <a:pt x="5943" y="2051"/>
                  </a:lnTo>
                  <a:lnTo>
                    <a:pt x="6069" y="1989"/>
                  </a:lnTo>
                  <a:lnTo>
                    <a:pt x="6152" y="1884"/>
                  </a:lnTo>
                  <a:lnTo>
                    <a:pt x="6111" y="1842"/>
                  </a:lnTo>
                  <a:lnTo>
                    <a:pt x="6006" y="1821"/>
                  </a:lnTo>
                  <a:lnTo>
                    <a:pt x="5922" y="1654"/>
                  </a:lnTo>
                  <a:lnTo>
                    <a:pt x="5692" y="1549"/>
                  </a:lnTo>
                  <a:lnTo>
                    <a:pt x="5378" y="1549"/>
                  </a:lnTo>
                  <a:lnTo>
                    <a:pt x="5295" y="1528"/>
                  </a:lnTo>
                  <a:lnTo>
                    <a:pt x="5336" y="1466"/>
                  </a:lnTo>
                  <a:lnTo>
                    <a:pt x="5399" y="1319"/>
                  </a:lnTo>
                  <a:lnTo>
                    <a:pt x="5315" y="1298"/>
                  </a:lnTo>
                  <a:lnTo>
                    <a:pt x="5232" y="1340"/>
                  </a:lnTo>
                  <a:lnTo>
                    <a:pt x="5127" y="1340"/>
                  </a:lnTo>
                  <a:lnTo>
                    <a:pt x="4918" y="1194"/>
                  </a:lnTo>
                  <a:lnTo>
                    <a:pt x="4855" y="1235"/>
                  </a:lnTo>
                  <a:lnTo>
                    <a:pt x="4771" y="1152"/>
                  </a:lnTo>
                  <a:lnTo>
                    <a:pt x="4604" y="1026"/>
                  </a:lnTo>
                  <a:lnTo>
                    <a:pt x="4541" y="1131"/>
                  </a:lnTo>
                  <a:lnTo>
                    <a:pt x="4479" y="1089"/>
                  </a:lnTo>
                  <a:lnTo>
                    <a:pt x="4499" y="1005"/>
                  </a:lnTo>
                  <a:lnTo>
                    <a:pt x="4437" y="984"/>
                  </a:lnTo>
                  <a:lnTo>
                    <a:pt x="4395" y="1047"/>
                  </a:lnTo>
                  <a:lnTo>
                    <a:pt x="4332" y="984"/>
                  </a:lnTo>
                  <a:lnTo>
                    <a:pt x="4123" y="922"/>
                  </a:lnTo>
                  <a:lnTo>
                    <a:pt x="3955" y="796"/>
                  </a:lnTo>
                  <a:lnTo>
                    <a:pt x="3830" y="712"/>
                  </a:lnTo>
                  <a:lnTo>
                    <a:pt x="3704" y="587"/>
                  </a:lnTo>
                  <a:lnTo>
                    <a:pt x="3349" y="587"/>
                  </a:lnTo>
                  <a:lnTo>
                    <a:pt x="3244" y="524"/>
                  </a:lnTo>
                  <a:lnTo>
                    <a:pt x="3202" y="398"/>
                  </a:lnTo>
                  <a:lnTo>
                    <a:pt x="3077" y="252"/>
                  </a:lnTo>
                  <a:lnTo>
                    <a:pt x="2972" y="273"/>
                  </a:lnTo>
                  <a:lnTo>
                    <a:pt x="2909" y="210"/>
                  </a:lnTo>
                  <a:lnTo>
                    <a:pt x="2491" y="147"/>
                  </a:lnTo>
                  <a:lnTo>
                    <a:pt x="2365" y="210"/>
                  </a:lnTo>
                  <a:lnTo>
                    <a:pt x="2177" y="168"/>
                  </a:lnTo>
                  <a:lnTo>
                    <a:pt x="2072" y="43"/>
                  </a:lnTo>
                  <a:lnTo>
                    <a:pt x="1821"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3" name="Google Shape;493;p45"/>
            <p:cNvSpPr/>
            <p:nvPr/>
          </p:nvSpPr>
          <p:spPr>
            <a:xfrm>
              <a:off x="3371128" y="3527019"/>
              <a:ext cx="18695" cy="10247"/>
            </a:xfrm>
            <a:custGeom>
              <a:avLst/>
              <a:gdLst/>
              <a:ahLst/>
              <a:cxnLst/>
              <a:rect l="l" t="t" r="r" b="b"/>
              <a:pathLst>
                <a:path w="1570" h="901" extrusionOk="0">
                  <a:moveTo>
                    <a:pt x="1025" y="0"/>
                  </a:moveTo>
                  <a:lnTo>
                    <a:pt x="984" y="84"/>
                  </a:lnTo>
                  <a:lnTo>
                    <a:pt x="921" y="105"/>
                  </a:lnTo>
                  <a:lnTo>
                    <a:pt x="942" y="189"/>
                  </a:lnTo>
                  <a:lnTo>
                    <a:pt x="921" y="252"/>
                  </a:lnTo>
                  <a:lnTo>
                    <a:pt x="691" y="314"/>
                  </a:lnTo>
                  <a:lnTo>
                    <a:pt x="733" y="273"/>
                  </a:lnTo>
                  <a:lnTo>
                    <a:pt x="774" y="126"/>
                  </a:lnTo>
                  <a:lnTo>
                    <a:pt x="733" y="63"/>
                  </a:lnTo>
                  <a:lnTo>
                    <a:pt x="649" y="84"/>
                  </a:lnTo>
                  <a:lnTo>
                    <a:pt x="607" y="168"/>
                  </a:lnTo>
                  <a:lnTo>
                    <a:pt x="544" y="168"/>
                  </a:lnTo>
                  <a:lnTo>
                    <a:pt x="461" y="84"/>
                  </a:lnTo>
                  <a:lnTo>
                    <a:pt x="377" y="84"/>
                  </a:lnTo>
                  <a:lnTo>
                    <a:pt x="377" y="252"/>
                  </a:lnTo>
                  <a:lnTo>
                    <a:pt x="272" y="210"/>
                  </a:lnTo>
                  <a:lnTo>
                    <a:pt x="168" y="105"/>
                  </a:lnTo>
                  <a:lnTo>
                    <a:pt x="105" y="168"/>
                  </a:lnTo>
                  <a:lnTo>
                    <a:pt x="230" y="356"/>
                  </a:lnTo>
                  <a:lnTo>
                    <a:pt x="377" y="377"/>
                  </a:lnTo>
                  <a:lnTo>
                    <a:pt x="377" y="419"/>
                  </a:lnTo>
                  <a:lnTo>
                    <a:pt x="230" y="419"/>
                  </a:lnTo>
                  <a:lnTo>
                    <a:pt x="168" y="482"/>
                  </a:lnTo>
                  <a:lnTo>
                    <a:pt x="189" y="565"/>
                  </a:lnTo>
                  <a:lnTo>
                    <a:pt x="84" y="670"/>
                  </a:lnTo>
                  <a:lnTo>
                    <a:pt x="0" y="670"/>
                  </a:lnTo>
                  <a:lnTo>
                    <a:pt x="0" y="712"/>
                  </a:lnTo>
                  <a:lnTo>
                    <a:pt x="126" y="796"/>
                  </a:lnTo>
                  <a:lnTo>
                    <a:pt x="189" y="712"/>
                  </a:lnTo>
                  <a:lnTo>
                    <a:pt x="293" y="796"/>
                  </a:lnTo>
                  <a:lnTo>
                    <a:pt x="377" y="691"/>
                  </a:lnTo>
                  <a:lnTo>
                    <a:pt x="230" y="628"/>
                  </a:lnTo>
                  <a:lnTo>
                    <a:pt x="335" y="586"/>
                  </a:lnTo>
                  <a:lnTo>
                    <a:pt x="523" y="607"/>
                  </a:lnTo>
                  <a:lnTo>
                    <a:pt x="649" y="565"/>
                  </a:lnTo>
                  <a:lnTo>
                    <a:pt x="649" y="461"/>
                  </a:lnTo>
                  <a:cubicBezTo>
                    <a:pt x="649" y="461"/>
                    <a:pt x="667" y="470"/>
                    <a:pt x="680" y="470"/>
                  </a:cubicBezTo>
                  <a:cubicBezTo>
                    <a:pt x="686" y="470"/>
                    <a:pt x="691" y="468"/>
                    <a:pt x="691" y="461"/>
                  </a:cubicBezTo>
                  <a:cubicBezTo>
                    <a:pt x="795" y="398"/>
                    <a:pt x="900" y="377"/>
                    <a:pt x="1005" y="314"/>
                  </a:cubicBezTo>
                  <a:lnTo>
                    <a:pt x="1046" y="398"/>
                  </a:lnTo>
                  <a:lnTo>
                    <a:pt x="1025" y="461"/>
                  </a:lnTo>
                  <a:lnTo>
                    <a:pt x="942" y="419"/>
                  </a:lnTo>
                  <a:lnTo>
                    <a:pt x="858" y="461"/>
                  </a:lnTo>
                  <a:lnTo>
                    <a:pt x="691" y="712"/>
                  </a:lnTo>
                  <a:lnTo>
                    <a:pt x="753" y="733"/>
                  </a:lnTo>
                  <a:lnTo>
                    <a:pt x="837" y="879"/>
                  </a:lnTo>
                  <a:lnTo>
                    <a:pt x="921" y="900"/>
                  </a:lnTo>
                  <a:lnTo>
                    <a:pt x="921" y="837"/>
                  </a:lnTo>
                  <a:lnTo>
                    <a:pt x="837" y="733"/>
                  </a:lnTo>
                  <a:lnTo>
                    <a:pt x="858" y="712"/>
                  </a:lnTo>
                  <a:lnTo>
                    <a:pt x="963" y="775"/>
                  </a:lnTo>
                  <a:lnTo>
                    <a:pt x="1025" y="733"/>
                  </a:lnTo>
                  <a:lnTo>
                    <a:pt x="963" y="691"/>
                  </a:lnTo>
                  <a:lnTo>
                    <a:pt x="963" y="607"/>
                  </a:lnTo>
                  <a:lnTo>
                    <a:pt x="1067" y="628"/>
                  </a:lnTo>
                  <a:lnTo>
                    <a:pt x="1172" y="607"/>
                  </a:lnTo>
                  <a:lnTo>
                    <a:pt x="1172" y="586"/>
                  </a:lnTo>
                  <a:lnTo>
                    <a:pt x="1088" y="586"/>
                  </a:lnTo>
                  <a:lnTo>
                    <a:pt x="1046" y="524"/>
                  </a:lnTo>
                  <a:lnTo>
                    <a:pt x="1088" y="503"/>
                  </a:lnTo>
                  <a:lnTo>
                    <a:pt x="1193" y="524"/>
                  </a:lnTo>
                  <a:lnTo>
                    <a:pt x="1339" y="503"/>
                  </a:lnTo>
                  <a:lnTo>
                    <a:pt x="1444" y="419"/>
                  </a:lnTo>
                  <a:lnTo>
                    <a:pt x="1549" y="398"/>
                  </a:lnTo>
                  <a:lnTo>
                    <a:pt x="1507" y="314"/>
                  </a:lnTo>
                  <a:lnTo>
                    <a:pt x="1465" y="293"/>
                  </a:lnTo>
                  <a:lnTo>
                    <a:pt x="1444" y="273"/>
                  </a:lnTo>
                  <a:lnTo>
                    <a:pt x="1486" y="210"/>
                  </a:lnTo>
                  <a:lnTo>
                    <a:pt x="1569" y="189"/>
                  </a:lnTo>
                  <a:lnTo>
                    <a:pt x="1528" y="126"/>
                  </a:lnTo>
                  <a:lnTo>
                    <a:pt x="1381" y="105"/>
                  </a:lnTo>
                  <a:lnTo>
                    <a:pt x="1318" y="126"/>
                  </a:lnTo>
                  <a:lnTo>
                    <a:pt x="1339" y="189"/>
                  </a:lnTo>
                  <a:lnTo>
                    <a:pt x="1256" y="210"/>
                  </a:lnTo>
                  <a:lnTo>
                    <a:pt x="1172" y="105"/>
                  </a:lnTo>
                  <a:lnTo>
                    <a:pt x="1172" y="42"/>
                  </a:lnTo>
                  <a:lnTo>
                    <a:pt x="1025"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4" name="Google Shape;494;p45"/>
            <p:cNvSpPr/>
            <p:nvPr/>
          </p:nvSpPr>
          <p:spPr>
            <a:xfrm>
              <a:off x="3183264" y="3080853"/>
              <a:ext cx="38140" cy="16672"/>
            </a:xfrm>
            <a:custGeom>
              <a:avLst/>
              <a:gdLst/>
              <a:ahLst/>
              <a:cxnLst/>
              <a:rect l="l" t="t" r="r" b="b"/>
              <a:pathLst>
                <a:path w="3203" h="1466" extrusionOk="0">
                  <a:moveTo>
                    <a:pt x="2072" y="1"/>
                  </a:moveTo>
                  <a:lnTo>
                    <a:pt x="2030" y="43"/>
                  </a:lnTo>
                  <a:lnTo>
                    <a:pt x="1863" y="147"/>
                  </a:lnTo>
                  <a:lnTo>
                    <a:pt x="1675" y="189"/>
                  </a:lnTo>
                  <a:lnTo>
                    <a:pt x="1319" y="377"/>
                  </a:lnTo>
                  <a:lnTo>
                    <a:pt x="1214" y="461"/>
                  </a:lnTo>
                  <a:lnTo>
                    <a:pt x="1131" y="482"/>
                  </a:lnTo>
                  <a:lnTo>
                    <a:pt x="921" y="482"/>
                  </a:lnTo>
                  <a:lnTo>
                    <a:pt x="733" y="315"/>
                  </a:lnTo>
                  <a:lnTo>
                    <a:pt x="608" y="273"/>
                  </a:lnTo>
                  <a:lnTo>
                    <a:pt x="566" y="294"/>
                  </a:lnTo>
                  <a:lnTo>
                    <a:pt x="629" y="356"/>
                  </a:lnTo>
                  <a:lnTo>
                    <a:pt x="629" y="398"/>
                  </a:lnTo>
                  <a:lnTo>
                    <a:pt x="566" y="419"/>
                  </a:lnTo>
                  <a:lnTo>
                    <a:pt x="461" y="377"/>
                  </a:lnTo>
                  <a:lnTo>
                    <a:pt x="419" y="315"/>
                  </a:lnTo>
                  <a:lnTo>
                    <a:pt x="461" y="294"/>
                  </a:lnTo>
                  <a:lnTo>
                    <a:pt x="482" y="294"/>
                  </a:lnTo>
                  <a:lnTo>
                    <a:pt x="461" y="252"/>
                  </a:lnTo>
                  <a:lnTo>
                    <a:pt x="398" y="252"/>
                  </a:lnTo>
                  <a:lnTo>
                    <a:pt x="315" y="210"/>
                  </a:lnTo>
                  <a:lnTo>
                    <a:pt x="273" y="168"/>
                  </a:lnTo>
                  <a:lnTo>
                    <a:pt x="252" y="84"/>
                  </a:lnTo>
                  <a:lnTo>
                    <a:pt x="147" y="84"/>
                  </a:lnTo>
                  <a:lnTo>
                    <a:pt x="85" y="147"/>
                  </a:lnTo>
                  <a:lnTo>
                    <a:pt x="85" y="252"/>
                  </a:lnTo>
                  <a:lnTo>
                    <a:pt x="43" y="315"/>
                  </a:lnTo>
                  <a:lnTo>
                    <a:pt x="1" y="398"/>
                  </a:lnTo>
                  <a:lnTo>
                    <a:pt x="85" y="419"/>
                  </a:lnTo>
                  <a:lnTo>
                    <a:pt x="147" y="524"/>
                  </a:lnTo>
                  <a:lnTo>
                    <a:pt x="64" y="587"/>
                  </a:lnTo>
                  <a:lnTo>
                    <a:pt x="43" y="691"/>
                  </a:lnTo>
                  <a:lnTo>
                    <a:pt x="43" y="733"/>
                  </a:lnTo>
                  <a:lnTo>
                    <a:pt x="64" y="796"/>
                  </a:lnTo>
                  <a:lnTo>
                    <a:pt x="168" y="796"/>
                  </a:lnTo>
                  <a:lnTo>
                    <a:pt x="252" y="817"/>
                  </a:lnTo>
                  <a:lnTo>
                    <a:pt x="357" y="796"/>
                  </a:lnTo>
                  <a:lnTo>
                    <a:pt x="398" y="733"/>
                  </a:lnTo>
                  <a:lnTo>
                    <a:pt x="461" y="796"/>
                  </a:lnTo>
                  <a:lnTo>
                    <a:pt x="461" y="838"/>
                  </a:lnTo>
                  <a:lnTo>
                    <a:pt x="524" y="880"/>
                  </a:lnTo>
                  <a:lnTo>
                    <a:pt x="733" y="900"/>
                  </a:lnTo>
                  <a:lnTo>
                    <a:pt x="775" y="1026"/>
                  </a:lnTo>
                  <a:lnTo>
                    <a:pt x="817" y="1193"/>
                  </a:lnTo>
                  <a:lnTo>
                    <a:pt x="921" y="1235"/>
                  </a:lnTo>
                  <a:lnTo>
                    <a:pt x="1026" y="1235"/>
                  </a:lnTo>
                  <a:lnTo>
                    <a:pt x="1047" y="1152"/>
                  </a:lnTo>
                  <a:lnTo>
                    <a:pt x="1005" y="1131"/>
                  </a:lnTo>
                  <a:lnTo>
                    <a:pt x="1047" y="1047"/>
                  </a:lnTo>
                  <a:lnTo>
                    <a:pt x="1131" y="1089"/>
                  </a:lnTo>
                  <a:lnTo>
                    <a:pt x="1152" y="1131"/>
                  </a:lnTo>
                  <a:lnTo>
                    <a:pt x="1131" y="1193"/>
                  </a:lnTo>
                  <a:lnTo>
                    <a:pt x="1152" y="1319"/>
                  </a:lnTo>
                  <a:lnTo>
                    <a:pt x="1152" y="1403"/>
                  </a:lnTo>
                  <a:lnTo>
                    <a:pt x="1193" y="1444"/>
                  </a:lnTo>
                  <a:lnTo>
                    <a:pt x="1340" y="1465"/>
                  </a:lnTo>
                  <a:lnTo>
                    <a:pt x="1424" y="1361"/>
                  </a:lnTo>
                  <a:lnTo>
                    <a:pt x="1507" y="1298"/>
                  </a:lnTo>
                  <a:lnTo>
                    <a:pt x="1612" y="1319"/>
                  </a:lnTo>
                  <a:lnTo>
                    <a:pt x="1654" y="1298"/>
                  </a:lnTo>
                  <a:lnTo>
                    <a:pt x="1654" y="1152"/>
                  </a:lnTo>
                  <a:lnTo>
                    <a:pt x="1570" y="1089"/>
                  </a:lnTo>
                  <a:lnTo>
                    <a:pt x="1465" y="1026"/>
                  </a:lnTo>
                  <a:lnTo>
                    <a:pt x="1445" y="921"/>
                  </a:lnTo>
                  <a:lnTo>
                    <a:pt x="1445" y="880"/>
                  </a:lnTo>
                  <a:lnTo>
                    <a:pt x="1549" y="817"/>
                  </a:lnTo>
                  <a:lnTo>
                    <a:pt x="1737" y="775"/>
                  </a:lnTo>
                  <a:lnTo>
                    <a:pt x="1884" y="628"/>
                  </a:lnTo>
                  <a:lnTo>
                    <a:pt x="1884" y="587"/>
                  </a:lnTo>
                  <a:lnTo>
                    <a:pt x="1863" y="566"/>
                  </a:lnTo>
                  <a:lnTo>
                    <a:pt x="1863" y="419"/>
                  </a:lnTo>
                  <a:lnTo>
                    <a:pt x="2051" y="356"/>
                  </a:lnTo>
                  <a:lnTo>
                    <a:pt x="2177" y="315"/>
                  </a:lnTo>
                  <a:lnTo>
                    <a:pt x="2261" y="377"/>
                  </a:lnTo>
                  <a:lnTo>
                    <a:pt x="2365" y="482"/>
                  </a:lnTo>
                  <a:lnTo>
                    <a:pt x="2449" y="482"/>
                  </a:lnTo>
                  <a:lnTo>
                    <a:pt x="2553" y="608"/>
                  </a:lnTo>
                  <a:lnTo>
                    <a:pt x="2574" y="712"/>
                  </a:lnTo>
                  <a:lnTo>
                    <a:pt x="2616" y="775"/>
                  </a:lnTo>
                  <a:lnTo>
                    <a:pt x="2679" y="733"/>
                  </a:lnTo>
                  <a:lnTo>
                    <a:pt x="2763" y="670"/>
                  </a:lnTo>
                  <a:lnTo>
                    <a:pt x="2805" y="670"/>
                  </a:lnTo>
                  <a:lnTo>
                    <a:pt x="2826" y="733"/>
                  </a:lnTo>
                  <a:lnTo>
                    <a:pt x="2784" y="796"/>
                  </a:lnTo>
                  <a:lnTo>
                    <a:pt x="2721" y="796"/>
                  </a:lnTo>
                  <a:lnTo>
                    <a:pt x="2616" y="942"/>
                  </a:lnTo>
                  <a:lnTo>
                    <a:pt x="2595" y="984"/>
                  </a:lnTo>
                  <a:lnTo>
                    <a:pt x="2616" y="1131"/>
                  </a:lnTo>
                  <a:lnTo>
                    <a:pt x="2763" y="1319"/>
                  </a:lnTo>
                  <a:lnTo>
                    <a:pt x="2888" y="1424"/>
                  </a:lnTo>
                  <a:lnTo>
                    <a:pt x="2972" y="1235"/>
                  </a:lnTo>
                  <a:lnTo>
                    <a:pt x="3014" y="1235"/>
                  </a:lnTo>
                  <a:lnTo>
                    <a:pt x="3098" y="1193"/>
                  </a:lnTo>
                  <a:lnTo>
                    <a:pt x="3118" y="1047"/>
                  </a:lnTo>
                  <a:lnTo>
                    <a:pt x="3202" y="900"/>
                  </a:lnTo>
                  <a:lnTo>
                    <a:pt x="3139" y="733"/>
                  </a:lnTo>
                  <a:lnTo>
                    <a:pt x="3139" y="691"/>
                  </a:lnTo>
                  <a:lnTo>
                    <a:pt x="3181" y="587"/>
                  </a:lnTo>
                  <a:lnTo>
                    <a:pt x="3118" y="524"/>
                  </a:lnTo>
                  <a:lnTo>
                    <a:pt x="3035" y="482"/>
                  </a:lnTo>
                  <a:lnTo>
                    <a:pt x="3014" y="419"/>
                  </a:lnTo>
                  <a:lnTo>
                    <a:pt x="2909" y="294"/>
                  </a:lnTo>
                  <a:lnTo>
                    <a:pt x="2679" y="168"/>
                  </a:lnTo>
                  <a:lnTo>
                    <a:pt x="2512" y="147"/>
                  </a:lnTo>
                  <a:lnTo>
                    <a:pt x="2281" y="147"/>
                  </a:lnTo>
                  <a:lnTo>
                    <a:pt x="2198" y="105"/>
                  </a:lnTo>
                  <a:lnTo>
                    <a:pt x="2156" y="63"/>
                  </a:lnTo>
                  <a:lnTo>
                    <a:pt x="2072"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5" name="Google Shape;495;p45"/>
            <p:cNvSpPr/>
            <p:nvPr/>
          </p:nvSpPr>
          <p:spPr>
            <a:xfrm>
              <a:off x="3163092" y="3070629"/>
              <a:ext cx="23172" cy="20709"/>
            </a:xfrm>
            <a:custGeom>
              <a:avLst/>
              <a:gdLst/>
              <a:ahLst/>
              <a:cxnLst/>
              <a:rect l="l" t="t" r="r" b="b"/>
              <a:pathLst>
                <a:path w="1946" h="1821" extrusionOk="0">
                  <a:moveTo>
                    <a:pt x="293" y="0"/>
                  </a:moveTo>
                  <a:lnTo>
                    <a:pt x="105" y="21"/>
                  </a:lnTo>
                  <a:lnTo>
                    <a:pt x="105" y="42"/>
                  </a:lnTo>
                  <a:lnTo>
                    <a:pt x="63" y="63"/>
                  </a:lnTo>
                  <a:lnTo>
                    <a:pt x="84" y="63"/>
                  </a:lnTo>
                  <a:lnTo>
                    <a:pt x="63" y="209"/>
                  </a:lnTo>
                  <a:lnTo>
                    <a:pt x="0" y="230"/>
                  </a:lnTo>
                  <a:lnTo>
                    <a:pt x="63" y="251"/>
                  </a:lnTo>
                  <a:lnTo>
                    <a:pt x="126" y="272"/>
                  </a:lnTo>
                  <a:lnTo>
                    <a:pt x="167" y="377"/>
                  </a:lnTo>
                  <a:lnTo>
                    <a:pt x="63" y="460"/>
                  </a:lnTo>
                  <a:lnTo>
                    <a:pt x="0" y="586"/>
                  </a:lnTo>
                  <a:lnTo>
                    <a:pt x="21" y="690"/>
                  </a:lnTo>
                  <a:lnTo>
                    <a:pt x="188" y="837"/>
                  </a:lnTo>
                  <a:lnTo>
                    <a:pt x="335" y="837"/>
                  </a:lnTo>
                  <a:lnTo>
                    <a:pt x="418" y="879"/>
                  </a:lnTo>
                  <a:lnTo>
                    <a:pt x="481" y="983"/>
                  </a:lnTo>
                  <a:lnTo>
                    <a:pt x="523" y="983"/>
                  </a:lnTo>
                  <a:lnTo>
                    <a:pt x="607" y="879"/>
                  </a:lnTo>
                  <a:lnTo>
                    <a:pt x="586" y="774"/>
                  </a:lnTo>
                  <a:lnTo>
                    <a:pt x="418" y="670"/>
                  </a:lnTo>
                  <a:lnTo>
                    <a:pt x="377" y="586"/>
                  </a:lnTo>
                  <a:lnTo>
                    <a:pt x="418" y="565"/>
                  </a:lnTo>
                  <a:lnTo>
                    <a:pt x="523" y="649"/>
                  </a:lnTo>
                  <a:lnTo>
                    <a:pt x="628" y="690"/>
                  </a:lnTo>
                  <a:lnTo>
                    <a:pt x="649" y="774"/>
                  </a:lnTo>
                  <a:lnTo>
                    <a:pt x="753" y="858"/>
                  </a:lnTo>
                  <a:lnTo>
                    <a:pt x="795" y="983"/>
                  </a:lnTo>
                  <a:lnTo>
                    <a:pt x="921" y="1067"/>
                  </a:lnTo>
                  <a:lnTo>
                    <a:pt x="1025" y="1151"/>
                  </a:lnTo>
                  <a:lnTo>
                    <a:pt x="1109" y="1193"/>
                  </a:lnTo>
                  <a:lnTo>
                    <a:pt x="1234" y="1318"/>
                  </a:lnTo>
                  <a:lnTo>
                    <a:pt x="1255" y="1402"/>
                  </a:lnTo>
                  <a:lnTo>
                    <a:pt x="1172" y="1486"/>
                  </a:lnTo>
                  <a:lnTo>
                    <a:pt x="1172" y="1569"/>
                  </a:lnTo>
                  <a:lnTo>
                    <a:pt x="1234" y="1632"/>
                  </a:lnTo>
                  <a:lnTo>
                    <a:pt x="1360" y="1695"/>
                  </a:lnTo>
                  <a:lnTo>
                    <a:pt x="1444" y="1737"/>
                  </a:lnTo>
                  <a:lnTo>
                    <a:pt x="1486" y="1716"/>
                  </a:lnTo>
                  <a:lnTo>
                    <a:pt x="1527" y="1632"/>
                  </a:lnTo>
                  <a:lnTo>
                    <a:pt x="1465" y="1569"/>
                  </a:lnTo>
                  <a:lnTo>
                    <a:pt x="1360" y="1507"/>
                  </a:lnTo>
                  <a:lnTo>
                    <a:pt x="1360" y="1486"/>
                  </a:lnTo>
                  <a:lnTo>
                    <a:pt x="1381" y="1465"/>
                  </a:lnTo>
                  <a:lnTo>
                    <a:pt x="1465" y="1507"/>
                  </a:lnTo>
                  <a:lnTo>
                    <a:pt x="1548" y="1632"/>
                  </a:lnTo>
                  <a:lnTo>
                    <a:pt x="1548" y="1737"/>
                  </a:lnTo>
                  <a:lnTo>
                    <a:pt x="1590" y="1737"/>
                  </a:lnTo>
                  <a:lnTo>
                    <a:pt x="1632" y="1779"/>
                  </a:lnTo>
                  <a:lnTo>
                    <a:pt x="1674" y="1820"/>
                  </a:lnTo>
                  <a:lnTo>
                    <a:pt x="1737" y="1820"/>
                  </a:lnTo>
                  <a:lnTo>
                    <a:pt x="1758" y="1779"/>
                  </a:lnTo>
                  <a:lnTo>
                    <a:pt x="1758" y="1695"/>
                  </a:lnTo>
                  <a:lnTo>
                    <a:pt x="1737" y="1632"/>
                  </a:lnTo>
                  <a:lnTo>
                    <a:pt x="1737" y="1590"/>
                  </a:lnTo>
                  <a:lnTo>
                    <a:pt x="1758" y="1486"/>
                  </a:lnTo>
                  <a:lnTo>
                    <a:pt x="1841" y="1423"/>
                  </a:lnTo>
                  <a:lnTo>
                    <a:pt x="1779" y="1318"/>
                  </a:lnTo>
                  <a:lnTo>
                    <a:pt x="1695" y="1297"/>
                  </a:lnTo>
                  <a:lnTo>
                    <a:pt x="1737" y="1214"/>
                  </a:lnTo>
                  <a:lnTo>
                    <a:pt x="1779" y="1151"/>
                  </a:lnTo>
                  <a:lnTo>
                    <a:pt x="1779" y="1046"/>
                  </a:lnTo>
                  <a:lnTo>
                    <a:pt x="1841" y="983"/>
                  </a:lnTo>
                  <a:lnTo>
                    <a:pt x="1946" y="983"/>
                  </a:lnTo>
                  <a:lnTo>
                    <a:pt x="1946" y="962"/>
                  </a:lnTo>
                  <a:lnTo>
                    <a:pt x="1862" y="900"/>
                  </a:lnTo>
                  <a:lnTo>
                    <a:pt x="1758" y="879"/>
                  </a:lnTo>
                  <a:lnTo>
                    <a:pt x="1695" y="795"/>
                  </a:lnTo>
                  <a:lnTo>
                    <a:pt x="1653" y="732"/>
                  </a:lnTo>
                  <a:lnTo>
                    <a:pt x="1548" y="586"/>
                  </a:lnTo>
                  <a:lnTo>
                    <a:pt x="1465" y="481"/>
                  </a:lnTo>
                  <a:lnTo>
                    <a:pt x="1465" y="356"/>
                  </a:lnTo>
                  <a:lnTo>
                    <a:pt x="1423" y="251"/>
                  </a:lnTo>
                  <a:lnTo>
                    <a:pt x="1360" y="272"/>
                  </a:lnTo>
                  <a:lnTo>
                    <a:pt x="1339" y="335"/>
                  </a:lnTo>
                  <a:lnTo>
                    <a:pt x="1234" y="335"/>
                  </a:lnTo>
                  <a:lnTo>
                    <a:pt x="1255" y="272"/>
                  </a:lnTo>
                  <a:lnTo>
                    <a:pt x="1172" y="272"/>
                  </a:lnTo>
                  <a:lnTo>
                    <a:pt x="1130" y="314"/>
                  </a:lnTo>
                  <a:lnTo>
                    <a:pt x="1025" y="209"/>
                  </a:lnTo>
                  <a:lnTo>
                    <a:pt x="1025" y="146"/>
                  </a:lnTo>
                  <a:lnTo>
                    <a:pt x="942" y="126"/>
                  </a:lnTo>
                  <a:lnTo>
                    <a:pt x="858" y="42"/>
                  </a:lnTo>
                  <a:lnTo>
                    <a:pt x="711" y="42"/>
                  </a:lnTo>
                  <a:lnTo>
                    <a:pt x="607" y="63"/>
                  </a:lnTo>
                  <a:lnTo>
                    <a:pt x="293"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6" name="Google Shape;496;p45"/>
            <p:cNvSpPr/>
            <p:nvPr/>
          </p:nvSpPr>
          <p:spPr>
            <a:xfrm>
              <a:off x="3150875" y="3043494"/>
              <a:ext cx="32150" cy="30467"/>
            </a:xfrm>
            <a:custGeom>
              <a:avLst/>
              <a:gdLst/>
              <a:ahLst/>
              <a:cxnLst/>
              <a:rect l="l" t="t" r="r" b="b"/>
              <a:pathLst>
                <a:path w="2700" h="2679" extrusionOk="0">
                  <a:moveTo>
                    <a:pt x="2470" y="1"/>
                  </a:moveTo>
                  <a:lnTo>
                    <a:pt x="2407" y="22"/>
                  </a:lnTo>
                  <a:lnTo>
                    <a:pt x="2386" y="105"/>
                  </a:lnTo>
                  <a:lnTo>
                    <a:pt x="2302" y="126"/>
                  </a:lnTo>
                  <a:lnTo>
                    <a:pt x="2198" y="210"/>
                  </a:lnTo>
                  <a:lnTo>
                    <a:pt x="2093" y="210"/>
                  </a:lnTo>
                  <a:lnTo>
                    <a:pt x="2072" y="294"/>
                  </a:lnTo>
                  <a:lnTo>
                    <a:pt x="1988" y="252"/>
                  </a:lnTo>
                  <a:lnTo>
                    <a:pt x="1884" y="294"/>
                  </a:lnTo>
                  <a:lnTo>
                    <a:pt x="1863" y="231"/>
                  </a:lnTo>
                  <a:lnTo>
                    <a:pt x="1779" y="189"/>
                  </a:lnTo>
                  <a:lnTo>
                    <a:pt x="1737" y="189"/>
                  </a:lnTo>
                  <a:lnTo>
                    <a:pt x="1696" y="294"/>
                  </a:lnTo>
                  <a:lnTo>
                    <a:pt x="1591" y="294"/>
                  </a:lnTo>
                  <a:lnTo>
                    <a:pt x="1528" y="419"/>
                  </a:lnTo>
                  <a:lnTo>
                    <a:pt x="1528" y="461"/>
                  </a:lnTo>
                  <a:lnTo>
                    <a:pt x="1465" y="503"/>
                  </a:lnTo>
                  <a:lnTo>
                    <a:pt x="1361" y="587"/>
                  </a:lnTo>
                  <a:lnTo>
                    <a:pt x="1235" y="649"/>
                  </a:lnTo>
                  <a:lnTo>
                    <a:pt x="1214" y="691"/>
                  </a:lnTo>
                  <a:lnTo>
                    <a:pt x="1131" y="670"/>
                  </a:lnTo>
                  <a:lnTo>
                    <a:pt x="1068" y="691"/>
                  </a:lnTo>
                  <a:lnTo>
                    <a:pt x="1005" y="649"/>
                  </a:lnTo>
                  <a:lnTo>
                    <a:pt x="859" y="628"/>
                  </a:lnTo>
                  <a:lnTo>
                    <a:pt x="691" y="733"/>
                  </a:lnTo>
                  <a:lnTo>
                    <a:pt x="503" y="754"/>
                  </a:lnTo>
                  <a:lnTo>
                    <a:pt x="503" y="859"/>
                  </a:lnTo>
                  <a:lnTo>
                    <a:pt x="503" y="942"/>
                  </a:lnTo>
                  <a:lnTo>
                    <a:pt x="482" y="1089"/>
                  </a:lnTo>
                  <a:lnTo>
                    <a:pt x="419" y="1172"/>
                  </a:lnTo>
                  <a:lnTo>
                    <a:pt x="294" y="1172"/>
                  </a:lnTo>
                  <a:lnTo>
                    <a:pt x="189" y="1193"/>
                  </a:lnTo>
                  <a:lnTo>
                    <a:pt x="189" y="1256"/>
                  </a:lnTo>
                  <a:lnTo>
                    <a:pt x="126" y="1256"/>
                  </a:lnTo>
                  <a:lnTo>
                    <a:pt x="22" y="1214"/>
                  </a:lnTo>
                  <a:lnTo>
                    <a:pt x="1" y="1256"/>
                  </a:lnTo>
                  <a:lnTo>
                    <a:pt x="210" y="1507"/>
                  </a:lnTo>
                  <a:lnTo>
                    <a:pt x="315" y="1591"/>
                  </a:lnTo>
                  <a:lnTo>
                    <a:pt x="315" y="1675"/>
                  </a:lnTo>
                  <a:lnTo>
                    <a:pt x="482" y="1821"/>
                  </a:lnTo>
                  <a:lnTo>
                    <a:pt x="628" y="2030"/>
                  </a:lnTo>
                  <a:lnTo>
                    <a:pt x="900" y="2323"/>
                  </a:lnTo>
                  <a:lnTo>
                    <a:pt x="963" y="2323"/>
                  </a:lnTo>
                  <a:lnTo>
                    <a:pt x="1026" y="2344"/>
                  </a:lnTo>
                  <a:lnTo>
                    <a:pt x="1068" y="2323"/>
                  </a:lnTo>
                  <a:lnTo>
                    <a:pt x="1068" y="2407"/>
                  </a:lnTo>
                  <a:lnTo>
                    <a:pt x="1131" y="2407"/>
                  </a:lnTo>
                  <a:lnTo>
                    <a:pt x="1319" y="2386"/>
                  </a:lnTo>
                  <a:lnTo>
                    <a:pt x="1633" y="2449"/>
                  </a:lnTo>
                  <a:lnTo>
                    <a:pt x="1737" y="2428"/>
                  </a:lnTo>
                  <a:lnTo>
                    <a:pt x="1884" y="2428"/>
                  </a:lnTo>
                  <a:lnTo>
                    <a:pt x="1947" y="2512"/>
                  </a:lnTo>
                  <a:lnTo>
                    <a:pt x="2009" y="2532"/>
                  </a:lnTo>
                  <a:lnTo>
                    <a:pt x="2009" y="2595"/>
                  </a:lnTo>
                  <a:lnTo>
                    <a:pt x="2156" y="2679"/>
                  </a:lnTo>
                  <a:lnTo>
                    <a:pt x="2198" y="2658"/>
                  </a:lnTo>
                  <a:lnTo>
                    <a:pt x="2260" y="2658"/>
                  </a:lnTo>
                  <a:lnTo>
                    <a:pt x="2302" y="2637"/>
                  </a:lnTo>
                  <a:lnTo>
                    <a:pt x="2281" y="2553"/>
                  </a:lnTo>
                  <a:lnTo>
                    <a:pt x="2219" y="2470"/>
                  </a:lnTo>
                  <a:lnTo>
                    <a:pt x="2198" y="2344"/>
                  </a:lnTo>
                  <a:lnTo>
                    <a:pt x="2281" y="2219"/>
                  </a:lnTo>
                  <a:lnTo>
                    <a:pt x="2302" y="2135"/>
                  </a:lnTo>
                  <a:lnTo>
                    <a:pt x="2302" y="2009"/>
                  </a:lnTo>
                  <a:lnTo>
                    <a:pt x="2281" y="2093"/>
                  </a:lnTo>
                  <a:lnTo>
                    <a:pt x="2260" y="2135"/>
                  </a:lnTo>
                  <a:lnTo>
                    <a:pt x="2198" y="2156"/>
                  </a:lnTo>
                  <a:lnTo>
                    <a:pt x="2198" y="2093"/>
                  </a:lnTo>
                  <a:lnTo>
                    <a:pt x="2219" y="2009"/>
                  </a:lnTo>
                  <a:lnTo>
                    <a:pt x="2281" y="1884"/>
                  </a:lnTo>
                  <a:lnTo>
                    <a:pt x="2260" y="1800"/>
                  </a:lnTo>
                  <a:lnTo>
                    <a:pt x="2260" y="1716"/>
                  </a:lnTo>
                  <a:lnTo>
                    <a:pt x="2344" y="1528"/>
                  </a:lnTo>
                  <a:lnTo>
                    <a:pt x="2386" y="1528"/>
                  </a:lnTo>
                  <a:lnTo>
                    <a:pt x="2365" y="1591"/>
                  </a:lnTo>
                  <a:lnTo>
                    <a:pt x="2365" y="1675"/>
                  </a:lnTo>
                  <a:lnTo>
                    <a:pt x="2365" y="1800"/>
                  </a:lnTo>
                  <a:lnTo>
                    <a:pt x="2386" y="1800"/>
                  </a:lnTo>
                  <a:lnTo>
                    <a:pt x="2428" y="1716"/>
                  </a:lnTo>
                  <a:lnTo>
                    <a:pt x="2470" y="1486"/>
                  </a:lnTo>
                  <a:lnTo>
                    <a:pt x="2470" y="1214"/>
                  </a:lnTo>
                  <a:lnTo>
                    <a:pt x="2491" y="1172"/>
                  </a:lnTo>
                  <a:lnTo>
                    <a:pt x="2428" y="1089"/>
                  </a:lnTo>
                  <a:lnTo>
                    <a:pt x="2407" y="1068"/>
                  </a:lnTo>
                  <a:lnTo>
                    <a:pt x="2407" y="1005"/>
                  </a:lnTo>
                  <a:lnTo>
                    <a:pt x="2470" y="963"/>
                  </a:lnTo>
                  <a:lnTo>
                    <a:pt x="2491" y="963"/>
                  </a:lnTo>
                  <a:lnTo>
                    <a:pt x="2512" y="984"/>
                  </a:lnTo>
                  <a:lnTo>
                    <a:pt x="2533" y="838"/>
                  </a:lnTo>
                  <a:lnTo>
                    <a:pt x="2637" y="691"/>
                  </a:lnTo>
                  <a:lnTo>
                    <a:pt x="2700" y="628"/>
                  </a:lnTo>
                  <a:lnTo>
                    <a:pt x="2700" y="566"/>
                  </a:lnTo>
                  <a:lnTo>
                    <a:pt x="2637" y="524"/>
                  </a:lnTo>
                  <a:lnTo>
                    <a:pt x="2637" y="461"/>
                  </a:lnTo>
                  <a:lnTo>
                    <a:pt x="2679" y="377"/>
                  </a:lnTo>
                  <a:lnTo>
                    <a:pt x="2637" y="273"/>
                  </a:lnTo>
                  <a:lnTo>
                    <a:pt x="2637" y="126"/>
                  </a:lnTo>
                  <a:lnTo>
                    <a:pt x="2679" y="63"/>
                  </a:lnTo>
                  <a:lnTo>
                    <a:pt x="2700" y="43"/>
                  </a:lnTo>
                  <a:lnTo>
                    <a:pt x="2533" y="43"/>
                  </a:lnTo>
                  <a:lnTo>
                    <a:pt x="2512"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7" name="Google Shape;497;p45"/>
            <p:cNvSpPr/>
            <p:nvPr/>
          </p:nvSpPr>
          <p:spPr>
            <a:xfrm>
              <a:off x="3140409" y="3037308"/>
              <a:ext cx="43617" cy="20948"/>
            </a:xfrm>
            <a:custGeom>
              <a:avLst/>
              <a:gdLst/>
              <a:ahLst/>
              <a:cxnLst/>
              <a:rect l="l" t="t" r="r" b="b"/>
              <a:pathLst>
                <a:path w="3663" h="1842" extrusionOk="0">
                  <a:moveTo>
                    <a:pt x="1926" y="1"/>
                  </a:moveTo>
                  <a:lnTo>
                    <a:pt x="1905" y="43"/>
                  </a:lnTo>
                  <a:lnTo>
                    <a:pt x="1968" y="105"/>
                  </a:lnTo>
                  <a:lnTo>
                    <a:pt x="1863" y="126"/>
                  </a:lnTo>
                  <a:lnTo>
                    <a:pt x="1800" y="168"/>
                  </a:lnTo>
                  <a:lnTo>
                    <a:pt x="1696" y="147"/>
                  </a:lnTo>
                  <a:lnTo>
                    <a:pt x="1507" y="168"/>
                  </a:lnTo>
                  <a:lnTo>
                    <a:pt x="943" y="168"/>
                  </a:lnTo>
                  <a:lnTo>
                    <a:pt x="775" y="252"/>
                  </a:lnTo>
                  <a:lnTo>
                    <a:pt x="712" y="210"/>
                  </a:lnTo>
                  <a:lnTo>
                    <a:pt x="712" y="252"/>
                  </a:lnTo>
                  <a:lnTo>
                    <a:pt x="629" y="315"/>
                  </a:lnTo>
                  <a:lnTo>
                    <a:pt x="566" y="419"/>
                  </a:lnTo>
                  <a:lnTo>
                    <a:pt x="419" y="482"/>
                  </a:lnTo>
                  <a:lnTo>
                    <a:pt x="336" y="482"/>
                  </a:lnTo>
                  <a:lnTo>
                    <a:pt x="189" y="649"/>
                  </a:lnTo>
                  <a:lnTo>
                    <a:pt x="106" y="754"/>
                  </a:lnTo>
                  <a:lnTo>
                    <a:pt x="126" y="838"/>
                  </a:lnTo>
                  <a:lnTo>
                    <a:pt x="43" y="984"/>
                  </a:lnTo>
                  <a:lnTo>
                    <a:pt x="1" y="1047"/>
                  </a:lnTo>
                  <a:lnTo>
                    <a:pt x="43" y="1005"/>
                  </a:lnTo>
                  <a:lnTo>
                    <a:pt x="126" y="1047"/>
                  </a:lnTo>
                  <a:lnTo>
                    <a:pt x="147" y="1068"/>
                  </a:lnTo>
                  <a:lnTo>
                    <a:pt x="210" y="1089"/>
                  </a:lnTo>
                  <a:lnTo>
                    <a:pt x="252" y="1151"/>
                  </a:lnTo>
                  <a:lnTo>
                    <a:pt x="399" y="1110"/>
                  </a:lnTo>
                  <a:lnTo>
                    <a:pt x="503" y="1151"/>
                  </a:lnTo>
                  <a:lnTo>
                    <a:pt x="566" y="1256"/>
                  </a:lnTo>
                  <a:lnTo>
                    <a:pt x="608" y="1298"/>
                  </a:lnTo>
                  <a:lnTo>
                    <a:pt x="650" y="1361"/>
                  </a:lnTo>
                  <a:lnTo>
                    <a:pt x="671" y="1298"/>
                  </a:lnTo>
                  <a:lnTo>
                    <a:pt x="712" y="1256"/>
                  </a:lnTo>
                  <a:lnTo>
                    <a:pt x="817" y="1214"/>
                  </a:lnTo>
                  <a:lnTo>
                    <a:pt x="859" y="1256"/>
                  </a:lnTo>
                  <a:lnTo>
                    <a:pt x="943" y="1277"/>
                  </a:lnTo>
                  <a:lnTo>
                    <a:pt x="943" y="1382"/>
                  </a:lnTo>
                  <a:lnTo>
                    <a:pt x="922" y="1486"/>
                  </a:lnTo>
                  <a:lnTo>
                    <a:pt x="922" y="1507"/>
                  </a:lnTo>
                  <a:lnTo>
                    <a:pt x="880" y="1612"/>
                  </a:lnTo>
                  <a:lnTo>
                    <a:pt x="922" y="1675"/>
                  </a:lnTo>
                  <a:lnTo>
                    <a:pt x="963" y="1696"/>
                  </a:lnTo>
                  <a:lnTo>
                    <a:pt x="984" y="1716"/>
                  </a:lnTo>
                  <a:lnTo>
                    <a:pt x="1047" y="1716"/>
                  </a:lnTo>
                  <a:lnTo>
                    <a:pt x="1068" y="1696"/>
                  </a:lnTo>
                  <a:lnTo>
                    <a:pt x="1131" y="1716"/>
                  </a:lnTo>
                  <a:lnTo>
                    <a:pt x="1131" y="1800"/>
                  </a:lnTo>
                  <a:lnTo>
                    <a:pt x="1152" y="1842"/>
                  </a:lnTo>
                  <a:lnTo>
                    <a:pt x="1256" y="1821"/>
                  </a:lnTo>
                  <a:lnTo>
                    <a:pt x="1382" y="1821"/>
                  </a:lnTo>
                  <a:lnTo>
                    <a:pt x="1445" y="1737"/>
                  </a:lnTo>
                  <a:lnTo>
                    <a:pt x="1445" y="1591"/>
                  </a:lnTo>
                  <a:lnTo>
                    <a:pt x="1445" y="1507"/>
                  </a:lnTo>
                  <a:lnTo>
                    <a:pt x="1445" y="1403"/>
                  </a:lnTo>
                  <a:lnTo>
                    <a:pt x="1612" y="1382"/>
                  </a:lnTo>
                  <a:lnTo>
                    <a:pt x="1800" y="1277"/>
                  </a:lnTo>
                  <a:lnTo>
                    <a:pt x="1926" y="1298"/>
                  </a:lnTo>
                  <a:lnTo>
                    <a:pt x="2010" y="1361"/>
                  </a:lnTo>
                  <a:lnTo>
                    <a:pt x="2072" y="1361"/>
                  </a:lnTo>
                  <a:lnTo>
                    <a:pt x="2135" y="1382"/>
                  </a:lnTo>
                  <a:lnTo>
                    <a:pt x="2177" y="1298"/>
                  </a:lnTo>
                  <a:lnTo>
                    <a:pt x="2303" y="1277"/>
                  </a:lnTo>
                  <a:lnTo>
                    <a:pt x="2407" y="1151"/>
                  </a:lnTo>
                  <a:lnTo>
                    <a:pt x="2449" y="1110"/>
                  </a:lnTo>
                  <a:lnTo>
                    <a:pt x="2491" y="1068"/>
                  </a:lnTo>
                  <a:lnTo>
                    <a:pt x="2554" y="900"/>
                  </a:lnTo>
                  <a:lnTo>
                    <a:pt x="2658" y="900"/>
                  </a:lnTo>
                  <a:lnTo>
                    <a:pt x="2700" y="796"/>
                  </a:lnTo>
                  <a:lnTo>
                    <a:pt x="2742" y="796"/>
                  </a:lnTo>
                  <a:lnTo>
                    <a:pt x="2826" y="879"/>
                  </a:lnTo>
                  <a:lnTo>
                    <a:pt x="2847" y="900"/>
                  </a:lnTo>
                  <a:lnTo>
                    <a:pt x="2951" y="900"/>
                  </a:lnTo>
                  <a:lnTo>
                    <a:pt x="3035" y="942"/>
                  </a:lnTo>
                  <a:lnTo>
                    <a:pt x="3056" y="859"/>
                  </a:lnTo>
                  <a:lnTo>
                    <a:pt x="3139" y="859"/>
                  </a:lnTo>
                  <a:lnTo>
                    <a:pt x="3244" y="775"/>
                  </a:lnTo>
                  <a:lnTo>
                    <a:pt x="3328" y="754"/>
                  </a:lnTo>
                  <a:lnTo>
                    <a:pt x="3349" y="670"/>
                  </a:lnTo>
                  <a:lnTo>
                    <a:pt x="3391" y="649"/>
                  </a:lnTo>
                  <a:lnTo>
                    <a:pt x="3453" y="649"/>
                  </a:lnTo>
                  <a:lnTo>
                    <a:pt x="3474" y="670"/>
                  </a:lnTo>
                  <a:lnTo>
                    <a:pt x="3642" y="670"/>
                  </a:lnTo>
                  <a:lnTo>
                    <a:pt x="3663" y="628"/>
                  </a:lnTo>
                  <a:lnTo>
                    <a:pt x="3642" y="566"/>
                  </a:lnTo>
                  <a:lnTo>
                    <a:pt x="3495" y="461"/>
                  </a:lnTo>
                  <a:lnTo>
                    <a:pt x="3370" y="419"/>
                  </a:lnTo>
                  <a:lnTo>
                    <a:pt x="3370" y="419"/>
                  </a:lnTo>
                  <a:lnTo>
                    <a:pt x="3432" y="524"/>
                  </a:lnTo>
                  <a:lnTo>
                    <a:pt x="3286" y="524"/>
                  </a:lnTo>
                  <a:lnTo>
                    <a:pt x="3139" y="482"/>
                  </a:lnTo>
                  <a:lnTo>
                    <a:pt x="3077" y="461"/>
                  </a:lnTo>
                  <a:lnTo>
                    <a:pt x="2972" y="440"/>
                  </a:lnTo>
                  <a:lnTo>
                    <a:pt x="2867" y="440"/>
                  </a:lnTo>
                  <a:lnTo>
                    <a:pt x="2909" y="377"/>
                  </a:lnTo>
                  <a:lnTo>
                    <a:pt x="2972" y="377"/>
                  </a:lnTo>
                  <a:lnTo>
                    <a:pt x="2972" y="315"/>
                  </a:lnTo>
                  <a:lnTo>
                    <a:pt x="3035" y="315"/>
                  </a:lnTo>
                  <a:lnTo>
                    <a:pt x="3119" y="335"/>
                  </a:lnTo>
                  <a:lnTo>
                    <a:pt x="3265" y="377"/>
                  </a:lnTo>
                  <a:lnTo>
                    <a:pt x="3286" y="356"/>
                  </a:lnTo>
                  <a:lnTo>
                    <a:pt x="3181" y="273"/>
                  </a:lnTo>
                  <a:lnTo>
                    <a:pt x="3035" y="210"/>
                  </a:lnTo>
                  <a:lnTo>
                    <a:pt x="2951" y="168"/>
                  </a:lnTo>
                  <a:lnTo>
                    <a:pt x="2847" y="210"/>
                  </a:lnTo>
                  <a:lnTo>
                    <a:pt x="2805" y="168"/>
                  </a:lnTo>
                  <a:lnTo>
                    <a:pt x="2763" y="252"/>
                  </a:lnTo>
                  <a:lnTo>
                    <a:pt x="2700" y="210"/>
                  </a:lnTo>
                  <a:lnTo>
                    <a:pt x="2428" y="168"/>
                  </a:lnTo>
                  <a:lnTo>
                    <a:pt x="2198" y="147"/>
                  </a:lnTo>
                  <a:lnTo>
                    <a:pt x="2072" y="43"/>
                  </a:lnTo>
                  <a:lnTo>
                    <a:pt x="1926"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8" name="Google Shape;498;p45"/>
            <p:cNvSpPr/>
            <p:nvPr/>
          </p:nvSpPr>
          <p:spPr>
            <a:xfrm>
              <a:off x="3134431" y="3048737"/>
              <a:ext cx="17206" cy="9519"/>
            </a:xfrm>
            <a:custGeom>
              <a:avLst/>
              <a:gdLst/>
              <a:ahLst/>
              <a:cxnLst/>
              <a:rect l="l" t="t" r="r" b="b"/>
              <a:pathLst>
                <a:path w="1445" h="837" extrusionOk="0">
                  <a:moveTo>
                    <a:pt x="545" y="0"/>
                  </a:moveTo>
                  <a:lnTo>
                    <a:pt x="503" y="42"/>
                  </a:lnTo>
                  <a:lnTo>
                    <a:pt x="398" y="105"/>
                  </a:lnTo>
                  <a:lnTo>
                    <a:pt x="398" y="167"/>
                  </a:lnTo>
                  <a:lnTo>
                    <a:pt x="294" y="188"/>
                  </a:lnTo>
                  <a:lnTo>
                    <a:pt x="168" y="251"/>
                  </a:lnTo>
                  <a:lnTo>
                    <a:pt x="64" y="356"/>
                  </a:lnTo>
                  <a:lnTo>
                    <a:pt x="64" y="398"/>
                  </a:lnTo>
                  <a:lnTo>
                    <a:pt x="1" y="481"/>
                  </a:lnTo>
                  <a:lnTo>
                    <a:pt x="168" y="481"/>
                  </a:lnTo>
                  <a:lnTo>
                    <a:pt x="273" y="586"/>
                  </a:lnTo>
                  <a:lnTo>
                    <a:pt x="398" y="607"/>
                  </a:lnTo>
                  <a:lnTo>
                    <a:pt x="440" y="607"/>
                  </a:lnTo>
                  <a:lnTo>
                    <a:pt x="649" y="691"/>
                  </a:lnTo>
                  <a:lnTo>
                    <a:pt x="838" y="795"/>
                  </a:lnTo>
                  <a:lnTo>
                    <a:pt x="859" y="732"/>
                  </a:lnTo>
                  <a:lnTo>
                    <a:pt x="796" y="691"/>
                  </a:lnTo>
                  <a:lnTo>
                    <a:pt x="817" y="670"/>
                  </a:lnTo>
                  <a:lnTo>
                    <a:pt x="921" y="670"/>
                  </a:lnTo>
                  <a:lnTo>
                    <a:pt x="1005" y="795"/>
                  </a:lnTo>
                  <a:lnTo>
                    <a:pt x="1068" y="837"/>
                  </a:lnTo>
                  <a:lnTo>
                    <a:pt x="1340" y="837"/>
                  </a:lnTo>
                  <a:lnTo>
                    <a:pt x="1424" y="732"/>
                  </a:lnTo>
                  <a:lnTo>
                    <a:pt x="1382" y="691"/>
                  </a:lnTo>
                  <a:lnTo>
                    <a:pt x="1424" y="670"/>
                  </a:lnTo>
                  <a:lnTo>
                    <a:pt x="1382" y="607"/>
                  </a:lnTo>
                  <a:lnTo>
                    <a:pt x="1424" y="502"/>
                  </a:lnTo>
                  <a:lnTo>
                    <a:pt x="1424" y="481"/>
                  </a:lnTo>
                  <a:lnTo>
                    <a:pt x="1445" y="377"/>
                  </a:lnTo>
                  <a:lnTo>
                    <a:pt x="1445" y="272"/>
                  </a:lnTo>
                  <a:lnTo>
                    <a:pt x="1361" y="251"/>
                  </a:lnTo>
                  <a:lnTo>
                    <a:pt x="1319" y="209"/>
                  </a:lnTo>
                  <a:lnTo>
                    <a:pt x="1214" y="251"/>
                  </a:lnTo>
                  <a:lnTo>
                    <a:pt x="1173" y="293"/>
                  </a:lnTo>
                  <a:lnTo>
                    <a:pt x="1152" y="356"/>
                  </a:lnTo>
                  <a:lnTo>
                    <a:pt x="1110" y="293"/>
                  </a:lnTo>
                  <a:lnTo>
                    <a:pt x="1068" y="251"/>
                  </a:lnTo>
                  <a:lnTo>
                    <a:pt x="1005" y="146"/>
                  </a:lnTo>
                  <a:lnTo>
                    <a:pt x="901" y="105"/>
                  </a:lnTo>
                  <a:lnTo>
                    <a:pt x="754" y="146"/>
                  </a:lnTo>
                  <a:lnTo>
                    <a:pt x="712" y="84"/>
                  </a:lnTo>
                  <a:lnTo>
                    <a:pt x="649" y="63"/>
                  </a:lnTo>
                  <a:lnTo>
                    <a:pt x="628" y="42"/>
                  </a:lnTo>
                  <a:lnTo>
                    <a:pt x="545"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9" name="Google Shape;499;p45"/>
            <p:cNvSpPr/>
            <p:nvPr/>
          </p:nvSpPr>
          <p:spPr>
            <a:xfrm>
              <a:off x="3142159" y="3021841"/>
              <a:ext cx="7978" cy="16672"/>
            </a:xfrm>
            <a:custGeom>
              <a:avLst/>
              <a:gdLst/>
              <a:ahLst/>
              <a:cxnLst/>
              <a:rect l="l" t="t" r="r" b="b"/>
              <a:pathLst>
                <a:path w="670" h="1466" extrusionOk="0">
                  <a:moveTo>
                    <a:pt x="398" y="1"/>
                  </a:moveTo>
                  <a:lnTo>
                    <a:pt x="377" y="43"/>
                  </a:lnTo>
                  <a:lnTo>
                    <a:pt x="356" y="147"/>
                  </a:lnTo>
                  <a:lnTo>
                    <a:pt x="272" y="231"/>
                  </a:lnTo>
                  <a:lnTo>
                    <a:pt x="272" y="252"/>
                  </a:lnTo>
                  <a:lnTo>
                    <a:pt x="210" y="273"/>
                  </a:lnTo>
                  <a:lnTo>
                    <a:pt x="189" y="315"/>
                  </a:lnTo>
                  <a:lnTo>
                    <a:pt x="168" y="273"/>
                  </a:lnTo>
                  <a:lnTo>
                    <a:pt x="168" y="231"/>
                  </a:lnTo>
                  <a:lnTo>
                    <a:pt x="84" y="231"/>
                  </a:lnTo>
                  <a:lnTo>
                    <a:pt x="42" y="273"/>
                  </a:lnTo>
                  <a:lnTo>
                    <a:pt x="0" y="356"/>
                  </a:lnTo>
                  <a:lnTo>
                    <a:pt x="0" y="1423"/>
                  </a:lnTo>
                  <a:lnTo>
                    <a:pt x="84" y="1423"/>
                  </a:lnTo>
                  <a:lnTo>
                    <a:pt x="105" y="1465"/>
                  </a:lnTo>
                  <a:lnTo>
                    <a:pt x="168" y="1465"/>
                  </a:lnTo>
                  <a:lnTo>
                    <a:pt x="210" y="1361"/>
                  </a:lnTo>
                  <a:lnTo>
                    <a:pt x="314" y="1256"/>
                  </a:lnTo>
                  <a:lnTo>
                    <a:pt x="398" y="1298"/>
                  </a:lnTo>
                  <a:lnTo>
                    <a:pt x="565" y="1068"/>
                  </a:lnTo>
                  <a:lnTo>
                    <a:pt x="607" y="900"/>
                  </a:lnTo>
                  <a:lnTo>
                    <a:pt x="607" y="733"/>
                  </a:lnTo>
                  <a:lnTo>
                    <a:pt x="565" y="670"/>
                  </a:lnTo>
                  <a:lnTo>
                    <a:pt x="586" y="482"/>
                  </a:lnTo>
                  <a:lnTo>
                    <a:pt x="628" y="377"/>
                  </a:lnTo>
                  <a:lnTo>
                    <a:pt x="670" y="105"/>
                  </a:lnTo>
                  <a:lnTo>
                    <a:pt x="670" y="43"/>
                  </a:lnTo>
                  <a:lnTo>
                    <a:pt x="670" y="1"/>
                  </a:lnTo>
                  <a:lnTo>
                    <a:pt x="586" y="1"/>
                  </a:lnTo>
                  <a:lnTo>
                    <a:pt x="524" y="43"/>
                  </a:lnTo>
                  <a:lnTo>
                    <a:pt x="503"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0" name="Google Shape;500;p45"/>
            <p:cNvSpPr/>
            <p:nvPr/>
          </p:nvSpPr>
          <p:spPr>
            <a:xfrm>
              <a:off x="3120487" y="3025651"/>
              <a:ext cx="28411" cy="28568"/>
            </a:xfrm>
            <a:custGeom>
              <a:avLst/>
              <a:gdLst/>
              <a:ahLst/>
              <a:cxnLst/>
              <a:rect l="l" t="t" r="r" b="b"/>
              <a:pathLst>
                <a:path w="2386" h="2512" extrusionOk="0">
                  <a:moveTo>
                    <a:pt x="837" y="0"/>
                  </a:moveTo>
                  <a:lnTo>
                    <a:pt x="816" y="314"/>
                  </a:lnTo>
                  <a:lnTo>
                    <a:pt x="565" y="335"/>
                  </a:lnTo>
                  <a:lnTo>
                    <a:pt x="649" y="419"/>
                  </a:lnTo>
                  <a:lnTo>
                    <a:pt x="670" y="461"/>
                  </a:lnTo>
                  <a:lnTo>
                    <a:pt x="774" y="565"/>
                  </a:lnTo>
                  <a:lnTo>
                    <a:pt x="858" y="649"/>
                  </a:lnTo>
                  <a:lnTo>
                    <a:pt x="942" y="649"/>
                  </a:lnTo>
                  <a:lnTo>
                    <a:pt x="963" y="712"/>
                  </a:lnTo>
                  <a:lnTo>
                    <a:pt x="983" y="816"/>
                  </a:lnTo>
                  <a:lnTo>
                    <a:pt x="1025" y="837"/>
                  </a:lnTo>
                  <a:lnTo>
                    <a:pt x="1130" y="858"/>
                  </a:lnTo>
                  <a:lnTo>
                    <a:pt x="1193" y="879"/>
                  </a:lnTo>
                  <a:lnTo>
                    <a:pt x="1193" y="963"/>
                  </a:lnTo>
                  <a:lnTo>
                    <a:pt x="1130" y="1026"/>
                  </a:lnTo>
                  <a:lnTo>
                    <a:pt x="398" y="1026"/>
                  </a:lnTo>
                  <a:lnTo>
                    <a:pt x="42" y="1570"/>
                  </a:lnTo>
                  <a:lnTo>
                    <a:pt x="42" y="1674"/>
                  </a:lnTo>
                  <a:lnTo>
                    <a:pt x="84" y="1695"/>
                  </a:lnTo>
                  <a:lnTo>
                    <a:pt x="42" y="1758"/>
                  </a:lnTo>
                  <a:lnTo>
                    <a:pt x="84" y="1800"/>
                  </a:lnTo>
                  <a:lnTo>
                    <a:pt x="105" y="1821"/>
                  </a:lnTo>
                  <a:lnTo>
                    <a:pt x="105" y="1863"/>
                  </a:lnTo>
                  <a:lnTo>
                    <a:pt x="42" y="1904"/>
                  </a:lnTo>
                  <a:lnTo>
                    <a:pt x="21" y="1967"/>
                  </a:lnTo>
                  <a:lnTo>
                    <a:pt x="0" y="1988"/>
                  </a:lnTo>
                  <a:lnTo>
                    <a:pt x="105" y="2093"/>
                  </a:lnTo>
                  <a:lnTo>
                    <a:pt x="147" y="2218"/>
                  </a:lnTo>
                  <a:lnTo>
                    <a:pt x="251" y="2218"/>
                  </a:lnTo>
                  <a:lnTo>
                    <a:pt x="335" y="2323"/>
                  </a:lnTo>
                  <a:lnTo>
                    <a:pt x="628" y="2428"/>
                  </a:lnTo>
                  <a:lnTo>
                    <a:pt x="942" y="2428"/>
                  </a:lnTo>
                  <a:lnTo>
                    <a:pt x="1172" y="2511"/>
                  </a:lnTo>
                  <a:lnTo>
                    <a:pt x="1235" y="2428"/>
                  </a:lnTo>
                  <a:lnTo>
                    <a:pt x="1235" y="2386"/>
                  </a:lnTo>
                  <a:lnTo>
                    <a:pt x="1339" y="2281"/>
                  </a:lnTo>
                  <a:lnTo>
                    <a:pt x="1465" y="2218"/>
                  </a:lnTo>
                  <a:lnTo>
                    <a:pt x="1569" y="2197"/>
                  </a:lnTo>
                  <a:lnTo>
                    <a:pt x="1569" y="2135"/>
                  </a:lnTo>
                  <a:lnTo>
                    <a:pt x="1716" y="2009"/>
                  </a:lnTo>
                  <a:lnTo>
                    <a:pt x="1799" y="1863"/>
                  </a:lnTo>
                  <a:lnTo>
                    <a:pt x="1779" y="1779"/>
                  </a:lnTo>
                  <a:lnTo>
                    <a:pt x="1862" y="1674"/>
                  </a:lnTo>
                  <a:lnTo>
                    <a:pt x="2009" y="1507"/>
                  </a:lnTo>
                  <a:lnTo>
                    <a:pt x="2092" y="1507"/>
                  </a:lnTo>
                  <a:lnTo>
                    <a:pt x="2239" y="1444"/>
                  </a:lnTo>
                  <a:lnTo>
                    <a:pt x="2302" y="1340"/>
                  </a:lnTo>
                  <a:lnTo>
                    <a:pt x="2385" y="1277"/>
                  </a:lnTo>
                  <a:lnTo>
                    <a:pt x="2385" y="1235"/>
                  </a:lnTo>
                  <a:lnTo>
                    <a:pt x="2344" y="1172"/>
                  </a:lnTo>
                  <a:lnTo>
                    <a:pt x="2239" y="1172"/>
                  </a:lnTo>
                  <a:lnTo>
                    <a:pt x="2218" y="1256"/>
                  </a:lnTo>
                  <a:lnTo>
                    <a:pt x="2113" y="1172"/>
                  </a:lnTo>
                  <a:lnTo>
                    <a:pt x="2030" y="1172"/>
                  </a:lnTo>
                  <a:lnTo>
                    <a:pt x="1988" y="1130"/>
                  </a:lnTo>
                  <a:lnTo>
                    <a:pt x="1925" y="1130"/>
                  </a:lnTo>
                  <a:lnTo>
                    <a:pt x="1904" y="1088"/>
                  </a:lnTo>
                  <a:lnTo>
                    <a:pt x="1820" y="1088"/>
                  </a:lnTo>
                  <a:lnTo>
                    <a:pt x="1820" y="21"/>
                  </a:lnTo>
                  <a:lnTo>
                    <a:pt x="837"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1" name="Google Shape;501;p45"/>
            <p:cNvSpPr/>
            <p:nvPr/>
          </p:nvSpPr>
          <p:spPr>
            <a:xfrm>
              <a:off x="2965761" y="2909287"/>
              <a:ext cx="196343" cy="138983"/>
            </a:xfrm>
            <a:custGeom>
              <a:avLst/>
              <a:gdLst/>
              <a:ahLst/>
              <a:cxnLst/>
              <a:rect l="l" t="t" r="r" b="b"/>
              <a:pathLst>
                <a:path w="16489" h="12221" extrusionOk="0">
                  <a:moveTo>
                    <a:pt x="1381" y="1"/>
                  </a:moveTo>
                  <a:lnTo>
                    <a:pt x="1" y="22"/>
                  </a:lnTo>
                  <a:lnTo>
                    <a:pt x="21" y="168"/>
                  </a:lnTo>
                  <a:lnTo>
                    <a:pt x="105" y="482"/>
                  </a:lnTo>
                  <a:lnTo>
                    <a:pt x="168" y="587"/>
                  </a:lnTo>
                  <a:lnTo>
                    <a:pt x="231" y="691"/>
                  </a:lnTo>
                  <a:lnTo>
                    <a:pt x="168" y="712"/>
                  </a:lnTo>
                  <a:lnTo>
                    <a:pt x="168" y="796"/>
                  </a:lnTo>
                  <a:lnTo>
                    <a:pt x="189" y="901"/>
                  </a:lnTo>
                  <a:lnTo>
                    <a:pt x="356" y="1110"/>
                  </a:lnTo>
                  <a:lnTo>
                    <a:pt x="356" y="1152"/>
                  </a:lnTo>
                  <a:lnTo>
                    <a:pt x="314" y="1173"/>
                  </a:lnTo>
                  <a:lnTo>
                    <a:pt x="335" y="1256"/>
                  </a:lnTo>
                  <a:lnTo>
                    <a:pt x="461" y="1361"/>
                  </a:lnTo>
                  <a:lnTo>
                    <a:pt x="482" y="1486"/>
                  </a:lnTo>
                  <a:lnTo>
                    <a:pt x="440" y="1549"/>
                  </a:lnTo>
                  <a:lnTo>
                    <a:pt x="440" y="1654"/>
                  </a:lnTo>
                  <a:lnTo>
                    <a:pt x="524" y="1696"/>
                  </a:lnTo>
                  <a:lnTo>
                    <a:pt x="545" y="1779"/>
                  </a:lnTo>
                  <a:lnTo>
                    <a:pt x="545" y="1968"/>
                  </a:lnTo>
                  <a:lnTo>
                    <a:pt x="586" y="2114"/>
                  </a:lnTo>
                  <a:lnTo>
                    <a:pt x="691" y="2219"/>
                  </a:lnTo>
                  <a:lnTo>
                    <a:pt x="754" y="2219"/>
                  </a:lnTo>
                  <a:lnTo>
                    <a:pt x="942" y="2386"/>
                  </a:lnTo>
                  <a:lnTo>
                    <a:pt x="1005" y="2512"/>
                  </a:lnTo>
                  <a:lnTo>
                    <a:pt x="1047" y="2595"/>
                  </a:lnTo>
                  <a:lnTo>
                    <a:pt x="1172" y="2721"/>
                  </a:lnTo>
                  <a:lnTo>
                    <a:pt x="1214" y="2909"/>
                  </a:lnTo>
                  <a:lnTo>
                    <a:pt x="1277" y="2930"/>
                  </a:lnTo>
                  <a:lnTo>
                    <a:pt x="1361" y="3056"/>
                  </a:lnTo>
                  <a:lnTo>
                    <a:pt x="1298" y="3139"/>
                  </a:lnTo>
                  <a:lnTo>
                    <a:pt x="1277" y="3202"/>
                  </a:lnTo>
                  <a:lnTo>
                    <a:pt x="1319" y="3265"/>
                  </a:lnTo>
                  <a:lnTo>
                    <a:pt x="1298" y="3349"/>
                  </a:lnTo>
                  <a:lnTo>
                    <a:pt x="1214" y="3328"/>
                  </a:lnTo>
                  <a:lnTo>
                    <a:pt x="1172" y="3411"/>
                  </a:lnTo>
                  <a:lnTo>
                    <a:pt x="1193" y="3432"/>
                  </a:lnTo>
                  <a:lnTo>
                    <a:pt x="1277" y="3432"/>
                  </a:lnTo>
                  <a:lnTo>
                    <a:pt x="1277" y="3516"/>
                  </a:lnTo>
                  <a:lnTo>
                    <a:pt x="1214" y="3558"/>
                  </a:lnTo>
                  <a:lnTo>
                    <a:pt x="1151" y="3516"/>
                  </a:lnTo>
                  <a:lnTo>
                    <a:pt x="1005" y="3516"/>
                  </a:lnTo>
                  <a:lnTo>
                    <a:pt x="900" y="3453"/>
                  </a:lnTo>
                  <a:lnTo>
                    <a:pt x="775" y="3474"/>
                  </a:lnTo>
                  <a:lnTo>
                    <a:pt x="712" y="3516"/>
                  </a:lnTo>
                  <a:lnTo>
                    <a:pt x="858" y="3662"/>
                  </a:lnTo>
                  <a:lnTo>
                    <a:pt x="963" y="3725"/>
                  </a:lnTo>
                  <a:lnTo>
                    <a:pt x="963" y="3830"/>
                  </a:lnTo>
                  <a:lnTo>
                    <a:pt x="1005" y="3934"/>
                  </a:lnTo>
                  <a:lnTo>
                    <a:pt x="1109" y="3955"/>
                  </a:lnTo>
                  <a:lnTo>
                    <a:pt x="1235" y="4039"/>
                  </a:lnTo>
                  <a:lnTo>
                    <a:pt x="1235" y="4081"/>
                  </a:lnTo>
                  <a:lnTo>
                    <a:pt x="1319" y="4081"/>
                  </a:lnTo>
                  <a:lnTo>
                    <a:pt x="1402" y="4102"/>
                  </a:lnTo>
                  <a:lnTo>
                    <a:pt x="1381" y="4144"/>
                  </a:lnTo>
                  <a:lnTo>
                    <a:pt x="1423" y="4206"/>
                  </a:lnTo>
                  <a:lnTo>
                    <a:pt x="1507" y="4186"/>
                  </a:lnTo>
                  <a:lnTo>
                    <a:pt x="1591" y="4186"/>
                  </a:lnTo>
                  <a:lnTo>
                    <a:pt x="1674" y="4081"/>
                  </a:lnTo>
                  <a:lnTo>
                    <a:pt x="1716" y="4081"/>
                  </a:lnTo>
                  <a:lnTo>
                    <a:pt x="1695" y="4186"/>
                  </a:lnTo>
                  <a:lnTo>
                    <a:pt x="1716" y="4374"/>
                  </a:lnTo>
                  <a:lnTo>
                    <a:pt x="1905" y="4562"/>
                  </a:lnTo>
                  <a:lnTo>
                    <a:pt x="2009" y="4583"/>
                  </a:lnTo>
                  <a:lnTo>
                    <a:pt x="2051" y="4583"/>
                  </a:lnTo>
                  <a:lnTo>
                    <a:pt x="2114" y="4667"/>
                  </a:lnTo>
                  <a:lnTo>
                    <a:pt x="2197" y="4897"/>
                  </a:lnTo>
                  <a:lnTo>
                    <a:pt x="2197" y="5127"/>
                  </a:lnTo>
                  <a:lnTo>
                    <a:pt x="2156" y="5315"/>
                  </a:lnTo>
                  <a:lnTo>
                    <a:pt x="2051" y="5462"/>
                  </a:lnTo>
                  <a:lnTo>
                    <a:pt x="2093" y="5546"/>
                  </a:lnTo>
                  <a:lnTo>
                    <a:pt x="2197" y="5650"/>
                  </a:lnTo>
                  <a:lnTo>
                    <a:pt x="2239" y="5629"/>
                  </a:lnTo>
                  <a:lnTo>
                    <a:pt x="2260" y="5713"/>
                  </a:lnTo>
                  <a:lnTo>
                    <a:pt x="2407" y="5734"/>
                  </a:lnTo>
                  <a:lnTo>
                    <a:pt x="2449" y="5859"/>
                  </a:lnTo>
                  <a:lnTo>
                    <a:pt x="2679" y="6131"/>
                  </a:lnTo>
                  <a:lnTo>
                    <a:pt x="2762" y="6152"/>
                  </a:lnTo>
                  <a:lnTo>
                    <a:pt x="2804" y="6236"/>
                  </a:lnTo>
                  <a:lnTo>
                    <a:pt x="2888" y="6341"/>
                  </a:lnTo>
                  <a:lnTo>
                    <a:pt x="3034" y="6362"/>
                  </a:lnTo>
                  <a:lnTo>
                    <a:pt x="3076" y="6445"/>
                  </a:lnTo>
                  <a:lnTo>
                    <a:pt x="3076" y="6571"/>
                  </a:lnTo>
                  <a:lnTo>
                    <a:pt x="3160" y="6655"/>
                  </a:lnTo>
                  <a:lnTo>
                    <a:pt x="3160" y="6717"/>
                  </a:lnTo>
                  <a:lnTo>
                    <a:pt x="3202" y="6822"/>
                  </a:lnTo>
                  <a:lnTo>
                    <a:pt x="3286" y="6864"/>
                  </a:lnTo>
                  <a:lnTo>
                    <a:pt x="3474" y="6780"/>
                  </a:lnTo>
                  <a:lnTo>
                    <a:pt x="3578" y="6613"/>
                  </a:lnTo>
                  <a:lnTo>
                    <a:pt x="3578" y="6487"/>
                  </a:lnTo>
                  <a:lnTo>
                    <a:pt x="3495" y="6445"/>
                  </a:lnTo>
                  <a:lnTo>
                    <a:pt x="3474" y="6341"/>
                  </a:lnTo>
                  <a:lnTo>
                    <a:pt x="3411" y="6278"/>
                  </a:lnTo>
                  <a:lnTo>
                    <a:pt x="3390" y="6173"/>
                  </a:lnTo>
                  <a:lnTo>
                    <a:pt x="3286" y="6131"/>
                  </a:lnTo>
                  <a:lnTo>
                    <a:pt x="3265" y="6048"/>
                  </a:lnTo>
                  <a:lnTo>
                    <a:pt x="3202" y="5964"/>
                  </a:lnTo>
                  <a:lnTo>
                    <a:pt x="3139" y="5943"/>
                  </a:lnTo>
                  <a:lnTo>
                    <a:pt x="3097" y="5964"/>
                  </a:lnTo>
                  <a:lnTo>
                    <a:pt x="3097" y="6048"/>
                  </a:lnTo>
                  <a:lnTo>
                    <a:pt x="3055" y="6069"/>
                  </a:lnTo>
                  <a:lnTo>
                    <a:pt x="3055" y="5985"/>
                  </a:lnTo>
                  <a:lnTo>
                    <a:pt x="2972" y="5943"/>
                  </a:lnTo>
                  <a:lnTo>
                    <a:pt x="2867" y="5818"/>
                  </a:lnTo>
                  <a:lnTo>
                    <a:pt x="2846" y="5734"/>
                  </a:lnTo>
                  <a:lnTo>
                    <a:pt x="2888" y="5629"/>
                  </a:lnTo>
                  <a:lnTo>
                    <a:pt x="2888" y="5504"/>
                  </a:lnTo>
                  <a:lnTo>
                    <a:pt x="2804" y="5399"/>
                  </a:lnTo>
                  <a:lnTo>
                    <a:pt x="2846" y="5294"/>
                  </a:lnTo>
                  <a:lnTo>
                    <a:pt x="2846" y="5232"/>
                  </a:lnTo>
                  <a:lnTo>
                    <a:pt x="2783" y="5148"/>
                  </a:lnTo>
                  <a:lnTo>
                    <a:pt x="2783" y="5085"/>
                  </a:lnTo>
                  <a:lnTo>
                    <a:pt x="2721" y="5002"/>
                  </a:lnTo>
                  <a:lnTo>
                    <a:pt x="2721" y="4897"/>
                  </a:lnTo>
                  <a:lnTo>
                    <a:pt x="2679" y="4834"/>
                  </a:lnTo>
                  <a:lnTo>
                    <a:pt x="2679" y="4688"/>
                  </a:lnTo>
                  <a:lnTo>
                    <a:pt x="2721" y="4604"/>
                  </a:lnTo>
                  <a:lnTo>
                    <a:pt x="2658" y="4395"/>
                  </a:lnTo>
                  <a:lnTo>
                    <a:pt x="2616" y="4290"/>
                  </a:lnTo>
                  <a:lnTo>
                    <a:pt x="2553" y="4206"/>
                  </a:lnTo>
                  <a:lnTo>
                    <a:pt x="2532" y="4186"/>
                  </a:lnTo>
                  <a:lnTo>
                    <a:pt x="2532" y="4248"/>
                  </a:lnTo>
                  <a:lnTo>
                    <a:pt x="2532" y="4290"/>
                  </a:lnTo>
                  <a:lnTo>
                    <a:pt x="2469" y="4353"/>
                  </a:lnTo>
                  <a:lnTo>
                    <a:pt x="2365" y="4186"/>
                  </a:lnTo>
                  <a:lnTo>
                    <a:pt x="2365" y="4102"/>
                  </a:lnTo>
                  <a:lnTo>
                    <a:pt x="2407" y="4039"/>
                  </a:lnTo>
                  <a:lnTo>
                    <a:pt x="2365" y="3976"/>
                  </a:lnTo>
                  <a:lnTo>
                    <a:pt x="2323" y="3955"/>
                  </a:lnTo>
                  <a:lnTo>
                    <a:pt x="2281" y="3746"/>
                  </a:lnTo>
                  <a:lnTo>
                    <a:pt x="2197" y="3579"/>
                  </a:lnTo>
                  <a:lnTo>
                    <a:pt x="2135" y="3558"/>
                  </a:lnTo>
                  <a:lnTo>
                    <a:pt x="2030" y="3453"/>
                  </a:lnTo>
                  <a:lnTo>
                    <a:pt x="2030" y="3328"/>
                  </a:lnTo>
                  <a:lnTo>
                    <a:pt x="2051" y="3202"/>
                  </a:lnTo>
                  <a:lnTo>
                    <a:pt x="1946" y="3056"/>
                  </a:lnTo>
                  <a:lnTo>
                    <a:pt x="1884" y="3035"/>
                  </a:lnTo>
                  <a:lnTo>
                    <a:pt x="1821" y="2993"/>
                  </a:lnTo>
                  <a:lnTo>
                    <a:pt x="1821" y="2846"/>
                  </a:lnTo>
                  <a:lnTo>
                    <a:pt x="1737" y="2784"/>
                  </a:lnTo>
                  <a:lnTo>
                    <a:pt x="1633" y="2742"/>
                  </a:lnTo>
                  <a:lnTo>
                    <a:pt x="1612" y="2637"/>
                  </a:lnTo>
                  <a:lnTo>
                    <a:pt x="1633" y="2574"/>
                  </a:lnTo>
                  <a:lnTo>
                    <a:pt x="1612" y="2407"/>
                  </a:lnTo>
                  <a:lnTo>
                    <a:pt x="1465" y="2302"/>
                  </a:lnTo>
                  <a:lnTo>
                    <a:pt x="1402" y="2219"/>
                  </a:lnTo>
                  <a:lnTo>
                    <a:pt x="1319" y="2198"/>
                  </a:lnTo>
                  <a:lnTo>
                    <a:pt x="1319" y="2093"/>
                  </a:lnTo>
                  <a:lnTo>
                    <a:pt x="1235" y="1947"/>
                  </a:lnTo>
                  <a:lnTo>
                    <a:pt x="1193" y="1863"/>
                  </a:lnTo>
                  <a:lnTo>
                    <a:pt x="1235" y="1779"/>
                  </a:lnTo>
                  <a:lnTo>
                    <a:pt x="1214" y="1361"/>
                  </a:lnTo>
                  <a:lnTo>
                    <a:pt x="1193" y="1131"/>
                  </a:lnTo>
                  <a:lnTo>
                    <a:pt x="1235" y="1005"/>
                  </a:lnTo>
                  <a:lnTo>
                    <a:pt x="1298" y="796"/>
                  </a:lnTo>
                  <a:lnTo>
                    <a:pt x="1277" y="691"/>
                  </a:lnTo>
                  <a:lnTo>
                    <a:pt x="1235" y="545"/>
                  </a:lnTo>
                  <a:lnTo>
                    <a:pt x="1319" y="691"/>
                  </a:lnTo>
                  <a:lnTo>
                    <a:pt x="1486" y="754"/>
                  </a:lnTo>
                  <a:lnTo>
                    <a:pt x="1570" y="921"/>
                  </a:lnTo>
                  <a:lnTo>
                    <a:pt x="1633" y="963"/>
                  </a:lnTo>
                  <a:lnTo>
                    <a:pt x="1737" y="963"/>
                  </a:lnTo>
                  <a:lnTo>
                    <a:pt x="1800" y="921"/>
                  </a:lnTo>
                  <a:lnTo>
                    <a:pt x="1884" y="1026"/>
                  </a:lnTo>
                  <a:lnTo>
                    <a:pt x="1925" y="1068"/>
                  </a:lnTo>
                  <a:lnTo>
                    <a:pt x="2030" y="1068"/>
                  </a:lnTo>
                  <a:lnTo>
                    <a:pt x="2156" y="1152"/>
                  </a:lnTo>
                  <a:lnTo>
                    <a:pt x="2156" y="1214"/>
                  </a:lnTo>
                  <a:lnTo>
                    <a:pt x="2093" y="1319"/>
                  </a:lnTo>
                  <a:lnTo>
                    <a:pt x="2093" y="1382"/>
                  </a:lnTo>
                  <a:lnTo>
                    <a:pt x="2135" y="1549"/>
                  </a:lnTo>
                  <a:lnTo>
                    <a:pt x="2156" y="1737"/>
                  </a:lnTo>
                  <a:lnTo>
                    <a:pt x="2218" y="1842"/>
                  </a:lnTo>
                  <a:lnTo>
                    <a:pt x="2239" y="1968"/>
                  </a:lnTo>
                  <a:lnTo>
                    <a:pt x="2218" y="2051"/>
                  </a:lnTo>
                  <a:lnTo>
                    <a:pt x="2239" y="2156"/>
                  </a:lnTo>
                  <a:lnTo>
                    <a:pt x="2407" y="2323"/>
                  </a:lnTo>
                  <a:lnTo>
                    <a:pt x="2365" y="2386"/>
                  </a:lnTo>
                  <a:lnTo>
                    <a:pt x="2344" y="2470"/>
                  </a:lnTo>
                  <a:lnTo>
                    <a:pt x="2407" y="2533"/>
                  </a:lnTo>
                  <a:lnTo>
                    <a:pt x="2428" y="2533"/>
                  </a:lnTo>
                  <a:lnTo>
                    <a:pt x="2469" y="2595"/>
                  </a:lnTo>
                  <a:lnTo>
                    <a:pt x="2532" y="2784"/>
                  </a:lnTo>
                  <a:lnTo>
                    <a:pt x="2616" y="2805"/>
                  </a:lnTo>
                  <a:lnTo>
                    <a:pt x="2658" y="2909"/>
                  </a:lnTo>
                  <a:lnTo>
                    <a:pt x="2658" y="3035"/>
                  </a:lnTo>
                  <a:lnTo>
                    <a:pt x="2721" y="3097"/>
                  </a:lnTo>
                  <a:lnTo>
                    <a:pt x="2783" y="3118"/>
                  </a:lnTo>
                  <a:lnTo>
                    <a:pt x="2846" y="3244"/>
                  </a:lnTo>
                  <a:lnTo>
                    <a:pt x="2867" y="3349"/>
                  </a:lnTo>
                  <a:lnTo>
                    <a:pt x="2951" y="3411"/>
                  </a:lnTo>
                  <a:lnTo>
                    <a:pt x="2972" y="3453"/>
                  </a:lnTo>
                  <a:lnTo>
                    <a:pt x="3055" y="3453"/>
                  </a:lnTo>
                  <a:lnTo>
                    <a:pt x="3097" y="3516"/>
                  </a:lnTo>
                  <a:lnTo>
                    <a:pt x="3181" y="3453"/>
                  </a:lnTo>
                  <a:lnTo>
                    <a:pt x="3244" y="3516"/>
                  </a:lnTo>
                  <a:lnTo>
                    <a:pt x="3244" y="3642"/>
                  </a:lnTo>
                  <a:lnTo>
                    <a:pt x="3181" y="3725"/>
                  </a:lnTo>
                  <a:lnTo>
                    <a:pt x="3202" y="3872"/>
                  </a:lnTo>
                  <a:lnTo>
                    <a:pt x="3390" y="4060"/>
                  </a:lnTo>
                  <a:lnTo>
                    <a:pt x="3474" y="4039"/>
                  </a:lnTo>
                  <a:lnTo>
                    <a:pt x="3558" y="4060"/>
                  </a:lnTo>
                  <a:lnTo>
                    <a:pt x="3516" y="4165"/>
                  </a:lnTo>
                  <a:lnTo>
                    <a:pt x="3578" y="4269"/>
                  </a:lnTo>
                  <a:lnTo>
                    <a:pt x="3683" y="4290"/>
                  </a:lnTo>
                  <a:lnTo>
                    <a:pt x="3767" y="4290"/>
                  </a:lnTo>
                  <a:lnTo>
                    <a:pt x="3850" y="4395"/>
                  </a:lnTo>
                  <a:lnTo>
                    <a:pt x="3892" y="4499"/>
                  </a:lnTo>
                  <a:lnTo>
                    <a:pt x="3976" y="4520"/>
                  </a:lnTo>
                  <a:lnTo>
                    <a:pt x="3997" y="4499"/>
                  </a:lnTo>
                  <a:lnTo>
                    <a:pt x="4018" y="4520"/>
                  </a:lnTo>
                  <a:lnTo>
                    <a:pt x="4039" y="4604"/>
                  </a:lnTo>
                  <a:lnTo>
                    <a:pt x="3997" y="4667"/>
                  </a:lnTo>
                  <a:lnTo>
                    <a:pt x="3934" y="4604"/>
                  </a:lnTo>
                  <a:lnTo>
                    <a:pt x="3850" y="4625"/>
                  </a:lnTo>
                  <a:lnTo>
                    <a:pt x="3767" y="4730"/>
                  </a:lnTo>
                  <a:lnTo>
                    <a:pt x="3704" y="4897"/>
                  </a:lnTo>
                  <a:lnTo>
                    <a:pt x="3725" y="5002"/>
                  </a:lnTo>
                  <a:lnTo>
                    <a:pt x="3809" y="5085"/>
                  </a:lnTo>
                  <a:lnTo>
                    <a:pt x="3913" y="5085"/>
                  </a:lnTo>
                  <a:lnTo>
                    <a:pt x="3997" y="5148"/>
                  </a:lnTo>
                  <a:lnTo>
                    <a:pt x="4206" y="5315"/>
                  </a:lnTo>
                  <a:lnTo>
                    <a:pt x="4353" y="5357"/>
                  </a:lnTo>
                  <a:lnTo>
                    <a:pt x="4415" y="5357"/>
                  </a:lnTo>
                  <a:lnTo>
                    <a:pt x="4436" y="5420"/>
                  </a:lnTo>
                  <a:lnTo>
                    <a:pt x="4499" y="5525"/>
                  </a:lnTo>
                  <a:lnTo>
                    <a:pt x="4541" y="5608"/>
                  </a:lnTo>
                  <a:lnTo>
                    <a:pt x="4499" y="5713"/>
                  </a:lnTo>
                  <a:lnTo>
                    <a:pt x="4415" y="5734"/>
                  </a:lnTo>
                  <a:lnTo>
                    <a:pt x="4436" y="5776"/>
                  </a:lnTo>
                  <a:lnTo>
                    <a:pt x="4520" y="5838"/>
                  </a:lnTo>
                  <a:lnTo>
                    <a:pt x="4708" y="5880"/>
                  </a:lnTo>
                  <a:lnTo>
                    <a:pt x="4708" y="5964"/>
                  </a:lnTo>
                  <a:lnTo>
                    <a:pt x="4750" y="5985"/>
                  </a:lnTo>
                  <a:lnTo>
                    <a:pt x="4897" y="6131"/>
                  </a:lnTo>
                  <a:lnTo>
                    <a:pt x="5085" y="6362"/>
                  </a:lnTo>
                  <a:lnTo>
                    <a:pt x="5231" y="6592"/>
                  </a:lnTo>
                  <a:lnTo>
                    <a:pt x="5399" y="6801"/>
                  </a:lnTo>
                  <a:lnTo>
                    <a:pt x="5399" y="6906"/>
                  </a:lnTo>
                  <a:lnTo>
                    <a:pt x="5608" y="7178"/>
                  </a:lnTo>
                  <a:lnTo>
                    <a:pt x="5650" y="7282"/>
                  </a:lnTo>
                  <a:lnTo>
                    <a:pt x="5587" y="7408"/>
                  </a:lnTo>
                  <a:lnTo>
                    <a:pt x="5650" y="7491"/>
                  </a:lnTo>
                  <a:lnTo>
                    <a:pt x="5692" y="7638"/>
                  </a:lnTo>
                  <a:lnTo>
                    <a:pt x="5817" y="7952"/>
                  </a:lnTo>
                  <a:lnTo>
                    <a:pt x="5817" y="8077"/>
                  </a:lnTo>
                  <a:lnTo>
                    <a:pt x="5775" y="8182"/>
                  </a:lnTo>
                  <a:lnTo>
                    <a:pt x="5650" y="8287"/>
                  </a:lnTo>
                  <a:lnTo>
                    <a:pt x="5608" y="8370"/>
                  </a:lnTo>
                  <a:lnTo>
                    <a:pt x="5671" y="8370"/>
                  </a:lnTo>
                  <a:lnTo>
                    <a:pt x="5754" y="8454"/>
                  </a:lnTo>
                  <a:lnTo>
                    <a:pt x="5692" y="8496"/>
                  </a:lnTo>
                  <a:lnTo>
                    <a:pt x="5566" y="8496"/>
                  </a:lnTo>
                  <a:lnTo>
                    <a:pt x="5482" y="8538"/>
                  </a:lnTo>
                  <a:lnTo>
                    <a:pt x="5482" y="8579"/>
                  </a:lnTo>
                  <a:lnTo>
                    <a:pt x="5566" y="8789"/>
                  </a:lnTo>
                  <a:lnTo>
                    <a:pt x="5650" y="8872"/>
                  </a:lnTo>
                  <a:lnTo>
                    <a:pt x="5650" y="8956"/>
                  </a:lnTo>
                  <a:lnTo>
                    <a:pt x="5754" y="9103"/>
                  </a:lnTo>
                  <a:lnTo>
                    <a:pt x="5796" y="9228"/>
                  </a:lnTo>
                  <a:lnTo>
                    <a:pt x="5859" y="9291"/>
                  </a:lnTo>
                  <a:lnTo>
                    <a:pt x="5922" y="9291"/>
                  </a:lnTo>
                  <a:lnTo>
                    <a:pt x="5943" y="9333"/>
                  </a:lnTo>
                  <a:lnTo>
                    <a:pt x="6131" y="9395"/>
                  </a:lnTo>
                  <a:lnTo>
                    <a:pt x="6278" y="9375"/>
                  </a:lnTo>
                  <a:lnTo>
                    <a:pt x="6340" y="9375"/>
                  </a:lnTo>
                  <a:lnTo>
                    <a:pt x="6299" y="9437"/>
                  </a:lnTo>
                  <a:lnTo>
                    <a:pt x="6299" y="9500"/>
                  </a:lnTo>
                  <a:lnTo>
                    <a:pt x="6424" y="9542"/>
                  </a:lnTo>
                  <a:lnTo>
                    <a:pt x="6591" y="9688"/>
                  </a:lnTo>
                  <a:lnTo>
                    <a:pt x="6696" y="9835"/>
                  </a:lnTo>
                  <a:lnTo>
                    <a:pt x="6759" y="9960"/>
                  </a:lnTo>
                  <a:lnTo>
                    <a:pt x="6863" y="10023"/>
                  </a:lnTo>
                  <a:lnTo>
                    <a:pt x="6926" y="10002"/>
                  </a:lnTo>
                  <a:lnTo>
                    <a:pt x="7031" y="10044"/>
                  </a:lnTo>
                  <a:lnTo>
                    <a:pt x="7115" y="10044"/>
                  </a:lnTo>
                  <a:lnTo>
                    <a:pt x="7345" y="10149"/>
                  </a:lnTo>
                  <a:lnTo>
                    <a:pt x="7428" y="10149"/>
                  </a:lnTo>
                  <a:lnTo>
                    <a:pt x="7449" y="10107"/>
                  </a:lnTo>
                  <a:lnTo>
                    <a:pt x="7512" y="10107"/>
                  </a:lnTo>
                  <a:lnTo>
                    <a:pt x="7575" y="10170"/>
                  </a:lnTo>
                  <a:lnTo>
                    <a:pt x="7847" y="10442"/>
                  </a:lnTo>
                  <a:lnTo>
                    <a:pt x="7910" y="10442"/>
                  </a:lnTo>
                  <a:lnTo>
                    <a:pt x="8098" y="10630"/>
                  </a:lnTo>
                  <a:lnTo>
                    <a:pt x="8328" y="10735"/>
                  </a:lnTo>
                  <a:lnTo>
                    <a:pt x="8621" y="10756"/>
                  </a:lnTo>
                  <a:lnTo>
                    <a:pt x="8747" y="10839"/>
                  </a:lnTo>
                  <a:lnTo>
                    <a:pt x="8830" y="10965"/>
                  </a:lnTo>
                  <a:lnTo>
                    <a:pt x="8998" y="10965"/>
                  </a:lnTo>
                  <a:lnTo>
                    <a:pt x="9144" y="11048"/>
                  </a:lnTo>
                  <a:lnTo>
                    <a:pt x="9228" y="10986"/>
                  </a:lnTo>
                  <a:lnTo>
                    <a:pt x="9249" y="11007"/>
                  </a:lnTo>
                  <a:lnTo>
                    <a:pt x="9332" y="11153"/>
                  </a:lnTo>
                  <a:lnTo>
                    <a:pt x="9479" y="11216"/>
                  </a:lnTo>
                  <a:lnTo>
                    <a:pt x="9625" y="11216"/>
                  </a:lnTo>
                  <a:lnTo>
                    <a:pt x="9730" y="11279"/>
                  </a:lnTo>
                  <a:lnTo>
                    <a:pt x="9960" y="11362"/>
                  </a:lnTo>
                  <a:lnTo>
                    <a:pt x="10148" y="11362"/>
                  </a:lnTo>
                  <a:lnTo>
                    <a:pt x="10295" y="11467"/>
                  </a:lnTo>
                  <a:lnTo>
                    <a:pt x="10588" y="11572"/>
                  </a:lnTo>
                  <a:lnTo>
                    <a:pt x="10692" y="11530"/>
                  </a:lnTo>
                  <a:lnTo>
                    <a:pt x="11006" y="11404"/>
                  </a:lnTo>
                  <a:lnTo>
                    <a:pt x="11111" y="11404"/>
                  </a:lnTo>
                  <a:lnTo>
                    <a:pt x="11299" y="11300"/>
                  </a:lnTo>
                  <a:lnTo>
                    <a:pt x="11404" y="11279"/>
                  </a:lnTo>
                  <a:lnTo>
                    <a:pt x="11613" y="11279"/>
                  </a:lnTo>
                  <a:lnTo>
                    <a:pt x="11613" y="11258"/>
                  </a:lnTo>
                  <a:lnTo>
                    <a:pt x="11467" y="11216"/>
                  </a:lnTo>
                  <a:lnTo>
                    <a:pt x="11404" y="11216"/>
                  </a:lnTo>
                  <a:lnTo>
                    <a:pt x="11404" y="11174"/>
                  </a:lnTo>
                  <a:lnTo>
                    <a:pt x="11529" y="11090"/>
                  </a:lnTo>
                  <a:lnTo>
                    <a:pt x="11550" y="11111"/>
                  </a:lnTo>
                  <a:lnTo>
                    <a:pt x="11550" y="11195"/>
                  </a:lnTo>
                  <a:lnTo>
                    <a:pt x="11634" y="11153"/>
                  </a:lnTo>
                  <a:lnTo>
                    <a:pt x="11718" y="11153"/>
                  </a:lnTo>
                  <a:lnTo>
                    <a:pt x="11718" y="11195"/>
                  </a:lnTo>
                  <a:lnTo>
                    <a:pt x="11655" y="11195"/>
                  </a:lnTo>
                  <a:lnTo>
                    <a:pt x="11634" y="11216"/>
                  </a:lnTo>
                  <a:lnTo>
                    <a:pt x="11655" y="11258"/>
                  </a:lnTo>
                  <a:lnTo>
                    <a:pt x="11760" y="11258"/>
                  </a:lnTo>
                  <a:lnTo>
                    <a:pt x="11864" y="11279"/>
                  </a:lnTo>
                  <a:lnTo>
                    <a:pt x="12032" y="11404"/>
                  </a:lnTo>
                  <a:lnTo>
                    <a:pt x="12094" y="11467"/>
                  </a:lnTo>
                  <a:lnTo>
                    <a:pt x="12094" y="11425"/>
                  </a:lnTo>
                  <a:lnTo>
                    <a:pt x="11969" y="11300"/>
                  </a:lnTo>
                  <a:lnTo>
                    <a:pt x="11780" y="11216"/>
                  </a:lnTo>
                  <a:lnTo>
                    <a:pt x="11780" y="11174"/>
                  </a:lnTo>
                  <a:lnTo>
                    <a:pt x="11822" y="11174"/>
                  </a:lnTo>
                  <a:lnTo>
                    <a:pt x="11843" y="11195"/>
                  </a:lnTo>
                  <a:lnTo>
                    <a:pt x="11948" y="11216"/>
                  </a:lnTo>
                  <a:lnTo>
                    <a:pt x="12053" y="11300"/>
                  </a:lnTo>
                  <a:lnTo>
                    <a:pt x="12157" y="11425"/>
                  </a:lnTo>
                  <a:lnTo>
                    <a:pt x="12157" y="11488"/>
                  </a:lnTo>
                  <a:lnTo>
                    <a:pt x="12199" y="11530"/>
                  </a:lnTo>
                  <a:lnTo>
                    <a:pt x="12597" y="11885"/>
                  </a:lnTo>
                  <a:lnTo>
                    <a:pt x="12722" y="11906"/>
                  </a:lnTo>
                  <a:lnTo>
                    <a:pt x="12764" y="11990"/>
                  </a:lnTo>
                  <a:lnTo>
                    <a:pt x="12910" y="12116"/>
                  </a:lnTo>
                  <a:lnTo>
                    <a:pt x="12994" y="12220"/>
                  </a:lnTo>
                  <a:lnTo>
                    <a:pt x="13015" y="12199"/>
                  </a:lnTo>
                  <a:lnTo>
                    <a:pt x="13036" y="12136"/>
                  </a:lnTo>
                  <a:lnTo>
                    <a:pt x="13099" y="12095"/>
                  </a:lnTo>
                  <a:lnTo>
                    <a:pt x="13099" y="12053"/>
                  </a:lnTo>
                  <a:lnTo>
                    <a:pt x="13078" y="12032"/>
                  </a:lnTo>
                  <a:lnTo>
                    <a:pt x="13036" y="11990"/>
                  </a:lnTo>
                  <a:lnTo>
                    <a:pt x="13078" y="11927"/>
                  </a:lnTo>
                  <a:lnTo>
                    <a:pt x="13036" y="11906"/>
                  </a:lnTo>
                  <a:lnTo>
                    <a:pt x="13036" y="11802"/>
                  </a:lnTo>
                  <a:lnTo>
                    <a:pt x="13392" y="11258"/>
                  </a:lnTo>
                  <a:lnTo>
                    <a:pt x="14124" y="11258"/>
                  </a:lnTo>
                  <a:lnTo>
                    <a:pt x="14187" y="11195"/>
                  </a:lnTo>
                  <a:lnTo>
                    <a:pt x="14187" y="11111"/>
                  </a:lnTo>
                  <a:lnTo>
                    <a:pt x="14124" y="11090"/>
                  </a:lnTo>
                  <a:lnTo>
                    <a:pt x="14019" y="11069"/>
                  </a:lnTo>
                  <a:lnTo>
                    <a:pt x="13977" y="11048"/>
                  </a:lnTo>
                  <a:lnTo>
                    <a:pt x="13957" y="10944"/>
                  </a:lnTo>
                  <a:lnTo>
                    <a:pt x="13936" y="10881"/>
                  </a:lnTo>
                  <a:lnTo>
                    <a:pt x="13852" y="10881"/>
                  </a:lnTo>
                  <a:lnTo>
                    <a:pt x="13768" y="10797"/>
                  </a:lnTo>
                  <a:lnTo>
                    <a:pt x="13664" y="10693"/>
                  </a:lnTo>
                  <a:lnTo>
                    <a:pt x="13643" y="10651"/>
                  </a:lnTo>
                  <a:lnTo>
                    <a:pt x="13559" y="10567"/>
                  </a:lnTo>
                  <a:lnTo>
                    <a:pt x="13810" y="10546"/>
                  </a:lnTo>
                  <a:lnTo>
                    <a:pt x="13831" y="10232"/>
                  </a:lnTo>
                  <a:lnTo>
                    <a:pt x="14814" y="10253"/>
                  </a:lnTo>
                  <a:lnTo>
                    <a:pt x="14856" y="10170"/>
                  </a:lnTo>
                  <a:lnTo>
                    <a:pt x="14898" y="10128"/>
                  </a:lnTo>
                  <a:lnTo>
                    <a:pt x="14982" y="10128"/>
                  </a:lnTo>
                  <a:lnTo>
                    <a:pt x="14982" y="10170"/>
                  </a:lnTo>
                  <a:lnTo>
                    <a:pt x="15003" y="10212"/>
                  </a:lnTo>
                  <a:lnTo>
                    <a:pt x="15024" y="10170"/>
                  </a:lnTo>
                  <a:lnTo>
                    <a:pt x="15086" y="10149"/>
                  </a:lnTo>
                  <a:lnTo>
                    <a:pt x="15086" y="10128"/>
                  </a:lnTo>
                  <a:lnTo>
                    <a:pt x="15170" y="10044"/>
                  </a:lnTo>
                  <a:lnTo>
                    <a:pt x="15191" y="9940"/>
                  </a:lnTo>
                  <a:lnTo>
                    <a:pt x="15212" y="9898"/>
                  </a:lnTo>
                  <a:lnTo>
                    <a:pt x="15317" y="9898"/>
                  </a:lnTo>
                  <a:lnTo>
                    <a:pt x="15421" y="9793"/>
                  </a:lnTo>
                  <a:lnTo>
                    <a:pt x="15526" y="9647"/>
                  </a:lnTo>
                  <a:lnTo>
                    <a:pt x="15610" y="9626"/>
                  </a:lnTo>
                  <a:lnTo>
                    <a:pt x="15610" y="9626"/>
                  </a:lnTo>
                  <a:lnTo>
                    <a:pt x="15589" y="9730"/>
                  </a:lnTo>
                  <a:lnTo>
                    <a:pt x="15526" y="9793"/>
                  </a:lnTo>
                  <a:lnTo>
                    <a:pt x="15547" y="9835"/>
                  </a:lnTo>
                  <a:lnTo>
                    <a:pt x="15651" y="9919"/>
                  </a:lnTo>
                  <a:lnTo>
                    <a:pt x="15714" y="10023"/>
                  </a:lnTo>
                  <a:lnTo>
                    <a:pt x="15735" y="10002"/>
                  </a:lnTo>
                  <a:lnTo>
                    <a:pt x="15840" y="9814"/>
                  </a:lnTo>
                  <a:lnTo>
                    <a:pt x="15944" y="9437"/>
                  </a:lnTo>
                  <a:lnTo>
                    <a:pt x="16007" y="9333"/>
                  </a:lnTo>
                  <a:lnTo>
                    <a:pt x="15944" y="9375"/>
                  </a:lnTo>
                  <a:lnTo>
                    <a:pt x="15902" y="9416"/>
                  </a:lnTo>
                  <a:lnTo>
                    <a:pt x="15840" y="9395"/>
                  </a:lnTo>
                  <a:lnTo>
                    <a:pt x="15840" y="9333"/>
                  </a:lnTo>
                  <a:lnTo>
                    <a:pt x="15965" y="9207"/>
                  </a:lnTo>
                  <a:lnTo>
                    <a:pt x="16007" y="9123"/>
                  </a:lnTo>
                  <a:lnTo>
                    <a:pt x="15902" y="9123"/>
                  </a:lnTo>
                  <a:lnTo>
                    <a:pt x="15819" y="9061"/>
                  </a:lnTo>
                  <a:lnTo>
                    <a:pt x="15840" y="9019"/>
                  </a:lnTo>
                  <a:lnTo>
                    <a:pt x="15965" y="8956"/>
                  </a:lnTo>
                  <a:lnTo>
                    <a:pt x="15965" y="8789"/>
                  </a:lnTo>
                  <a:lnTo>
                    <a:pt x="16028" y="8705"/>
                  </a:lnTo>
                  <a:lnTo>
                    <a:pt x="16279" y="8475"/>
                  </a:lnTo>
                  <a:lnTo>
                    <a:pt x="16426" y="8266"/>
                  </a:lnTo>
                  <a:lnTo>
                    <a:pt x="16488" y="8119"/>
                  </a:lnTo>
                  <a:lnTo>
                    <a:pt x="16488" y="8015"/>
                  </a:lnTo>
                  <a:lnTo>
                    <a:pt x="16321" y="7763"/>
                  </a:lnTo>
                  <a:lnTo>
                    <a:pt x="16216" y="7805"/>
                  </a:lnTo>
                  <a:lnTo>
                    <a:pt x="16237" y="7847"/>
                  </a:lnTo>
                  <a:lnTo>
                    <a:pt x="16174" y="7868"/>
                  </a:lnTo>
                  <a:lnTo>
                    <a:pt x="15923" y="7826"/>
                  </a:lnTo>
                  <a:lnTo>
                    <a:pt x="15693" y="7826"/>
                  </a:lnTo>
                  <a:lnTo>
                    <a:pt x="15693" y="7868"/>
                  </a:lnTo>
                  <a:lnTo>
                    <a:pt x="15547" y="7952"/>
                  </a:lnTo>
                  <a:lnTo>
                    <a:pt x="15505" y="7910"/>
                  </a:lnTo>
                  <a:lnTo>
                    <a:pt x="15379" y="7931"/>
                  </a:lnTo>
                  <a:lnTo>
                    <a:pt x="15275" y="8035"/>
                  </a:lnTo>
                  <a:lnTo>
                    <a:pt x="14793" y="8035"/>
                  </a:lnTo>
                  <a:lnTo>
                    <a:pt x="14396" y="8119"/>
                  </a:lnTo>
                  <a:lnTo>
                    <a:pt x="14396" y="8182"/>
                  </a:lnTo>
                  <a:lnTo>
                    <a:pt x="14501" y="8224"/>
                  </a:lnTo>
                  <a:lnTo>
                    <a:pt x="14291" y="8454"/>
                  </a:lnTo>
                  <a:lnTo>
                    <a:pt x="14270" y="8810"/>
                  </a:lnTo>
                  <a:lnTo>
                    <a:pt x="14291" y="8851"/>
                  </a:lnTo>
                  <a:lnTo>
                    <a:pt x="14082" y="9082"/>
                  </a:lnTo>
                  <a:lnTo>
                    <a:pt x="14082" y="9270"/>
                  </a:lnTo>
                  <a:lnTo>
                    <a:pt x="13957" y="9395"/>
                  </a:lnTo>
                  <a:lnTo>
                    <a:pt x="13873" y="9416"/>
                  </a:lnTo>
                  <a:lnTo>
                    <a:pt x="13622" y="9542"/>
                  </a:lnTo>
                  <a:lnTo>
                    <a:pt x="13643" y="9584"/>
                  </a:lnTo>
                  <a:lnTo>
                    <a:pt x="13747" y="9500"/>
                  </a:lnTo>
                  <a:lnTo>
                    <a:pt x="13726" y="9605"/>
                  </a:lnTo>
                  <a:lnTo>
                    <a:pt x="13726" y="9793"/>
                  </a:lnTo>
                  <a:lnTo>
                    <a:pt x="13622" y="9919"/>
                  </a:lnTo>
                  <a:lnTo>
                    <a:pt x="13538" y="9919"/>
                  </a:lnTo>
                  <a:lnTo>
                    <a:pt x="13517" y="9960"/>
                  </a:lnTo>
                  <a:lnTo>
                    <a:pt x="13454" y="9919"/>
                  </a:lnTo>
                  <a:lnTo>
                    <a:pt x="13329" y="9835"/>
                  </a:lnTo>
                  <a:lnTo>
                    <a:pt x="13350" y="9793"/>
                  </a:lnTo>
                  <a:lnTo>
                    <a:pt x="13454" y="9730"/>
                  </a:lnTo>
                  <a:lnTo>
                    <a:pt x="13308" y="9688"/>
                  </a:lnTo>
                  <a:lnTo>
                    <a:pt x="13245" y="9730"/>
                  </a:lnTo>
                  <a:lnTo>
                    <a:pt x="13120" y="9709"/>
                  </a:lnTo>
                  <a:lnTo>
                    <a:pt x="12973" y="9709"/>
                  </a:lnTo>
                  <a:lnTo>
                    <a:pt x="12869" y="9793"/>
                  </a:lnTo>
                  <a:lnTo>
                    <a:pt x="12722" y="9814"/>
                  </a:lnTo>
                  <a:lnTo>
                    <a:pt x="12513" y="9814"/>
                  </a:lnTo>
                  <a:lnTo>
                    <a:pt x="12492" y="9856"/>
                  </a:lnTo>
                  <a:lnTo>
                    <a:pt x="12262" y="10002"/>
                  </a:lnTo>
                  <a:lnTo>
                    <a:pt x="12178" y="10002"/>
                  </a:lnTo>
                  <a:lnTo>
                    <a:pt x="12157" y="9940"/>
                  </a:lnTo>
                  <a:lnTo>
                    <a:pt x="11948" y="10002"/>
                  </a:lnTo>
                  <a:lnTo>
                    <a:pt x="11822" y="10044"/>
                  </a:lnTo>
                  <a:lnTo>
                    <a:pt x="11760" y="9919"/>
                  </a:lnTo>
                  <a:lnTo>
                    <a:pt x="11634" y="9730"/>
                  </a:lnTo>
                  <a:lnTo>
                    <a:pt x="11467" y="9647"/>
                  </a:lnTo>
                  <a:lnTo>
                    <a:pt x="11425" y="9605"/>
                  </a:lnTo>
                  <a:lnTo>
                    <a:pt x="11257" y="9605"/>
                  </a:lnTo>
                  <a:lnTo>
                    <a:pt x="11216" y="9626"/>
                  </a:lnTo>
                  <a:lnTo>
                    <a:pt x="11132" y="9521"/>
                  </a:lnTo>
                  <a:lnTo>
                    <a:pt x="10902" y="9270"/>
                  </a:lnTo>
                  <a:lnTo>
                    <a:pt x="10881" y="9165"/>
                  </a:lnTo>
                  <a:lnTo>
                    <a:pt x="10881" y="9082"/>
                  </a:lnTo>
                  <a:lnTo>
                    <a:pt x="10776" y="8914"/>
                  </a:lnTo>
                  <a:lnTo>
                    <a:pt x="10713" y="8789"/>
                  </a:lnTo>
                  <a:lnTo>
                    <a:pt x="10400" y="8454"/>
                  </a:lnTo>
                  <a:lnTo>
                    <a:pt x="10379" y="8328"/>
                  </a:lnTo>
                  <a:lnTo>
                    <a:pt x="10316" y="8245"/>
                  </a:lnTo>
                  <a:lnTo>
                    <a:pt x="10358" y="8161"/>
                  </a:lnTo>
                  <a:lnTo>
                    <a:pt x="10316" y="8077"/>
                  </a:lnTo>
                  <a:lnTo>
                    <a:pt x="10253" y="7847"/>
                  </a:lnTo>
                  <a:lnTo>
                    <a:pt x="10169" y="7763"/>
                  </a:lnTo>
                  <a:lnTo>
                    <a:pt x="10190" y="7638"/>
                  </a:lnTo>
                  <a:lnTo>
                    <a:pt x="10316" y="7805"/>
                  </a:lnTo>
                  <a:lnTo>
                    <a:pt x="10316" y="8015"/>
                  </a:lnTo>
                  <a:lnTo>
                    <a:pt x="10379" y="7973"/>
                  </a:lnTo>
                  <a:lnTo>
                    <a:pt x="10379" y="7805"/>
                  </a:lnTo>
                  <a:lnTo>
                    <a:pt x="10211" y="7554"/>
                  </a:lnTo>
                  <a:lnTo>
                    <a:pt x="10253" y="7429"/>
                  </a:lnTo>
                  <a:lnTo>
                    <a:pt x="10190" y="7219"/>
                  </a:lnTo>
                  <a:lnTo>
                    <a:pt x="10169" y="7115"/>
                  </a:lnTo>
                  <a:lnTo>
                    <a:pt x="10253" y="7010"/>
                  </a:lnTo>
                  <a:lnTo>
                    <a:pt x="10295" y="6717"/>
                  </a:lnTo>
                  <a:lnTo>
                    <a:pt x="10253" y="6571"/>
                  </a:lnTo>
                  <a:lnTo>
                    <a:pt x="10316" y="6278"/>
                  </a:lnTo>
                  <a:lnTo>
                    <a:pt x="10316" y="6173"/>
                  </a:lnTo>
                  <a:lnTo>
                    <a:pt x="10358" y="6090"/>
                  </a:lnTo>
                  <a:lnTo>
                    <a:pt x="10316" y="6048"/>
                  </a:lnTo>
                  <a:lnTo>
                    <a:pt x="10316" y="5922"/>
                  </a:lnTo>
                  <a:lnTo>
                    <a:pt x="10379" y="5859"/>
                  </a:lnTo>
                  <a:lnTo>
                    <a:pt x="10400" y="5713"/>
                  </a:lnTo>
                  <a:lnTo>
                    <a:pt x="10420" y="5650"/>
                  </a:lnTo>
                  <a:lnTo>
                    <a:pt x="10358" y="5608"/>
                  </a:lnTo>
                  <a:lnTo>
                    <a:pt x="10420" y="5504"/>
                  </a:lnTo>
                  <a:lnTo>
                    <a:pt x="10420" y="5336"/>
                  </a:lnTo>
                  <a:lnTo>
                    <a:pt x="10525" y="5336"/>
                  </a:lnTo>
                  <a:lnTo>
                    <a:pt x="10504" y="5441"/>
                  </a:lnTo>
                  <a:lnTo>
                    <a:pt x="10504" y="5525"/>
                  </a:lnTo>
                  <a:lnTo>
                    <a:pt x="10567" y="5504"/>
                  </a:lnTo>
                  <a:lnTo>
                    <a:pt x="10588" y="5399"/>
                  </a:lnTo>
                  <a:lnTo>
                    <a:pt x="10672" y="5294"/>
                  </a:lnTo>
                  <a:lnTo>
                    <a:pt x="10692" y="5148"/>
                  </a:lnTo>
                  <a:lnTo>
                    <a:pt x="10734" y="5106"/>
                  </a:lnTo>
                  <a:lnTo>
                    <a:pt x="10776" y="4939"/>
                  </a:lnTo>
                  <a:lnTo>
                    <a:pt x="10776" y="4897"/>
                  </a:lnTo>
                  <a:lnTo>
                    <a:pt x="10692" y="4939"/>
                  </a:lnTo>
                  <a:lnTo>
                    <a:pt x="10672" y="5127"/>
                  </a:lnTo>
                  <a:lnTo>
                    <a:pt x="10567" y="5190"/>
                  </a:lnTo>
                  <a:lnTo>
                    <a:pt x="10588" y="5106"/>
                  </a:lnTo>
                  <a:lnTo>
                    <a:pt x="10525" y="5085"/>
                  </a:lnTo>
                  <a:lnTo>
                    <a:pt x="10504" y="5002"/>
                  </a:lnTo>
                  <a:lnTo>
                    <a:pt x="10400" y="5002"/>
                  </a:lnTo>
                  <a:lnTo>
                    <a:pt x="10295" y="4918"/>
                  </a:lnTo>
                  <a:lnTo>
                    <a:pt x="10107" y="4876"/>
                  </a:lnTo>
                  <a:lnTo>
                    <a:pt x="10002" y="4771"/>
                  </a:lnTo>
                  <a:lnTo>
                    <a:pt x="9939" y="4730"/>
                  </a:lnTo>
                  <a:lnTo>
                    <a:pt x="9856" y="4730"/>
                  </a:lnTo>
                  <a:lnTo>
                    <a:pt x="9793" y="4709"/>
                  </a:lnTo>
                  <a:lnTo>
                    <a:pt x="9772" y="4709"/>
                  </a:lnTo>
                  <a:lnTo>
                    <a:pt x="9730" y="4667"/>
                  </a:lnTo>
                  <a:lnTo>
                    <a:pt x="9751" y="4499"/>
                  </a:lnTo>
                  <a:lnTo>
                    <a:pt x="9625" y="4165"/>
                  </a:lnTo>
                  <a:lnTo>
                    <a:pt x="9625" y="4144"/>
                  </a:lnTo>
                  <a:lnTo>
                    <a:pt x="9625" y="4081"/>
                  </a:lnTo>
                  <a:lnTo>
                    <a:pt x="9625" y="3976"/>
                  </a:lnTo>
                  <a:lnTo>
                    <a:pt x="9646" y="3872"/>
                  </a:lnTo>
                  <a:lnTo>
                    <a:pt x="9542" y="3788"/>
                  </a:lnTo>
                  <a:lnTo>
                    <a:pt x="9479" y="3683"/>
                  </a:lnTo>
                  <a:lnTo>
                    <a:pt x="9458" y="3579"/>
                  </a:lnTo>
                  <a:lnTo>
                    <a:pt x="9374" y="3537"/>
                  </a:lnTo>
                  <a:lnTo>
                    <a:pt x="9353" y="3453"/>
                  </a:lnTo>
                  <a:lnTo>
                    <a:pt x="9312" y="3432"/>
                  </a:lnTo>
                  <a:lnTo>
                    <a:pt x="9228" y="3223"/>
                  </a:lnTo>
                  <a:lnTo>
                    <a:pt x="9207" y="3139"/>
                  </a:lnTo>
                  <a:lnTo>
                    <a:pt x="9123" y="3118"/>
                  </a:lnTo>
                  <a:lnTo>
                    <a:pt x="9123" y="2951"/>
                  </a:lnTo>
                  <a:lnTo>
                    <a:pt x="9123" y="2888"/>
                  </a:lnTo>
                  <a:lnTo>
                    <a:pt x="9060" y="2825"/>
                  </a:lnTo>
                  <a:lnTo>
                    <a:pt x="9040" y="2721"/>
                  </a:lnTo>
                  <a:lnTo>
                    <a:pt x="8935" y="2574"/>
                  </a:lnTo>
                  <a:lnTo>
                    <a:pt x="8830" y="2491"/>
                  </a:lnTo>
                  <a:lnTo>
                    <a:pt x="8788" y="2386"/>
                  </a:lnTo>
                  <a:lnTo>
                    <a:pt x="8705" y="2365"/>
                  </a:lnTo>
                  <a:lnTo>
                    <a:pt x="8621" y="2365"/>
                  </a:lnTo>
                  <a:lnTo>
                    <a:pt x="8600" y="2323"/>
                  </a:lnTo>
                  <a:lnTo>
                    <a:pt x="8579" y="2302"/>
                  </a:lnTo>
                  <a:lnTo>
                    <a:pt x="8475" y="2323"/>
                  </a:lnTo>
                  <a:lnTo>
                    <a:pt x="8370" y="2302"/>
                  </a:lnTo>
                  <a:lnTo>
                    <a:pt x="8265" y="2302"/>
                  </a:lnTo>
                  <a:lnTo>
                    <a:pt x="8223" y="2386"/>
                  </a:lnTo>
                  <a:lnTo>
                    <a:pt x="8182" y="2386"/>
                  </a:lnTo>
                  <a:lnTo>
                    <a:pt x="8161" y="2365"/>
                  </a:lnTo>
                  <a:lnTo>
                    <a:pt x="8119" y="2365"/>
                  </a:lnTo>
                  <a:lnTo>
                    <a:pt x="8035" y="2386"/>
                  </a:lnTo>
                  <a:lnTo>
                    <a:pt x="7993" y="2428"/>
                  </a:lnTo>
                  <a:lnTo>
                    <a:pt x="7910" y="2595"/>
                  </a:lnTo>
                  <a:lnTo>
                    <a:pt x="7868" y="2679"/>
                  </a:lnTo>
                  <a:lnTo>
                    <a:pt x="7868" y="2700"/>
                  </a:lnTo>
                  <a:lnTo>
                    <a:pt x="7868" y="2742"/>
                  </a:lnTo>
                  <a:lnTo>
                    <a:pt x="7805" y="2742"/>
                  </a:lnTo>
                  <a:lnTo>
                    <a:pt x="7700" y="2825"/>
                  </a:lnTo>
                  <a:lnTo>
                    <a:pt x="7700" y="2846"/>
                  </a:lnTo>
                  <a:lnTo>
                    <a:pt x="7659" y="2888"/>
                  </a:lnTo>
                  <a:lnTo>
                    <a:pt x="7596" y="2888"/>
                  </a:lnTo>
                  <a:lnTo>
                    <a:pt x="7575" y="2825"/>
                  </a:lnTo>
                  <a:lnTo>
                    <a:pt x="7449" y="2784"/>
                  </a:lnTo>
                  <a:lnTo>
                    <a:pt x="7366" y="2742"/>
                  </a:lnTo>
                  <a:lnTo>
                    <a:pt x="7345" y="2700"/>
                  </a:lnTo>
                  <a:lnTo>
                    <a:pt x="7219" y="2637"/>
                  </a:lnTo>
                  <a:lnTo>
                    <a:pt x="7156" y="2637"/>
                  </a:lnTo>
                  <a:lnTo>
                    <a:pt x="7115" y="2595"/>
                  </a:lnTo>
                  <a:lnTo>
                    <a:pt x="7115" y="2574"/>
                  </a:lnTo>
                  <a:lnTo>
                    <a:pt x="7073" y="2512"/>
                  </a:lnTo>
                  <a:lnTo>
                    <a:pt x="7031" y="2491"/>
                  </a:lnTo>
                  <a:lnTo>
                    <a:pt x="6989" y="2491"/>
                  </a:lnTo>
                  <a:lnTo>
                    <a:pt x="6947" y="2470"/>
                  </a:lnTo>
                  <a:lnTo>
                    <a:pt x="6926" y="2470"/>
                  </a:lnTo>
                  <a:lnTo>
                    <a:pt x="6926" y="2428"/>
                  </a:lnTo>
                  <a:lnTo>
                    <a:pt x="6905" y="2323"/>
                  </a:lnTo>
                  <a:lnTo>
                    <a:pt x="6822" y="2261"/>
                  </a:lnTo>
                  <a:lnTo>
                    <a:pt x="6717" y="2114"/>
                  </a:lnTo>
                  <a:lnTo>
                    <a:pt x="6717" y="2093"/>
                  </a:lnTo>
                  <a:lnTo>
                    <a:pt x="6801" y="2072"/>
                  </a:lnTo>
                  <a:lnTo>
                    <a:pt x="6822" y="2051"/>
                  </a:lnTo>
                  <a:lnTo>
                    <a:pt x="6822" y="1968"/>
                  </a:lnTo>
                  <a:lnTo>
                    <a:pt x="6738" y="1884"/>
                  </a:lnTo>
                  <a:lnTo>
                    <a:pt x="6717" y="1863"/>
                  </a:lnTo>
                  <a:lnTo>
                    <a:pt x="6696" y="1842"/>
                  </a:lnTo>
                  <a:lnTo>
                    <a:pt x="6654" y="1800"/>
                  </a:lnTo>
                  <a:lnTo>
                    <a:pt x="6633" y="1675"/>
                  </a:lnTo>
                  <a:lnTo>
                    <a:pt x="6591" y="1591"/>
                  </a:lnTo>
                  <a:lnTo>
                    <a:pt x="6508" y="1549"/>
                  </a:lnTo>
                  <a:lnTo>
                    <a:pt x="6424" y="1528"/>
                  </a:lnTo>
                  <a:lnTo>
                    <a:pt x="6466" y="1465"/>
                  </a:lnTo>
                  <a:lnTo>
                    <a:pt x="6466" y="1424"/>
                  </a:lnTo>
                  <a:lnTo>
                    <a:pt x="6403" y="1340"/>
                  </a:lnTo>
                  <a:lnTo>
                    <a:pt x="6299" y="1319"/>
                  </a:lnTo>
                  <a:lnTo>
                    <a:pt x="6319" y="1256"/>
                  </a:lnTo>
                  <a:lnTo>
                    <a:pt x="6278" y="1173"/>
                  </a:lnTo>
                  <a:lnTo>
                    <a:pt x="6215" y="1173"/>
                  </a:lnTo>
                  <a:lnTo>
                    <a:pt x="6194" y="1131"/>
                  </a:lnTo>
                  <a:lnTo>
                    <a:pt x="6131" y="1068"/>
                  </a:lnTo>
                  <a:lnTo>
                    <a:pt x="6068" y="942"/>
                  </a:lnTo>
                  <a:lnTo>
                    <a:pt x="5943" y="859"/>
                  </a:lnTo>
                  <a:lnTo>
                    <a:pt x="5022" y="838"/>
                  </a:lnTo>
                  <a:lnTo>
                    <a:pt x="4980" y="1047"/>
                  </a:lnTo>
                  <a:lnTo>
                    <a:pt x="3327" y="1005"/>
                  </a:lnTo>
                  <a:lnTo>
                    <a:pt x="1402" y="105"/>
                  </a:lnTo>
                  <a:lnTo>
                    <a:pt x="1402" y="64"/>
                  </a:lnTo>
                  <a:lnTo>
                    <a:pt x="1381"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2" name="Google Shape;502;p45"/>
            <p:cNvSpPr/>
            <p:nvPr/>
          </p:nvSpPr>
          <p:spPr>
            <a:xfrm>
              <a:off x="3378594" y="3107749"/>
              <a:ext cx="19445" cy="26657"/>
            </a:xfrm>
            <a:custGeom>
              <a:avLst/>
              <a:gdLst/>
              <a:ahLst/>
              <a:cxnLst/>
              <a:rect l="l" t="t" r="r" b="b"/>
              <a:pathLst>
                <a:path w="1633" h="2344" extrusionOk="0">
                  <a:moveTo>
                    <a:pt x="336" y="0"/>
                  </a:moveTo>
                  <a:lnTo>
                    <a:pt x="231" y="84"/>
                  </a:lnTo>
                  <a:lnTo>
                    <a:pt x="126" y="147"/>
                  </a:lnTo>
                  <a:lnTo>
                    <a:pt x="85" y="209"/>
                  </a:lnTo>
                  <a:lnTo>
                    <a:pt x="1" y="314"/>
                  </a:lnTo>
                  <a:lnTo>
                    <a:pt x="1" y="460"/>
                  </a:lnTo>
                  <a:lnTo>
                    <a:pt x="64" y="607"/>
                  </a:lnTo>
                  <a:lnTo>
                    <a:pt x="22" y="732"/>
                  </a:lnTo>
                  <a:lnTo>
                    <a:pt x="22" y="816"/>
                  </a:lnTo>
                  <a:lnTo>
                    <a:pt x="126" y="879"/>
                  </a:lnTo>
                  <a:lnTo>
                    <a:pt x="189" y="963"/>
                  </a:lnTo>
                  <a:lnTo>
                    <a:pt x="231" y="1067"/>
                  </a:lnTo>
                  <a:lnTo>
                    <a:pt x="273" y="1193"/>
                  </a:lnTo>
                  <a:lnTo>
                    <a:pt x="294" y="1256"/>
                  </a:lnTo>
                  <a:lnTo>
                    <a:pt x="273" y="1360"/>
                  </a:lnTo>
                  <a:lnTo>
                    <a:pt x="189" y="1444"/>
                  </a:lnTo>
                  <a:lnTo>
                    <a:pt x="189" y="1590"/>
                  </a:lnTo>
                  <a:lnTo>
                    <a:pt x="231" y="1653"/>
                  </a:lnTo>
                  <a:lnTo>
                    <a:pt x="189" y="1779"/>
                  </a:lnTo>
                  <a:lnTo>
                    <a:pt x="64" y="1883"/>
                  </a:lnTo>
                  <a:lnTo>
                    <a:pt x="1" y="1883"/>
                  </a:lnTo>
                  <a:lnTo>
                    <a:pt x="22" y="1925"/>
                  </a:lnTo>
                  <a:lnTo>
                    <a:pt x="85" y="2009"/>
                  </a:lnTo>
                  <a:lnTo>
                    <a:pt x="106" y="2030"/>
                  </a:lnTo>
                  <a:lnTo>
                    <a:pt x="106" y="2113"/>
                  </a:lnTo>
                  <a:lnTo>
                    <a:pt x="189" y="2197"/>
                  </a:lnTo>
                  <a:lnTo>
                    <a:pt x="294" y="2218"/>
                  </a:lnTo>
                  <a:lnTo>
                    <a:pt x="336" y="2134"/>
                  </a:lnTo>
                  <a:lnTo>
                    <a:pt x="419" y="2113"/>
                  </a:lnTo>
                  <a:lnTo>
                    <a:pt x="503" y="2113"/>
                  </a:lnTo>
                  <a:lnTo>
                    <a:pt x="503" y="2176"/>
                  </a:lnTo>
                  <a:lnTo>
                    <a:pt x="545" y="2197"/>
                  </a:lnTo>
                  <a:lnTo>
                    <a:pt x="545" y="2323"/>
                  </a:lnTo>
                  <a:lnTo>
                    <a:pt x="608" y="2344"/>
                  </a:lnTo>
                  <a:lnTo>
                    <a:pt x="712" y="2281"/>
                  </a:lnTo>
                  <a:lnTo>
                    <a:pt x="733" y="2197"/>
                  </a:lnTo>
                  <a:lnTo>
                    <a:pt x="817" y="2134"/>
                  </a:lnTo>
                  <a:lnTo>
                    <a:pt x="880" y="2113"/>
                  </a:lnTo>
                  <a:lnTo>
                    <a:pt x="963" y="1988"/>
                  </a:lnTo>
                  <a:lnTo>
                    <a:pt x="1068" y="1820"/>
                  </a:lnTo>
                  <a:lnTo>
                    <a:pt x="1173" y="1590"/>
                  </a:lnTo>
                  <a:lnTo>
                    <a:pt x="1173" y="1486"/>
                  </a:lnTo>
                  <a:lnTo>
                    <a:pt x="1340" y="1297"/>
                  </a:lnTo>
                  <a:lnTo>
                    <a:pt x="1466" y="1130"/>
                  </a:lnTo>
                  <a:lnTo>
                    <a:pt x="1528" y="1046"/>
                  </a:lnTo>
                  <a:lnTo>
                    <a:pt x="1633" y="921"/>
                  </a:lnTo>
                  <a:lnTo>
                    <a:pt x="1591" y="774"/>
                  </a:lnTo>
                  <a:lnTo>
                    <a:pt x="1487" y="649"/>
                  </a:lnTo>
                  <a:lnTo>
                    <a:pt x="1466" y="711"/>
                  </a:lnTo>
                  <a:lnTo>
                    <a:pt x="1382" y="649"/>
                  </a:lnTo>
                  <a:lnTo>
                    <a:pt x="1361" y="544"/>
                  </a:lnTo>
                  <a:lnTo>
                    <a:pt x="1173" y="335"/>
                  </a:lnTo>
                  <a:lnTo>
                    <a:pt x="1131" y="335"/>
                  </a:lnTo>
                  <a:lnTo>
                    <a:pt x="963" y="209"/>
                  </a:lnTo>
                  <a:lnTo>
                    <a:pt x="650" y="105"/>
                  </a:lnTo>
                  <a:lnTo>
                    <a:pt x="524" y="21"/>
                  </a:lnTo>
                  <a:lnTo>
                    <a:pt x="336"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3" name="Google Shape;503;p45"/>
            <p:cNvSpPr/>
            <p:nvPr/>
          </p:nvSpPr>
          <p:spPr>
            <a:xfrm>
              <a:off x="3354434" y="3105122"/>
              <a:ext cx="27661" cy="28807"/>
            </a:xfrm>
            <a:custGeom>
              <a:avLst/>
              <a:gdLst/>
              <a:ahLst/>
              <a:cxnLst/>
              <a:rect l="l" t="t" r="r" b="b"/>
              <a:pathLst>
                <a:path w="2323" h="2533" extrusionOk="0">
                  <a:moveTo>
                    <a:pt x="1632" y="1"/>
                  </a:moveTo>
                  <a:lnTo>
                    <a:pt x="1528" y="43"/>
                  </a:lnTo>
                  <a:lnTo>
                    <a:pt x="1339" y="22"/>
                  </a:lnTo>
                  <a:lnTo>
                    <a:pt x="1151" y="64"/>
                  </a:lnTo>
                  <a:lnTo>
                    <a:pt x="963" y="22"/>
                  </a:lnTo>
                  <a:lnTo>
                    <a:pt x="691" y="22"/>
                  </a:lnTo>
                  <a:lnTo>
                    <a:pt x="544" y="64"/>
                  </a:lnTo>
                  <a:lnTo>
                    <a:pt x="544" y="210"/>
                  </a:lnTo>
                  <a:lnTo>
                    <a:pt x="482" y="336"/>
                  </a:lnTo>
                  <a:lnTo>
                    <a:pt x="523" y="419"/>
                  </a:lnTo>
                  <a:lnTo>
                    <a:pt x="440" y="524"/>
                  </a:lnTo>
                  <a:lnTo>
                    <a:pt x="335" y="566"/>
                  </a:lnTo>
                  <a:lnTo>
                    <a:pt x="168" y="566"/>
                  </a:lnTo>
                  <a:lnTo>
                    <a:pt x="105" y="691"/>
                  </a:lnTo>
                  <a:lnTo>
                    <a:pt x="105" y="838"/>
                  </a:lnTo>
                  <a:lnTo>
                    <a:pt x="0" y="1068"/>
                  </a:lnTo>
                  <a:lnTo>
                    <a:pt x="21" y="1152"/>
                  </a:lnTo>
                  <a:lnTo>
                    <a:pt x="126" y="1194"/>
                  </a:lnTo>
                  <a:lnTo>
                    <a:pt x="168" y="1277"/>
                  </a:lnTo>
                  <a:lnTo>
                    <a:pt x="210" y="1319"/>
                  </a:lnTo>
                  <a:lnTo>
                    <a:pt x="272" y="1424"/>
                  </a:lnTo>
                  <a:lnTo>
                    <a:pt x="272" y="1507"/>
                  </a:lnTo>
                  <a:lnTo>
                    <a:pt x="335" y="1570"/>
                  </a:lnTo>
                  <a:lnTo>
                    <a:pt x="419" y="1570"/>
                  </a:lnTo>
                  <a:lnTo>
                    <a:pt x="461" y="1591"/>
                  </a:lnTo>
                  <a:lnTo>
                    <a:pt x="482" y="1696"/>
                  </a:lnTo>
                  <a:lnTo>
                    <a:pt x="523" y="1842"/>
                  </a:lnTo>
                  <a:lnTo>
                    <a:pt x="523" y="1989"/>
                  </a:lnTo>
                  <a:lnTo>
                    <a:pt x="586" y="2010"/>
                  </a:lnTo>
                  <a:lnTo>
                    <a:pt x="670" y="2135"/>
                  </a:lnTo>
                  <a:lnTo>
                    <a:pt x="691" y="2219"/>
                  </a:lnTo>
                  <a:lnTo>
                    <a:pt x="795" y="2261"/>
                  </a:lnTo>
                  <a:lnTo>
                    <a:pt x="795" y="2323"/>
                  </a:lnTo>
                  <a:lnTo>
                    <a:pt x="858" y="2407"/>
                  </a:lnTo>
                  <a:lnTo>
                    <a:pt x="942" y="2449"/>
                  </a:lnTo>
                  <a:lnTo>
                    <a:pt x="984" y="2449"/>
                  </a:lnTo>
                  <a:lnTo>
                    <a:pt x="1005" y="2470"/>
                  </a:lnTo>
                  <a:lnTo>
                    <a:pt x="1172" y="2533"/>
                  </a:lnTo>
                  <a:lnTo>
                    <a:pt x="1256" y="2533"/>
                  </a:lnTo>
                  <a:lnTo>
                    <a:pt x="1277" y="2470"/>
                  </a:lnTo>
                  <a:lnTo>
                    <a:pt x="1214" y="2344"/>
                  </a:lnTo>
                  <a:lnTo>
                    <a:pt x="1193" y="2303"/>
                  </a:lnTo>
                  <a:lnTo>
                    <a:pt x="1088" y="2198"/>
                  </a:lnTo>
                  <a:lnTo>
                    <a:pt x="1109" y="2093"/>
                  </a:lnTo>
                  <a:lnTo>
                    <a:pt x="1214" y="2010"/>
                  </a:lnTo>
                  <a:lnTo>
                    <a:pt x="1339" y="2031"/>
                  </a:lnTo>
                  <a:lnTo>
                    <a:pt x="1591" y="2031"/>
                  </a:lnTo>
                  <a:lnTo>
                    <a:pt x="1695" y="1989"/>
                  </a:lnTo>
                  <a:lnTo>
                    <a:pt x="1842" y="1989"/>
                  </a:lnTo>
                  <a:lnTo>
                    <a:pt x="1946" y="2093"/>
                  </a:lnTo>
                  <a:lnTo>
                    <a:pt x="2030" y="2114"/>
                  </a:lnTo>
                  <a:lnTo>
                    <a:pt x="2093" y="2114"/>
                  </a:lnTo>
                  <a:lnTo>
                    <a:pt x="2218" y="2010"/>
                  </a:lnTo>
                  <a:lnTo>
                    <a:pt x="2260" y="1884"/>
                  </a:lnTo>
                  <a:lnTo>
                    <a:pt x="2218" y="1821"/>
                  </a:lnTo>
                  <a:lnTo>
                    <a:pt x="2218" y="1675"/>
                  </a:lnTo>
                  <a:lnTo>
                    <a:pt x="2302" y="1591"/>
                  </a:lnTo>
                  <a:lnTo>
                    <a:pt x="2323" y="1487"/>
                  </a:lnTo>
                  <a:lnTo>
                    <a:pt x="2302" y="1424"/>
                  </a:lnTo>
                  <a:lnTo>
                    <a:pt x="2260" y="1298"/>
                  </a:lnTo>
                  <a:lnTo>
                    <a:pt x="2218" y="1194"/>
                  </a:lnTo>
                  <a:lnTo>
                    <a:pt x="2155" y="1110"/>
                  </a:lnTo>
                  <a:lnTo>
                    <a:pt x="2051" y="1047"/>
                  </a:lnTo>
                  <a:lnTo>
                    <a:pt x="2051" y="963"/>
                  </a:lnTo>
                  <a:lnTo>
                    <a:pt x="2093" y="838"/>
                  </a:lnTo>
                  <a:lnTo>
                    <a:pt x="2030" y="691"/>
                  </a:lnTo>
                  <a:lnTo>
                    <a:pt x="2030" y="545"/>
                  </a:lnTo>
                  <a:lnTo>
                    <a:pt x="2114" y="440"/>
                  </a:lnTo>
                  <a:lnTo>
                    <a:pt x="2155" y="378"/>
                  </a:lnTo>
                  <a:lnTo>
                    <a:pt x="2260" y="231"/>
                  </a:lnTo>
                  <a:lnTo>
                    <a:pt x="2260" y="147"/>
                  </a:lnTo>
                  <a:lnTo>
                    <a:pt x="2135" y="106"/>
                  </a:lnTo>
                  <a:lnTo>
                    <a:pt x="1946" y="64"/>
                  </a:lnTo>
                  <a:lnTo>
                    <a:pt x="1716"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4" name="Google Shape;504;p45"/>
            <p:cNvSpPr/>
            <p:nvPr/>
          </p:nvSpPr>
          <p:spPr>
            <a:xfrm>
              <a:off x="3331012" y="3088711"/>
              <a:ext cx="34639" cy="49743"/>
            </a:xfrm>
            <a:custGeom>
              <a:avLst/>
              <a:gdLst/>
              <a:ahLst/>
              <a:cxnLst/>
              <a:rect l="l" t="t" r="r" b="b"/>
              <a:pathLst>
                <a:path w="2909" h="4374" extrusionOk="0">
                  <a:moveTo>
                    <a:pt x="879" y="0"/>
                  </a:moveTo>
                  <a:lnTo>
                    <a:pt x="858" y="84"/>
                  </a:lnTo>
                  <a:lnTo>
                    <a:pt x="712" y="251"/>
                  </a:lnTo>
                  <a:lnTo>
                    <a:pt x="565" y="356"/>
                  </a:lnTo>
                  <a:lnTo>
                    <a:pt x="503" y="335"/>
                  </a:lnTo>
                  <a:lnTo>
                    <a:pt x="335" y="544"/>
                  </a:lnTo>
                  <a:lnTo>
                    <a:pt x="356" y="628"/>
                  </a:lnTo>
                  <a:lnTo>
                    <a:pt x="419" y="733"/>
                  </a:lnTo>
                  <a:lnTo>
                    <a:pt x="565" y="753"/>
                  </a:lnTo>
                  <a:lnTo>
                    <a:pt x="649" y="837"/>
                  </a:lnTo>
                  <a:lnTo>
                    <a:pt x="649" y="963"/>
                  </a:lnTo>
                  <a:lnTo>
                    <a:pt x="461" y="1046"/>
                  </a:lnTo>
                  <a:lnTo>
                    <a:pt x="398" y="1025"/>
                  </a:lnTo>
                  <a:lnTo>
                    <a:pt x="293" y="1046"/>
                  </a:lnTo>
                  <a:lnTo>
                    <a:pt x="210" y="1025"/>
                  </a:lnTo>
                  <a:lnTo>
                    <a:pt x="126" y="1088"/>
                  </a:lnTo>
                  <a:lnTo>
                    <a:pt x="105" y="1277"/>
                  </a:lnTo>
                  <a:lnTo>
                    <a:pt x="1" y="1381"/>
                  </a:lnTo>
                  <a:lnTo>
                    <a:pt x="42" y="1507"/>
                  </a:lnTo>
                  <a:lnTo>
                    <a:pt x="189" y="1716"/>
                  </a:lnTo>
                  <a:lnTo>
                    <a:pt x="419" y="1904"/>
                  </a:lnTo>
                  <a:lnTo>
                    <a:pt x="419" y="1925"/>
                  </a:lnTo>
                  <a:lnTo>
                    <a:pt x="461" y="1925"/>
                  </a:lnTo>
                  <a:lnTo>
                    <a:pt x="524" y="1988"/>
                  </a:lnTo>
                  <a:lnTo>
                    <a:pt x="565" y="1925"/>
                  </a:lnTo>
                  <a:lnTo>
                    <a:pt x="712" y="1967"/>
                  </a:lnTo>
                  <a:lnTo>
                    <a:pt x="817" y="2072"/>
                  </a:lnTo>
                  <a:lnTo>
                    <a:pt x="817" y="2218"/>
                  </a:lnTo>
                  <a:lnTo>
                    <a:pt x="733" y="2344"/>
                  </a:lnTo>
                  <a:lnTo>
                    <a:pt x="670" y="2406"/>
                  </a:lnTo>
                  <a:lnTo>
                    <a:pt x="775" y="2448"/>
                  </a:lnTo>
                  <a:lnTo>
                    <a:pt x="879" y="2448"/>
                  </a:lnTo>
                  <a:lnTo>
                    <a:pt x="942" y="2532"/>
                  </a:lnTo>
                  <a:lnTo>
                    <a:pt x="984" y="2616"/>
                  </a:lnTo>
                  <a:lnTo>
                    <a:pt x="1089" y="2616"/>
                  </a:lnTo>
                  <a:lnTo>
                    <a:pt x="1089" y="2657"/>
                  </a:lnTo>
                  <a:lnTo>
                    <a:pt x="984" y="2804"/>
                  </a:lnTo>
                  <a:lnTo>
                    <a:pt x="963" y="2950"/>
                  </a:lnTo>
                  <a:lnTo>
                    <a:pt x="837" y="3160"/>
                  </a:lnTo>
                  <a:lnTo>
                    <a:pt x="858" y="3264"/>
                  </a:lnTo>
                  <a:lnTo>
                    <a:pt x="817" y="3369"/>
                  </a:lnTo>
                  <a:lnTo>
                    <a:pt x="817" y="3474"/>
                  </a:lnTo>
                  <a:lnTo>
                    <a:pt x="837" y="3536"/>
                  </a:lnTo>
                  <a:lnTo>
                    <a:pt x="817" y="3599"/>
                  </a:lnTo>
                  <a:lnTo>
                    <a:pt x="817" y="3704"/>
                  </a:lnTo>
                  <a:lnTo>
                    <a:pt x="921" y="3808"/>
                  </a:lnTo>
                  <a:lnTo>
                    <a:pt x="1047" y="3955"/>
                  </a:lnTo>
                  <a:lnTo>
                    <a:pt x="1047" y="4018"/>
                  </a:lnTo>
                  <a:lnTo>
                    <a:pt x="1130" y="4122"/>
                  </a:lnTo>
                  <a:lnTo>
                    <a:pt x="1361" y="4331"/>
                  </a:lnTo>
                  <a:lnTo>
                    <a:pt x="1444" y="4373"/>
                  </a:lnTo>
                  <a:lnTo>
                    <a:pt x="1507" y="4290"/>
                  </a:lnTo>
                  <a:lnTo>
                    <a:pt x="1591" y="4269"/>
                  </a:lnTo>
                  <a:lnTo>
                    <a:pt x="1612" y="4290"/>
                  </a:lnTo>
                  <a:lnTo>
                    <a:pt x="1758" y="4290"/>
                  </a:lnTo>
                  <a:lnTo>
                    <a:pt x="1821" y="4185"/>
                  </a:lnTo>
                  <a:lnTo>
                    <a:pt x="1863" y="4122"/>
                  </a:lnTo>
                  <a:lnTo>
                    <a:pt x="1967" y="4101"/>
                  </a:lnTo>
                  <a:lnTo>
                    <a:pt x="2198" y="4101"/>
                  </a:lnTo>
                  <a:lnTo>
                    <a:pt x="2260" y="3913"/>
                  </a:lnTo>
                  <a:lnTo>
                    <a:pt x="2386" y="3871"/>
                  </a:lnTo>
                  <a:lnTo>
                    <a:pt x="2553" y="3871"/>
                  </a:lnTo>
                  <a:lnTo>
                    <a:pt x="2616" y="3913"/>
                  </a:lnTo>
                  <a:lnTo>
                    <a:pt x="2721" y="3892"/>
                  </a:lnTo>
                  <a:lnTo>
                    <a:pt x="2909" y="3892"/>
                  </a:lnTo>
                  <a:lnTo>
                    <a:pt x="2825" y="3850"/>
                  </a:lnTo>
                  <a:lnTo>
                    <a:pt x="2762" y="3766"/>
                  </a:lnTo>
                  <a:lnTo>
                    <a:pt x="2762" y="3704"/>
                  </a:lnTo>
                  <a:lnTo>
                    <a:pt x="2658" y="3662"/>
                  </a:lnTo>
                  <a:lnTo>
                    <a:pt x="2637" y="3578"/>
                  </a:lnTo>
                  <a:lnTo>
                    <a:pt x="2553" y="3453"/>
                  </a:lnTo>
                  <a:lnTo>
                    <a:pt x="2490" y="3432"/>
                  </a:lnTo>
                  <a:lnTo>
                    <a:pt x="2490" y="3285"/>
                  </a:lnTo>
                  <a:lnTo>
                    <a:pt x="2449" y="3139"/>
                  </a:lnTo>
                  <a:lnTo>
                    <a:pt x="2428" y="3034"/>
                  </a:lnTo>
                  <a:lnTo>
                    <a:pt x="2386" y="3013"/>
                  </a:lnTo>
                  <a:lnTo>
                    <a:pt x="2302" y="3013"/>
                  </a:lnTo>
                  <a:lnTo>
                    <a:pt x="2239" y="2950"/>
                  </a:lnTo>
                  <a:lnTo>
                    <a:pt x="2239" y="2867"/>
                  </a:lnTo>
                  <a:lnTo>
                    <a:pt x="2177" y="2762"/>
                  </a:lnTo>
                  <a:lnTo>
                    <a:pt x="2135" y="2720"/>
                  </a:lnTo>
                  <a:lnTo>
                    <a:pt x="2093" y="2637"/>
                  </a:lnTo>
                  <a:lnTo>
                    <a:pt x="1988" y="2595"/>
                  </a:lnTo>
                  <a:lnTo>
                    <a:pt x="1967" y="2511"/>
                  </a:lnTo>
                  <a:lnTo>
                    <a:pt x="2072" y="2281"/>
                  </a:lnTo>
                  <a:lnTo>
                    <a:pt x="2072" y="2134"/>
                  </a:lnTo>
                  <a:lnTo>
                    <a:pt x="2135" y="2009"/>
                  </a:lnTo>
                  <a:lnTo>
                    <a:pt x="2302" y="2009"/>
                  </a:lnTo>
                  <a:lnTo>
                    <a:pt x="2407" y="1967"/>
                  </a:lnTo>
                  <a:lnTo>
                    <a:pt x="2490" y="1862"/>
                  </a:lnTo>
                  <a:lnTo>
                    <a:pt x="2449" y="1779"/>
                  </a:lnTo>
                  <a:lnTo>
                    <a:pt x="2511" y="1653"/>
                  </a:lnTo>
                  <a:lnTo>
                    <a:pt x="2449" y="1549"/>
                  </a:lnTo>
                  <a:lnTo>
                    <a:pt x="2449" y="1381"/>
                  </a:lnTo>
                  <a:lnTo>
                    <a:pt x="2428" y="1297"/>
                  </a:lnTo>
                  <a:lnTo>
                    <a:pt x="2218" y="1256"/>
                  </a:lnTo>
                  <a:lnTo>
                    <a:pt x="2009" y="1046"/>
                  </a:lnTo>
                  <a:lnTo>
                    <a:pt x="1905" y="963"/>
                  </a:lnTo>
                  <a:lnTo>
                    <a:pt x="1863" y="984"/>
                  </a:lnTo>
                  <a:lnTo>
                    <a:pt x="1716" y="1046"/>
                  </a:lnTo>
                  <a:lnTo>
                    <a:pt x="1653" y="1130"/>
                  </a:lnTo>
                  <a:lnTo>
                    <a:pt x="1612" y="1235"/>
                  </a:lnTo>
                  <a:lnTo>
                    <a:pt x="1591" y="1088"/>
                  </a:lnTo>
                  <a:lnTo>
                    <a:pt x="1612" y="921"/>
                  </a:lnTo>
                  <a:lnTo>
                    <a:pt x="1674" y="816"/>
                  </a:lnTo>
                  <a:lnTo>
                    <a:pt x="1612" y="628"/>
                  </a:lnTo>
                  <a:lnTo>
                    <a:pt x="1507" y="565"/>
                  </a:lnTo>
                  <a:lnTo>
                    <a:pt x="1298" y="419"/>
                  </a:lnTo>
                  <a:lnTo>
                    <a:pt x="1151" y="251"/>
                  </a:lnTo>
                  <a:lnTo>
                    <a:pt x="1130" y="147"/>
                  </a:lnTo>
                  <a:lnTo>
                    <a:pt x="1026" y="42"/>
                  </a:lnTo>
                  <a:lnTo>
                    <a:pt x="921" y="21"/>
                  </a:lnTo>
                  <a:lnTo>
                    <a:pt x="879"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 name="Google Shape;505;p45"/>
            <p:cNvSpPr/>
            <p:nvPr/>
          </p:nvSpPr>
          <p:spPr>
            <a:xfrm>
              <a:off x="3250041" y="3063487"/>
              <a:ext cx="91450" cy="78538"/>
            </a:xfrm>
            <a:custGeom>
              <a:avLst/>
              <a:gdLst/>
              <a:ahLst/>
              <a:cxnLst/>
              <a:rect l="l" t="t" r="r" b="b"/>
              <a:pathLst>
                <a:path w="7680" h="6906" extrusionOk="0">
                  <a:moveTo>
                    <a:pt x="1988" y="0"/>
                  </a:moveTo>
                  <a:lnTo>
                    <a:pt x="1821" y="63"/>
                  </a:lnTo>
                  <a:lnTo>
                    <a:pt x="1674" y="251"/>
                  </a:lnTo>
                  <a:lnTo>
                    <a:pt x="1695" y="377"/>
                  </a:lnTo>
                  <a:lnTo>
                    <a:pt x="1758" y="440"/>
                  </a:lnTo>
                  <a:lnTo>
                    <a:pt x="1863" y="356"/>
                  </a:lnTo>
                  <a:lnTo>
                    <a:pt x="1967" y="377"/>
                  </a:lnTo>
                  <a:lnTo>
                    <a:pt x="2072" y="461"/>
                  </a:lnTo>
                  <a:lnTo>
                    <a:pt x="2030" y="544"/>
                  </a:lnTo>
                  <a:lnTo>
                    <a:pt x="1925" y="565"/>
                  </a:lnTo>
                  <a:lnTo>
                    <a:pt x="1821" y="523"/>
                  </a:lnTo>
                  <a:lnTo>
                    <a:pt x="1779" y="482"/>
                  </a:lnTo>
                  <a:lnTo>
                    <a:pt x="1758" y="523"/>
                  </a:lnTo>
                  <a:lnTo>
                    <a:pt x="1758" y="565"/>
                  </a:lnTo>
                  <a:lnTo>
                    <a:pt x="1611" y="649"/>
                  </a:lnTo>
                  <a:lnTo>
                    <a:pt x="1360" y="670"/>
                  </a:lnTo>
                  <a:lnTo>
                    <a:pt x="1088" y="774"/>
                  </a:lnTo>
                  <a:lnTo>
                    <a:pt x="1026" y="879"/>
                  </a:lnTo>
                  <a:lnTo>
                    <a:pt x="1026" y="984"/>
                  </a:lnTo>
                  <a:lnTo>
                    <a:pt x="1088" y="1088"/>
                  </a:lnTo>
                  <a:lnTo>
                    <a:pt x="1088" y="1318"/>
                  </a:lnTo>
                  <a:lnTo>
                    <a:pt x="1130" y="1486"/>
                  </a:lnTo>
                  <a:lnTo>
                    <a:pt x="1151" y="1611"/>
                  </a:lnTo>
                  <a:lnTo>
                    <a:pt x="1067" y="1800"/>
                  </a:lnTo>
                  <a:lnTo>
                    <a:pt x="879" y="1925"/>
                  </a:lnTo>
                  <a:lnTo>
                    <a:pt x="775" y="1904"/>
                  </a:lnTo>
                  <a:lnTo>
                    <a:pt x="775" y="1737"/>
                  </a:lnTo>
                  <a:lnTo>
                    <a:pt x="649" y="1611"/>
                  </a:lnTo>
                  <a:lnTo>
                    <a:pt x="628" y="1486"/>
                  </a:lnTo>
                  <a:lnTo>
                    <a:pt x="733" y="1402"/>
                  </a:lnTo>
                  <a:lnTo>
                    <a:pt x="754" y="1318"/>
                  </a:lnTo>
                  <a:lnTo>
                    <a:pt x="963" y="1109"/>
                  </a:lnTo>
                  <a:lnTo>
                    <a:pt x="963" y="942"/>
                  </a:lnTo>
                  <a:lnTo>
                    <a:pt x="879" y="795"/>
                  </a:lnTo>
                  <a:lnTo>
                    <a:pt x="921" y="754"/>
                  </a:lnTo>
                  <a:lnTo>
                    <a:pt x="879" y="670"/>
                  </a:lnTo>
                  <a:lnTo>
                    <a:pt x="816" y="628"/>
                  </a:lnTo>
                  <a:lnTo>
                    <a:pt x="754" y="523"/>
                  </a:lnTo>
                  <a:lnTo>
                    <a:pt x="775" y="440"/>
                  </a:lnTo>
                  <a:lnTo>
                    <a:pt x="921" y="377"/>
                  </a:lnTo>
                  <a:lnTo>
                    <a:pt x="1067" y="356"/>
                  </a:lnTo>
                  <a:lnTo>
                    <a:pt x="1172" y="210"/>
                  </a:lnTo>
                  <a:lnTo>
                    <a:pt x="1130" y="210"/>
                  </a:lnTo>
                  <a:lnTo>
                    <a:pt x="1088" y="230"/>
                  </a:lnTo>
                  <a:lnTo>
                    <a:pt x="775" y="356"/>
                  </a:lnTo>
                  <a:lnTo>
                    <a:pt x="628" y="628"/>
                  </a:lnTo>
                  <a:lnTo>
                    <a:pt x="565" y="670"/>
                  </a:lnTo>
                  <a:lnTo>
                    <a:pt x="461" y="691"/>
                  </a:lnTo>
                  <a:lnTo>
                    <a:pt x="356" y="837"/>
                  </a:lnTo>
                  <a:lnTo>
                    <a:pt x="293" y="900"/>
                  </a:lnTo>
                  <a:lnTo>
                    <a:pt x="105" y="1172"/>
                  </a:lnTo>
                  <a:lnTo>
                    <a:pt x="84" y="1298"/>
                  </a:lnTo>
                  <a:lnTo>
                    <a:pt x="105" y="1402"/>
                  </a:lnTo>
                  <a:lnTo>
                    <a:pt x="84" y="1590"/>
                  </a:lnTo>
                  <a:lnTo>
                    <a:pt x="0" y="1779"/>
                  </a:lnTo>
                  <a:lnTo>
                    <a:pt x="0" y="1821"/>
                  </a:lnTo>
                  <a:lnTo>
                    <a:pt x="147" y="1821"/>
                  </a:lnTo>
                  <a:lnTo>
                    <a:pt x="398" y="2239"/>
                  </a:lnTo>
                  <a:lnTo>
                    <a:pt x="503" y="2407"/>
                  </a:lnTo>
                  <a:lnTo>
                    <a:pt x="523" y="2511"/>
                  </a:lnTo>
                  <a:lnTo>
                    <a:pt x="461" y="2637"/>
                  </a:lnTo>
                  <a:lnTo>
                    <a:pt x="461" y="2720"/>
                  </a:lnTo>
                  <a:lnTo>
                    <a:pt x="440" y="2762"/>
                  </a:lnTo>
                  <a:lnTo>
                    <a:pt x="440" y="2867"/>
                  </a:lnTo>
                  <a:lnTo>
                    <a:pt x="565" y="2971"/>
                  </a:lnTo>
                  <a:lnTo>
                    <a:pt x="733" y="3034"/>
                  </a:lnTo>
                  <a:lnTo>
                    <a:pt x="837" y="3055"/>
                  </a:lnTo>
                  <a:lnTo>
                    <a:pt x="963" y="3097"/>
                  </a:lnTo>
                  <a:lnTo>
                    <a:pt x="1047" y="3055"/>
                  </a:lnTo>
                  <a:lnTo>
                    <a:pt x="1193" y="3055"/>
                  </a:lnTo>
                  <a:lnTo>
                    <a:pt x="1339" y="3097"/>
                  </a:lnTo>
                  <a:lnTo>
                    <a:pt x="1381" y="3076"/>
                  </a:lnTo>
                  <a:lnTo>
                    <a:pt x="1549" y="3055"/>
                  </a:lnTo>
                  <a:lnTo>
                    <a:pt x="1716" y="3076"/>
                  </a:lnTo>
                  <a:lnTo>
                    <a:pt x="1821" y="3139"/>
                  </a:lnTo>
                  <a:lnTo>
                    <a:pt x="2281" y="3557"/>
                  </a:lnTo>
                  <a:lnTo>
                    <a:pt x="2427" y="3515"/>
                  </a:lnTo>
                  <a:lnTo>
                    <a:pt x="2448" y="3557"/>
                  </a:lnTo>
                  <a:lnTo>
                    <a:pt x="2511" y="3515"/>
                  </a:lnTo>
                  <a:lnTo>
                    <a:pt x="2637" y="3578"/>
                  </a:lnTo>
                  <a:lnTo>
                    <a:pt x="2699" y="3599"/>
                  </a:lnTo>
                  <a:lnTo>
                    <a:pt x="2825" y="3557"/>
                  </a:lnTo>
                  <a:lnTo>
                    <a:pt x="2930" y="3557"/>
                  </a:lnTo>
                  <a:lnTo>
                    <a:pt x="3076" y="3578"/>
                  </a:lnTo>
                  <a:lnTo>
                    <a:pt x="3118" y="3515"/>
                  </a:lnTo>
                  <a:lnTo>
                    <a:pt x="3223" y="3515"/>
                  </a:lnTo>
                  <a:lnTo>
                    <a:pt x="3285" y="3578"/>
                  </a:lnTo>
                  <a:lnTo>
                    <a:pt x="3348" y="3808"/>
                  </a:lnTo>
                  <a:lnTo>
                    <a:pt x="3285" y="3892"/>
                  </a:lnTo>
                  <a:lnTo>
                    <a:pt x="3285" y="3997"/>
                  </a:lnTo>
                  <a:lnTo>
                    <a:pt x="3264" y="4080"/>
                  </a:lnTo>
                  <a:lnTo>
                    <a:pt x="3118" y="4101"/>
                  </a:lnTo>
                  <a:lnTo>
                    <a:pt x="3055" y="4185"/>
                  </a:lnTo>
                  <a:lnTo>
                    <a:pt x="3076" y="4394"/>
                  </a:lnTo>
                  <a:lnTo>
                    <a:pt x="3118" y="4457"/>
                  </a:lnTo>
                  <a:lnTo>
                    <a:pt x="3055" y="4624"/>
                  </a:lnTo>
                  <a:lnTo>
                    <a:pt x="3055" y="4813"/>
                  </a:lnTo>
                  <a:lnTo>
                    <a:pt x="3139" y="4875"/>
                  </a:lnTo>
                  <a:lnTo>
                    <a:pt x="3139" y="4959"/>
                  </a:lnTo>
                  <a:lnTo>
                    <a:pt x="3244" y="5252"/>
                  </a:lnTo>
                  <a:lnTo>
                    <a:pt x="3055" y="5587"/>
                  </a:lnTo>
                  <a:lnTo>
                    <a:pt x="3076" y="5692"/>
                  </a:lnTo>
                  <a:lnTo>
                    <a:pt x="3139" y="5692"/>
                  </a:lnTo>
                  <a:lnTo>
                    <a:pt x="3223" y="5671"/>
                  </a:lnTo>
                  <a:lnTo>
                    <a:pt x="3223" y="5692"/>
                  </a:lnTo>
                  <a:lnTo>
                    <a:pt x="3244" y="5775"/>
                  </a:lnTo>
                  <a:lnTo>
                    <a:pt x="3327" y="5817"/>
                  </a:lnTo>
                  <a:lnTo>
                    <a:pt x="3369" y="5922"/>
                  </a:lnTo>
                  <a:lnTo>
                    <a:pt x="3348" y="5984"/>
                  </a:lnTo>
                  <a:lnTo>
                    <a:pt x="3390" y="6131"/>
                  </a:lnTo>
                  <a:lnTo>
                    <a:pt x="3536" y="6424"/>
                  </a:lnTo>
                  <a:lnTo>
                    <a:pt x="3536" y="6528"/>
                  </a:lnTo>
                  <a:lnTo>
                    <a:pt x="3746" y="6696"/>
                  </a:lnTo>
                  <a:lnTo>
                    <a:pt x="3976" y="6863"/>
                  </a:lnTo>
                  <a:lnTo>
                    <a:pt x="4101" y="6905"/>
                  </a:lnTo>
                  <a:lnTo>
                    <a:pt x="4332" y="6863"/>
                  </a:lnTo>
                  <a:lnTo>
                    <a:pt x="4478" y="6717"/>
                  </a:lnTo>
                  <a:lnTo>
                    <a:pt x="4687" y="6591"/>
                  </a:lnTo>
                  <a:lnTo>
                    <a:pt x="4750" y="6487"/>
                  </a:lnTo>
                  <a:lnTo>
                    <a:pt x="5064" y="6319"/>
                  </a:lnTo>
                  <a:lnTo>
                    <a:pt x="5127" y="6173"/>
                  </a:lnTo>
                  <a:lnTo>
                    <a:pt x="5168" y="6110"/>
                  </a:lnTo>
                  <a:lnTo>
                    <a:pt x="5210" y="6068"/>
                  </a:lnTo>
                  <a:lnTo>
                    <a:pt x="5482" y="6005"/>
                  </a:lnTo>
                  <a:lnTo>
                    <a:pt x="5629" y="5964"/>
                  </a:lnTo>
                  <a:lnTo>
                    <a:pt x="5587" y="5817"/>
                  </a:lnTo>
                  <a:lnTo>
                    <a:pt x="5440" y="5796"/>
                  </a:lnTo>
                  <a:lnTo>
                    <a:pt x="5252" y="5817"/>
                  </a:lnTo>
                  <a:lnTo>
                    <a:pt x="4959" y="5712"/>
                  </a:lnTo>
                  <a:lnTo>
                    <a:pt x="5022" y="5545"/>
                  </a:lnTo>
                  <a:lnTo>
                    <a:pt x="5001" y="5482"/>
                  </a:lnTo>
                  <a:lnTo>
                    <a:pt x="4938" y="5440"/>
                  </a:lnTo>
                  <a:lnTo>
                    <a:pt x="5127" y="5168"/>
                  </a:lnTo>
                  <a:lnTo>
                    <a:pt x="5064" y="5064"/>
                  </a:lnTo>
                  <a:lnTo>
                    <a:pt x="4938" y="4938"/>
                  </a:lnTo>
                  <a:lnTo>
                    <a:pt x="4834" y="4917"/>
                  </a:lnTo>
                  <a:lnTo>
                    <a:pt x="4750" y="4750"/>
                  </a:lnTo>
                  <a:lnTo>
                    <a:pt x="4917" y="4813"/>
                  </a:lnTo>
                  <a:lnTo>
                    <a:pt x="5106" y="4834"/>
                  </a:lnTo>
                  <a:lnTo>
                    <a:pt x="5273" y="4938"/>
                  </a:lnTo>
                  <a:lnTo>
                    <a:pt x="5461" y="4938"/>
                  </a:lnTo>
                  <a:lnTo>
                    <a:pt x="5733" y="4875"/>
                  </a:lnTo>
                  <a:lnTo>
                    <a:pt x="5796" y="4938"/>
                  </a:lnTo>
                  <a:lnTo>
                    <a:pt x="5985" y="4875"/>
                  </a:lnTo>
                  <a:lnTo>
                    <a:pt x="6173" y="4708"/>
                  </a:lnTo>
                  <a:lnTo>
                    <a:pt x="6319" y="4708"/>
                  </a:lnTo>
                  <a:lnTo>
                    <a:pt x="6424" y="4729"/>
                  </a:lnTo>
                  <a:lnTo>
                    <a:pt x="6675" y="4624"/>
                  </a:lnTo>
                  <a:lnTo>
                    <a:pt x="6884" y="4624"/>
                  </a:lnTo>
                  <a:lnTo>
                    <a:pt x="7156" y="4394"/>
                  </a:lnTo>
                  <a:lnTo>
                    <a:pt x="7219" y="4248"/>
                  </a:lnTo>
                  <a:lnTo>
                    <a:pt x="7219" y="4143"/>
                  </a:lnTo>
                  <a:lnTo>
                    <a:pt x="7219" y="4122"/>
                  </a:lnTo>
                  <a:lnTo>
                    <a:pt x="6989" y="3934"/>
                  </a:lnTo>
                  <a:lnTo>
                    <a:pt x="6842" y="3725"/>
                  </a:lnTo>
                  <a:lnTo>
                    <a:pt x="6801" y="3599"/>
                  </a:lnTo>
                  <a:lnTo>
                    <a:pt x="6905" y="3495"/>
                  </a:lnTo>
                  <a:lnTo>
                    <a:pt x="6926" y="3306"/>
                  </a:lnTo>
                  <a:lnTo>
                    <a:pt x="7010" y="3243"/>
                  </a:lnTo>
                  <a:lnTo>
                    <a:pt x="7093" y="3264"/>
                  </a:lnTo>
                  <a:lnTo>
                    <a:pt x="7198" y="3243"/>
                  </a:lnTo>
                  <a:lnTo>
                    <a:pt x="7261" y="3264"/>
                  </a:lnTo>
                  <a:lnTo>
                    <a:pt x="7449" y="3181"/>
                  </a:lnTo>
                  <a:lnTo>
                    <a:pt x="7449" y="3055"/>
                  </a:lnTo>
                  <a:lnTo>
                    <a:pt x="7365" y="2971"/>
                  </a:lnTo>
                  <a:lnTo>
                    <a:pt x="7219" y="2951"/>
                  </a:lnTo>
                  <a:lnTo>
                    <a:pt x="7156" y="2846"/>
                  </a:lnTo>
                  <a:lnTo>
                    <a:pt x="7135" y="2762"/>
                  </a:lnTo>
                  <a:lnTo>
                    <a:pt x="7303" y="2553"/>
                  </a:lnTo>
                  <a:lnTo>
                    <a:pt x="7365" y="2574"/>
                  </a:lnTo>
                  <a:lnTo>
                    <a:pt x="7512" y="2469"/>
                  </a:lnTo>
                  <a:lnTo>
                    <a:pt x="7658" y="2302"/>
                  </a:lnTo>
                  <a:lnTo>
                    <a:pt x="7679" y="2218"/>
                  </a:lnTo>
                  <a:lnTo>
                    <a:pt x="7658" y="2218"/>
                  </a:lnTo>
                  <a:lnTo>
                    <a:pt x="7428" y="2114"/>
                  </a:lnTo>
                  <a:lnTo>
                    <a:pt x="7345" y="2114"/>
                  </a:lnTo>
                  <a:lnTo>
                    <a:pt x="7261" y="2135"/>
                  </a:lnTo>
                  <a:lnTo>
                    <a:pt x="7156" y="2114"/>
                  </a:lnTo>
                  <a:lnTo>
                    <a:pt x="7093" y="2114"/>
                  </a:lnTo>
                  <a:lnTo>
                    <a:pt x="7010" y="2155"/>
                  </a:lnTo>
                  <a:lnTo>
                    <a:pt x="6821" y="2197"/>
                  </a:lnTo>
                  <a:lnTo>
                    <a:pt x="6675" y="2155"/>
                  </a:lnTo>
                  <a:lnTo>
                    <a:pt x="6612" y="2155"/>
                  </a:lnTo>
                  <a:lnTo>
                    <a:pt x="6717" y="2135"/>
                  </a:lnTo>
                  <a:lnTo>
                    <a:pt x="6801" y="2135"/>
                  </a:lnTo>
                  <a:lnTo>
                    <a:pt x="6884" y="2093"/>
                  </a:lnTo>
                  <a:lnTo>
                    <a:pt x="6926" y="2009"/>
                  </a:lnTo>
                  <a:lnTo>
                    <a:pt x="7052" y="1904"/>
                  </a:lnTo>
                  <a:lnTo>
                    <a:pt x="7093" y="1842"/>
                  </a:lnTo>
                  <a:lnTo>
                    <a:pt x="7010" y="1800"/>
                  </a:lnTo>
                  <a:lnTo>
                    <a:pt x="7010" y="1779"/>
                  </a:lnTo>
                  <a:lnTo>
                    <a:pt x="6989" y="1674"/>
                  </a:lnTo>
                  <a:lnTo>
                    <a:pt x="6821" y="1590"/>
                  </a:lnTo>
                  <a:lnTo>
                    <a:pt x="6612" y="1528"/>
                  </a:lnTo>
                  <a:lnTo>
                    <a:pt x="6570" y="1486"/>
                  </a:lnTo>
                  <a:lnTo>
                    <a:pt x="6487" y="1423"/>
                  </a:lnTo>
                  <a:lnTo>
                    <a:pt x="6382" y="1423"/>
                  </a:lnTo>
                  <a:lnTo>
                    <a:pt x="6361" y="1381"/>
                  </a:lnTo>
                  <a:lnTo>
                    <a:pt x="6215" y="1318"/>
                  </a:lnTo>
                  <a:lnTo>
                    <a:pt x="6173" y="1318"/>
                  </a:lnTo>
                  <a:lnTo>
                    <a:pt x="6173" y="1423"/>
                  </a:lnTo>
                  <a:lnTo>
                    <a:pt x="6089" y="1318"/>
                  </a:lnTo>
                  <a:lnTo>
                    <a:pt x="6047" y="1214"/>
                  </a:lnTo>
                  <a:lnTo>
                    <a:pt x="5943" y="1172"/>
                  </a:lnTo>
                  <a:lnTo>
                    <a:pt x="5901" y="1088"/>
                  </a:lnTo>
                  <a:lnTo>
                    <a:pt x="5964" y="1046"/>
                  </a:lnTo>
                  <a:lnTo>
                    <a:pt x="6215" y="1067"/>
                  </a:lnTo>
                  <a:lnTo>
                    <a:pt x="6319" y="984"/>
                  </a:lnTo>
                  <a:lnTo>
                    <a:pt x="6487" y="984"/>
                  </a:lnTo>
                  <a:lnTo>
                    <a:pt x="6487" y="879"/>
                  </a:lnTo>
                  <a:lnTo>
                    <a:pt x="6361" y="900"/>
                  </a:lnTo>
                  <a:lnTo>
                    <a:pt x="6089" y="858"/>
                  </a:lnTo>
                  <a:lnTo>
                    <a:pt x="5901" y="879"/>
                  </a:lnTo>
                  <a:lnTo>
                    <a:pt x="5775" y="879"/>
                  </a:lnTo>
                  <a:lnTo>
                    <a:pt x="5524" y="963"/>
                  </a:lnTo>
                  <a:lnTo>
                    <a:pt x="5440" y="942"/>
                  </a:lnTo>
                  <a:lnTo>
                    <a:pt x="5336" y="942"/>
                  </a:lnTo>
                  <a:lnTo>
                    <a:pt x="5127" y="1088"/>
                  </a:lnTo>
                  <a:lnTo>
                    <a:pt x="5022" y="1109"/>
                  </a:lnTo>
                  <a:lnTo>
                    <a:pt x="4896" y="1172"/>
                  </a:lnTo>
                  <a:lnTo>
                    <a:pt x="4834" y="1256"/>
                  </a:lnTo>
                  <a:lnTo>
                    <a:pt x="4645" y="1277"/>
                  </a:lnTo>
                  <a:lnTo>
                    <a:pt x="4604" y="1298"/>
                  </a:lnTo>
                  <a:lnTo>
                    <a:pt x="4520" y="1277"/>
                  </a:lnTo>
                  <a:lnTo>
                    <a:pt x="4269" y="1088"/>
                  </a:lnTo>
                  <a:lnTo>
                    <a:pt x="4206" y="984"/>
                  </a:lnTo>
                  <a:lnTo>
                    <a:pt x="3871" y="984"/>
                  </a:lnTo>
                  <a:lnTo>
                    <a:pt x="3327" y="1088"/>
                  </a:lnTo>
                  <a:lnTo>
                    <a:pt x="3055" y="1088"/>
                  </a:lnTo>
                  <a:lnTo>
                    <a:pt x="2951" y="1046"/>
                  </a:lnTo>
                  <a:lnTo>
                    <a:pt x="2909" y="963"/>
                  </a:lnTo>
                  <a:lnTo>
                    <a:pt x="2909" y="858"/>
                  </a:lnTo>
                  <a:lnTo>
                    <a:pt x="2972" y="858"/>
                  </a:lnTo>
                  <a:lnTo>
                    <a:pt x="2951" y="733"/>
                  </a:lnTo>
                  <a:lnTo>
                    <a:pt x="2846" y="565"/>
                  </a:lnTo>
                  <a:lnTo>
                    <a:pt x="2741" y="544"/>
                  </a:lnTo>
                  <a:lnTo>
                    <a:pt x="2448" y="565"/>
                  </a:lnTo>
                  <a:lnTo>
                    <a:pt x="2323" y="482"/>
                  </a:lnTo>
                  <a:lnTo>
                    <a:pt x="2239" y="482"/>
                  </a:lnTo>
                  <a:lnTo>
                    <a:pt x="2176" y="523"/>
                  </a:lnTo>
                  <a:lnTo>
                    <a:pt x="2072" y="356"/>
                  </a:lnTo>
                  <a:lnTo>
                    <a:pt x="2072" y="210"/>
                  </a:lnTo>
                  <a:lnTo>
                    <a:pt x="2030" y="21"/>
                  </a:lnTo>
                  <a:lnTo>
                    <a:pt x="1988"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 name="Google Shape;506;p45"/>
            <p:cNvSpPr/>
            <p:nvPr/>
          </p:nvSpPr>
          <p:spPr>
            <a:xfrm>
              <a:off x="3209425" y="3061815"/>
              <a:ext cx="82733" cy="112565"/>
            </a:xfrm>
            <a:custGeom>
              <a:avLst/>
              <a:gdLst/>
              <a:ahLst/>
              <a:cxnLst/>
              <a:rect l="l" t="t" r="r" b="b"/>
              <a:pathLst>
                <a:path w="6948" h="9898" extrusionOk="0">
                  <a:moveTo>
                    <a:pt x="4353" y="1"/>
                  </a:moveTo>
                  <a:lnTo>
                    <a:pt x="4332" y="64"/>
                  </a:lnTo>
                  <a:lnTo>
                    <a:pt x="4290" y="105"/>
                  </a:lnTo>
                  <a:lnTo>
                    <a:pt x="4227" y="147"/>
                  </a:lnTo>
                  <a:lnTo>
                    <a:pt x="4165" y="168"/>
                  </a:lnTo>
                  <a:lnTo>
                    <a:pt x="4060" y="168"/>
                  </a:lnTo>
                  <a:lnTo>
                    <a:pt x="3976" y="189"/>
                  </a:lnTo>
                  <a:lnTo>
                    <a:pt x="3955" y="252"/>
                  </a:lnTo>
                  <a:lnTo>
                    <a:pt x="3976" y="294"/>
                  </a:lnTo>
                  <a:lnTo>
                    <a:pt x="3955" y="357"/>
                  </a:lnTo>
                  <a:lnTo>
                    <a:pt x="3809" y="419"/>
                  </a:lnTo>
                  <a:lnTo>
                    <a:pt x="3621" y="566"/>
                  </a:lnTo>
                  <a:lnTo>
                    <a:pt x="3495" y="670"/>
                  </a:lnTo>
                  <a:lnTo>
                    <a:pt x="3328" y="691"/>
                  </a:lnTo>
                  <a:lnTo>
                    <a:pt x="2972" y="691"/>
                  </a:lnTo>
                  <a:lnTo>
                    <a:pt x="2867" y="733"/>
                  </a:lnTo>
                  <a:lnTo>
                    <a:pt x="2867" y="817"/>
                  </a:lnTo>
                  <a:lnTo>
                    <a:pt x="2888" y="901"/>
                  </a:lnTo>
                  <a:lnTo>
                    <a:pt x="2888" y="1005"/>
                  </a:lnTo>
                  <a:lnTo>
                    <a:pt x="2805" y="1089"/>
                  </a:lnTo>
                  <a:lnTo>
                    <a:pt x="2721" y="1047"/>
                  </a:lnTo>
                  <a:lnTo>
                    <a:pt x="2763" y="942"/>
                  </a:lnTo>
                  <a:lnTo>
                    <a:pt x="2763" y="921"/>
                  </a:lnTo>
                  <a:lnTo>
                    <a:pt x="2825" y="901"/>
                  </a:lnTo>
                  <a:lnTo>
                    <a:pt x="2700" y="880"/>
                  </a:lnTo>
                  <a:lnTo>
                    <a:pt x="2574" y="817"/>
                  </a:lnTo>
                  <a:lnTo>
                    <a:pt x="2491" y="817"/>
                  </a:lnTo>
                  <a:lnTo>
                    <a:pt x="2302" y="942"/>
                  </a:lnTo>
                  <a:lnTo>
                    <a:pt x="2261" y="1026"/>
                  </a:lnTo>
                  <a:lnTo>
                    <a:pt x="2135" y="1152"/>
                  </a:lnTo>
                  <a:lnTo>
                    <a:pt x="1968" y="1465"/>
                  </a:lnTo>
                  <a:lnTo>
                    <a:pt x="1947" y="1549"/>
                  </a:lnTo>
                  <a:lnTo>
                    <a:pt x="1947" y="1549"/>
                  </a:lnTo>
                  <a:lnTo>
                    <a:pt x="1989" y="1528"/>
                  </a:lnTo>
                  <a:lnTo>
                    <a:pt x="2051" y="1570"/>
                  </a:lnTo>
                  <a:lnTo>
                    <a:pt x="2051" y="1654"/>
                  </a:lnTo>
                  <a:lnTo>
                    <a:pt x="2030" y="1758"/>
                  </a:lnTo>
                  <a:lnTo>
                    <a:pt x="1947" y="1821"/>
                  </a:lnTo>
                  <a:lnTo>
                    <a:pt x="1842" y="1821"/>
                  </a:lnTo>
                  <a:lnTo>
                    <a:pt x="1737" y="1863"/>
                  </a:lnTo>
                  <a:lnTo>
                    <a:pt x="1612" y="1989"/>
                  </a:lnTo>
                  <a:lnTo>
                    <a:pt x="1528" y="2051"/>
                  </a:lnTo>
                  <a:lnTo>
                    <a:pt x="1424" y="2198"/>
                  </a:lnTo>
                  <a:lnTo>
                    <a:pt x="1340" y="2198"/>
                  </a:lnTo>
                  <a:lnTo>
                    <a:pt x="1256" y="2240"/>
                  </a:lnTo>
                  <a:lnTo>
                    <a:pt x="1298" y="2344"/>
                  </a:lnTo>
                  <a:lnTo>
                    <a:pt x="1403" y="2449"/>
                  </a:lnTo>
                  <a:lnTo>
                    <a:pt x="1403" y="2574"/>
                  </a:lnTo>
                  <a:lnTo>
                    <a:pt x="1340" y="2700"/>
                  </a:lnTo>
                  <a:lnTo>
                    <a:pt x="1256" y="2700"/>
                  </a:lnTo>
                  <a:lnTo>
                    <a:pt x="1152" y="2616"/>
                  </a:lnTo>
                  <a:lnTo>
                    <a:pt x="1193" y="2574"/>
                  </a:lnTo>
                  <a:lnTo>
                    <a:pt x="1214" y="2512"/>
                  </a:lnTo>
                  <a:lnTo>
                    <a:pt x="1131" y="2470"/>
                  </a:lnTo>
                  <a:lnTo>
                    <a:pt x="1089" y="2365"/>
                  </a:lnTo>
                  <a:lnTo>
                    <a:pt x="984" y="2261"/>
                  </a:lnTo>
                  <a:lnTo>
                    <a:pt x="942" y="2365"/>
                  </a:lnTo>
                  <a:lnTo>
                    <a:pt x="942" y="2407"/>
                  </a:lnTo>
                  <a:lnTo>
                    <a:pt x="1005" y="2574"/>
                  </a:lnTo>
                  <a:lnTo>
                    <a:pt x="921" y="2721"/>
                  </a:lnTo>
                  <a:lnTo>
                    <a:pt x="901" y="2867"/>
                  </a:lnTo>
                  <a:lnTo>
                    <a:pt x="817" y="2909"/>
                  </a:lnTo>
                  <a:lnTo>
                    <a:pt x="775" y="2909"/>
                  </a:lnTo>
                  <a:lnTo>
                    <a:pt x="691" y="3098"/>
                  </a:lnTo>
                  <a:lnTo>
                    <a:pt x="712" y="3118"/>
                  </a:lnTo>
                  <a:lnTo>
                    <a:pt x="733" y="3244"/>
                  </a:lnTo>
                  <a:lnTo>
                    <a:pt x="733" y="3390"/>
                  </a:lnTo>
                  <a:lnTo>
                    <a:pt x="880" y="3516"/>
                  </a:lnTo>
                  <a:lnTo>
                    <a:pt x="901" y="3516"/>
                  </a:lnTo>
                  <a:lnTo>
                    <a:pt x="942" y="3495"/>
                  </a:lnTo>
                  <a:lnTo>
                    <a:pt x="1005" y="3537"/>
                  </a:lnTo>
                  <a:lnTo>
                    <a:pt x="1005" y="3662"/>
                  </a:lnTo>
                  <a:lnTo>
                    <a:pt x="921" y="3746"/>
                  </a:lnTo>
                  <a:lnTo>
                    <a:pt x="921" y="3809"/>
                  </a:lnTo>
                  <a:lnTo>
                    <a:pt x="1005" y="3872"/>
                  </a:lnTo>
                  <a:lnTo>
                    <a:pt x="1005" y="4039"/>
                  </a:lnTo>
                  <a:lnTo>
                    <a:pt x="921" y="4081"/>
                  </a:lnTo>
                  <a:lnTo>
                    <a:pt x="880" y="4165"/>
                  </a:lnTo>
                  <a:lnTo>
                    <a:pt x="921" y="4186"/>
                  </a:lnTo>
                  <a:lnTo>
                    <a:pt x="984" y="4290"/>
                  </a:lnTo>
                  <a:lnTo>
                    <a:pt x="942" y="4478"/>
                  </a:lnTo>
                  <a:lnTo>
                    <a:pt x="984" y="4771"/>
                  </a:lnTo>
                  <a:lnTo>
                    <a:pt x="901" y="4855"/>
                  </a:lnTo>
                  <a:lnTo>
                    <a:pt x="880" y="4918"/>
                  </a:lnTo>
                  <a:lnTo>
                    <a:pt x="942" y="5022"/>
                  </a:lnTo>
                  <a:lnTo>
                    <a:pt x="1047" y="4981"/>
                  </a:lnTo>
                  <a:lnTo>
                    <a:pt x="1047" y="4981"/>
                  </a:lnTo>
                  <a:lnTo>
                    <a:pt x="1026" y="5064"/>
                  </a:lnTo>
                  <a:lnTo>
                    <a:pt x="1089" y="5127"/>
                  </a:lnTo>
                  <a:lnTo>
                    <a:pt x="1152" y="5127"/>
                  </a:lnTo>
                  <a:lnTo>
                    <a:pt x="1152" y="5190"/>
                  </a:lnTo>
                  <a:lnTo>
                    <a:pt x="1110" y="5274"/>
                  </a:lnTo>
                  <a:lnTo>
                    <a:pt x="1047" y="5378"/>
                  </a:lnTo>
                  <a:lnTo>
                    <a:pt x="817" y="5608"/>
                  </a:lnTo>
                  <a:lnTo>
                    <a:pt x="775" y="5713"/>
                  </a:lnTo>
                  <a:lnTo>
                    <a:pt x="608" y="5859"/>
                  </a:lnTo>
                  <a:lnTo>
                    <a:pt x="398" y="5922"/>
                  </a:lnTo>
                  <a:lnTo>
                    <a:pt x="210" y="6048"/>
                  </a:lnTo>
                  <a:lnTo>
                    <a:pt x="64" y="6278"/>
                  </a:lnTo>
                  <a:lnTo>
                    <a:pt x="43" y="6466"/>
                  </a:lnTo>
                  <a:lnTo>
                    <a:pt x="1" y="6571"/>
                  </a:lnTo>
                  <a:lnTo>
                    <a:pt x="189" y="6655"/>
                  </a:lnTo>
                  <a:lnTo>
                    <a:pt x="377" y="6780"/>
                  </a:lnTo>
                  <a:lnTo>
                    <a:pt x="629" y="6947"/>
                  </a:lnTo>
                  <a:lnTo>
                    <a:pt x="733" y="6947"/>
                  </a:lnTo>
                  <a:lnTo>
                    <a:pt x="880" y="7094"/>
                  </a:lnTo>
                  <a:lnTo>
                    <a:pt x="838" y="7178"/>
                  </a:lnTo>
                  <a:lnTo>
                    <a:pt x="880" y="7261"/>
                  </a:lnTo>
                  <a:lnTo>
                    <a:pt x="1047" y="7282"/>
                  </a:lnTo>
                  <a:lnTo>
                    <a:pt x="1256" y="7366"/>
                  </a:lnTo>
                  <a:lnTo>
                    <a:pt x="1319" y="7408"/>
                  </a:lnTo>
                  <a:lnTo>
                    <a:pt x="1507" y="7471"/>
                  </a:lnTo>
                  <a:lnTo>
                    <a:pt x="1570" y="7387"/>
                  </a:lnTo>
                  <a:lnTo>
                    <a:pt x="1570" y="7282"/>
                  </a:lnTo>
                  <a:lnTo>
                    <a:pt x="1654" y="7199"/>
                  </a:lnTo>
                  <a:lnTo>
                    <a:pt x="1717" y="7199"/>
                  </a:lnTo>
                  <a:lnTo>
                    <a:pt x="1863" y="7282"/>
                  </a:lnTo>
                  <a:lnTo>
                    <a:pt x="1968" y="7303"/>
                  </a:lnTo>
                  <a:lnTo>
                    <a:pt x="1989" y="7387"/>
                  </a:lnTo>
                  <a:lnTo>
                    <a:pt x="2072" y="7429"/>
                  </a:lnTo>
                  <a:lnTo>
                    <a:pt x="2135" y="7429"/>
                  </a:lnTo>
                  <a:lnTo>
                    <a:pt x="2177" y="7512"/>
                  </a:lnTo>
                  <a:lnTo>
                    <a:pt x="2386" y="7575"/>
                  </a:lnTo>
                  <a:lnTo>
                    <a:pt x="2512" y="7596"/>
                  </a:lnTo>
                  <a:lnTo>
                    <a:pt x="2553" y="7638"/>
                  </a:lnTo>
                  <a:lnTo>
                    <a:pt x="2700" y="7805"/>
                  </a:lnTo>
                  <a:lnTo>
                    <a:pt x="2700" y="7910"/>
                  </a:lnTo>
                  <a:lnTo>
                    <a:pt x="2805" y="8098"/>
                  </a:lnTo>
                  <a:lnTo>
                    <a:pt x="2888" y="8098"/>
                  </a:lnTo>
                  <a:lnTo>
                    <a:pt x="3139" y="8203"/>
                  </a:lnTo>
                  <a:lnTo>
                    <a:pt x="3244" y="8349"/>
                  </a:lnTo>
                  <a:lnTo>
                    <a:pt x="3244" y="8517"/>
                  </a:lnTo>
                  <a:lnTo>
                    <a:pt x="3307" y="8517"/>
                  </a:lnTo>
                  <a:lnTo>
                    <a:pt x="3411" y="8559"/>
                  </a:lnTo>
                  <a:lnTo>
                    <a:pt x="3432" y="8684"/>
                  </a:lnTo>
                  <a:lnTo>
                    <a:pt x="3411" y="8768"/>
                  </a:lnTo>
                  <a:lnTo>
                    <a:pt x="3432" y="8852"/>
                  </a:lnTo>
                  <a:lnTo>
                    <a:pt x="3537" y="8872"/>
                  </a:lnTo>
                  <a:lnTo>
                    <a:pt x="3662" y="8852"/>
                  </a:lnTo>
                  <a:lnTo>
                    <a:pt x="3767" y="8872"/>
                  </a:lnTo>
                  <a:lnTo>
                    <a:pt x="3914" y="8872"/>
                  </a:lnTo>
                  <a:lnTo>
                    <a:pt x="3955" y="8831"/>
                  </a:lnTo>
                  <a:lnTo>
                    <a:pt x="4144" y="8747"/>
                  </a:lnTo>
                  <a:lnTo>
                    <a:pt x="4290" y="8768"/>
                  </a:lnTo>
                  <a:lnTo>
                    <a:pt x="4458" y="8852"/>
                  </a:lnTo>
                  <a:lnTo>
                    <a:pt x="4646" y="8747"/>
                  </a:lnTo>
                  <a:lnTo>
                    <a:pt x="4750" y="8747"/>
                  </a:lnTo>
                  <a:lnTo>
                    <a:pt x="4792" y="8831"/>
                  </a:lnTo>
                  <a:lnTo>
                    <a:pt x="4876" y="8831"/>
                  </a:lnTo>
                  <a:lnTo>
                    <a:pt x="4981" y="8872"/>
                  </a:lnTo>
                  <a:lnTo>
                    <a:pt x="5064" y="8956"/>
                  </a:lnTo>
                  <a:lnTo>
                    <a:pt x="5169" y="8935"/>
                  </a:lnTo>
                  <a:lnTo>
                    <a:pt x="5169" y="8998"/>
                  </a:lnTo>
                  <a:lnTo>
                    <a:pt x="4792" y="9626"/>
                  </a:lnTo>
                  <a:lnTo>
                    <a:pt x="4813" y="9709"/>
                  </a:lnTo>
                  <a:lnTo>
                    <a:pt x="4960" y="9688"/>
                  </a:lnTo>
                  <a:lnTo>
                    <a:pt x="5085" y="9688"/>
                  </a:lnTo>
                  <a:lnTo>
                    <a:pt x="5190" y="9772"/>
                  </a:lnTo>
                  <a:lnTo>
                    <a:pt x="5211" y="9898"/>
                  </a:lnTo>
                  <a:lnTo>
                    <a:pt x="5294" y="9584"/>
                  </a:lnTo>
                  <a:lnTo>
                    <a:pt x="5629" y="8370"/>
                  </a:lnTo>
                  <a:lnTo>
                    <a:pt x="5629" y="8308"/>
                  </a:lnTo>
                  <a:lnTo>
                    <a:pt x="5629" y="8098"/>
                  </a:lnTo>
                  <a:lnTo>
                    <a:pt x="5504" y="7847"/>
                  </a:lnTo>
                  <a:lnTo>
                    <a:pt x="5294" y="7680"/>
                  </a:lnTo>
                  <a:lnTo>
                    <a:pt x="5190" y="7533"/>
                  </a:lnTo>
                  <a:lnTo>
                    <a:pt x="5169" y="7219"/>
                  </a:lnTo>
                  <a:lnTo>
                    <a:pt x="5546" y="7094"/>
                  </a:lnTo>
                  <a:lnTo>
                    <a:pt x="5692" y="7199"/>
                  </a:lnTo>
                  <a:lnTo>
                    <a:pt x="5713" y="7094"/>
                  </a:lnTo>
                  <a:lnTo>
                    <a:pt x="5650" y="7010"/>
                  </a:lnTo>
                  <a:lnTo>
                    <a:pt x="5713" y="6968"/>
                  </a:lnTo>
                  <a:lnTo>
                    <a:pt x="5629" y="6801"/>
                  </a:lnTo>
                  <a:lnTo>
                    <a:pt x="5420" y="6738"/>
                  </a:lnTo>
                  <a:lnTo>
                    <a:pt x="5336" y="6592"/>
                  </a:lnTo>
                  <a:lnTo>
                    <a:pt x="5399" y="6424"/>
                  </a:lnTo>
                  <a:lnTo>
                    <a:pt x="6048" y="6424"/>
                  </a:lnTo>
                  <a:lnTo>
                    <a:pt x="6131" y="6341"/>
                  </a:lnTo>
                  <a:lnTo>
                    <a:pt x="6236" y="6341"/>
                  </a:lnTo>
                  <a:lnTo>
                    <a:pt x="6278" y="6383"/>
                  </a:lnTo>
                  <a:lnTo>
                    <a:pt x="6362" y="6383"/>
                  </a:lnTo>
                  <a:lnTo>
                    <a:pt x="6466" y="6257"/>
                  </a:lnTo>
                  <a:lnTo>
                    <a:pt x="6634" y="6215"/>
                  </a:lnTo>
                  <a:lnTo>
                    <a:pt x="6675" y="6320"/>
                  </a:lnTo>
                  <a:lnTo>
                    <a:pt x="6759" y="6424"/>
                  </a:lnTo>
                  <a:lnTo>
                    <a:pt x="6780" y="6550"/>
                  </a:lnTo>
                  <a:lnTo>
                    <a:pt x="6780" y="6696"/>
                  </a:lnTo>
                  <a:lnTo>
                    <a:pt x="6947" y="6675"/>
                  </a:lnTo>
                  <a:lnTo>
                    <a:pt x="6947" y="6571"/>
                  </a:lnTo>
                  <a:lnTo>
                    <a:pt x="6801" y="6278"/>
                  </a:lnTo>
                  <a:lnTo>
                    <a:pt x="6759" y="6131"/>
                  </a:lnTo>
                  <a:lnTo>
                    <a:pt x="6780" y="6069"/>
                  </a:lnTo>
                  <a:lnTo>
                    <a:pt x="6738" y="5964"/>
                  </a:lnTo>
                  <a:lnTo>
                    <a:pt x="6655" y="5922"/>
                  </a:lnTo>
                  <a:lnTo>
                    <a:pt x="6634" y="5839"/>
                  </a:lnTo>
                  <a:lnTo>
                    <a:pt x="6634" y="5818"/>
                  </a:lnTo>
                  <a:lnTo>
                    <a:pt x="6550" y="5839"/>
                  </a:lnTo>
                  <a:lnTo>
                    <a:pt x="6487" y="5839"/>
                  </a:lnTo>
                  <a:lnTo>
                    <a:pt x="6466" y="5734"/>
                  </a:lnTo>
                  <a:lnTo>
                    <a:pt x="6655" y="5399"/>
                  </a:lnTo>
                  <a:lnTo>
                    <a:pt x="6550" y="5106"/>
                  </a:lnTo>
                  <a:lnTo>
                    <a:pt x="6550" y="5022"/>
                  </a:lnTo>
                  <a:lnTo>
                    <a:pt x="6466" y="4960"/>
                  </a:lnTo>
                  <a:lnTo>
                    <a:pt x="6466" y="4771"/>
                  </a:lnTo>
                  <a:lnTo>
                    <a:pt x="6529" y="4604"/>
                  </a:lnTo>
                  <a:lnTo>
                    <a:pt x="6487" y="4541"/>
                  </a:lnTo>
                  <a:lnTo>
                    <a:pt x="6466" y="4332"/>
                  </a:lnTo>
                  <a:lnTo>
                    <a:pt x="6529" y="4248"/>
                  </a:lnTo>
                  <a:lnTo>
                    <a:pt x="6675" y="4227"/>
                  </a:lnTo>
                  <a:lnTo>
                    <a:pt x="6696" y="4144"/>
                  </a:lnTo>
                  <a:lnTo>
                    <a:pt x="6696" y="4039"/>
                  </a:lnTo>
                  <a:lnTo>
                    <a:pt x="6759" y="3955"/>
                  </a:lnTo>
                  <a:lnTo>
                    <a:pt x="6696" y="3725"/>
                  </a:lnTo>
                  <a:lnTo>
                    <a:pt x="6634" y="3662"/>
                  </a:lnTo>
                  <a:lnTo>
                    <a:pt x="6529" y="3662"/>
                  </a:lnTo>
                  <a:lnTo>
                    <a:pt x="6487" y="3725"/>
                  </a:lnTo>
                  <a:lnTo>
                    <a:pt x="6341" y="3704"/>
                  </a:lnTo>
                  <a:lnTo>
                    <a:pt x="6236" y="3704"/>
                  </a:lnTo>
                  <a:lnTo>
                    <a:pt x="6110" y="3746"/>
                  </a:lnTo>
                  <a:lnTo>
                    <a:pt x="6048" y="3725"/>
                  </a:lnTo>
                  <a:lnTo>
                    <a:pt x="5922" y="3662"/>
                  </a:lnTo>
                  <a:lnTo>
                    <a:pt x="5859" y="3704"/>
                  </a:lnTo>
                  <a:lnTo>
                    <a:pt x="5838" y="3662"/>
                  </a:lnTo>
                  <a:lnTo>
                    <a:pt x="5692" y="3704"/>
                  </a:lnTo>
                  <a:lnTo>
                    <a:pt x="5232" y="3286"/>
                  </a:lnTo>
                  <a:lnTo>
                    <a:pt x="5127" y="3223"/>
                  </a:lnTo>
                  <a:lnTo>
                    <a:pt x="4960" y="3202"/>
                  </a:lnTo>
                  <a:lnTo>
                    <a:pt x="4792" y="3223"/>
                  </a:lnTo>
                  <a:lnTo>
                    <a:pt x="4750" y="3244"/>
                  </a:lnTo>
                  <a:lnTo>
                    <a:pt x="4604" y="3202"/>
                  </a:lnTo>
                  <a:lnTo>
                    <a:pt x="4458" y="3202"/>
                  </a:lnTo>
                  <a:lnTo>
                    <a:pt x="4374" y="3244"/>
                  </a:lnTo>
                  <a:lnTo>
                    <a:pt x="4248" y="3202"/>
                  </a:lnTo>
                  <a:lnTo>
                    <a:pt x="4144" y="3181"/>
                  </a:lnTo>
                  <a:lnTo>
                    <a:pt x="3976" y="3118"/>
                  </a:lnTo>
                  <a:lnTo>
                    <a:pt x="3851" y="3014"/>
                  </a:lnTo>
                  <a:lnTo>
                    <a:pt x="3851" y="2909"/>
                  </a:lnTo>
                  <a:lnTo>
                    <a:pt x="3872" y="2867"/>
                  </a:lnTo>
                  <a:lnTo>
                    <a:pt x="3872" y="2784"/>
                  </a:lnTo>
                  <a:lnTo>
                    <a:pt x="3934" y="2658"/>
                  </a:lnTo>
                  <a:lnTo>
                    <a:pt x="3914" y="2554"/>
                  </a:lnTo>
                  <a:lnTo>
                    <a:pt x="3809" y="2386"/>
                  </a:lnTo>
                  <a:lnTo>
                    <a:pt x="3558" y="1968"/>
                  </a:lnTo>
                  <a:lnTo>
                    <a:pt x="3411" y="1968"/>
                  </a:lnTo>
                  <a:lnTo>
                    <a:pt x="3411" y="1926"/>
                  </a:lnTo>
                  <a:lnTo>
                    <a:pt x="3495" y="1737"/>
                  </a:lnTo>
                  <a:lnTo>
                    <a:pt x="3516" y="1549"/>
                  </a:lnTo>
                  <a:lnTo>
                    <a:pt x="3495" y="1445"/>
                  </a:lnTo>
                  <a:lnTo>
                    <a:pt x="3516" y="1319"/>
                  </a:lnTo>
                  <a:lnTo>
                    <a:pt x="3704" y="1047"/>
                  </a:lnTo>
                  <a:lnTo>
                    <a:pt x="3767" y="984"/>
                  </a:lnTo>
                  <a:lnTo>
                    <a:pt x="3872" y="838"/>
                  </a:lnTo>
                  <a:lnTo>
                    <a:pt x="3976" y="817"/>
                  </a:lnTo>
                  <a:lnTo>
                    <a:pt x="4039" y="775"/>
                  </a:lnTo>
                  <a:lnTo>
                    <a:pt x="4186" y="503"/>
                  </a:lnTo>
                  <a:lnTo>
                    <a:pt x="4499" y="377"/>
                  </a:lnTo>
                  <a:lnTo>
                    <a:pt x="4541" y="357"/>
                  </a:lnTo>
                  <a:lnTo>
                    <a:pt x="4604" y="357"/>
                  </a:lnTo>
                  <a:lnTo>
                    <a:pt x="4667" y="294"/>
                  </a:lnTo>
                  <a:lnTo>
                    <a:pt x="4688" y="210"/>
                  </a:lnTo>
                  <a:lnTo>
                    <a:pt x="4646" y="147"/>
                  </a:lnTo>
                  <a:lnTo>
                    <a:pt x="4437" y="43"/>
                  </a:lnTo>
                  <a:lnTo>
                    <a:pt x="4353"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 name="Google Shape;507;p45"/>
            <p:cNvSpPr/>
            <p:nvPr/>
          </p:nvSpPr>
          <p:spPr>
            <a:xfrm>
              <a:off x="3195231" y="3136533"/>
              <a:ext cx="40867" cy="42852"/>
            </a:xfrm>
            <a:custGeom>
              <a:avLst/>
              <a:gdLst/>
              <a:ahLst/>
              <a:cxnLst/>
              <a:rect l="l" t="t" r="r" b="b"/>
              <a:pathLst>
                <a:path w="3432" h="3768" extrusionOk="0">
                  <a:moveTo>
                    <a:pt x="1193" y="1"/>
                  </a:moveTo>
                  <a:lnTo>
                    <a:pt x="1172" y="168"/>
                  </a:lnTo>
                  <a:lnTo>
                    <a:pt x="1025" y="168"/>
                  </a:lnTo>
                  <a:lnTo>
                    <a:pt x="732" y="336"/>
                  </a:lnTo>
                  <a:lnTo>
                    <a:pt x="607" y="377"/>
                  </a:lnTo>
                  <a:lnTo>
                    <a:pt x="440" y="440"/>
                  </a:lnTo>
                  <a:lnTo>
                    <a:pt x="523" y="587"/>
                  </a:lnTo>
                  <a:lnTo>
                    <a:pt x="523" y="649"/>
                  </a:lnTo>
                  <a:lnTo>
                    <a:pt x="565" y="733"/>
                  </a:lnTo>
                  <a:lnTo>
                    <a:pt x="544" y="901"/>
                  </a:lnTo>
                  <a:lnTo>
                    <a:pt x="335" y="1131"/>
                  </a:lnTo>
                  <a:lnTo>
                    <a:pt x="314" y="1235"/>
                  </a:lnTo>
                  <a:lnTo>
                    <a:pt x="356" y="1277"/>
                  </a:lnTo>
                  <a:lnTo>
                    <a:pt x="251" y="1445"/>
                  </a:lnTo>
                  <a:lnTo>
                    <a:pt x="126" y="1465"/>
                  </a:lnTo>
                  <a:lnTo>
                    <a:pt x="21" y="1591"/>
                  </a:lnTo>
                  <a:lnTo>
                    <a:pt x="84" y="1696"/>
                  </a:lnTo>
                  <a:lnTo>
                    <a:pt x="126" y="1800"/>
                  </a:lnTo>
                  <a:lnTo>
                    <a:pt x="105" y="1905"/>
                  </a:lnTo>
                  <a:lnTo>
                    <a:pt x="126" y="2072"/>
                  </a:lnTo>
                  <a:lnTo>
                    <a:pt x="84" y="2198"/>
                  </a:lnTo>
                  <a:lnTo>
                    <a:pt x="0" y="2261"/>
                  </a:lnTo>
                  <a:lnTo>
                    <a:pt x="84" y="2323"/>
                  </a:lnTo>
                  <a:lnTo>
                    <a:pt x="209" y="2386"/>
                  </a:lnTo>
                  <a:lnTo>
                    <a:pt x="314" y="2491"/>
                  </a:lnTo>
                  <a:lnTo>
                    <a:pt x="419" y="2574"/>
                  </a:lnTo>
                  <a:lnTo>
                    <a:pt x="440" y="2533"/>
                  </a:lnTo>
                  <a:lnTo>
                    <a:pt x="502" y="2386"/>
                  </a:lnTo>
                  <a:lnTo>
                    <a:pt x="544" y="2323"/>
                  </a:lnTo>
                  <a:lnTo>
                    <a:pt x="628" y="2219"/>
                  </a:lnTo>
                  <a:lnTo>
                    <a:pt x="628" y="2323"/>
                  </a:lnTo>
                  <a:lnTo>
                    <a:pt x="649" y="2428"/>
                  </a:lnTo>
                  <a:lnTo>
                    <a:pt x="649" y="2365"/>
                  </a:lnTo>
                  <a:lnTo>
                    <a:pt x="649" y="2282"/>
                  </a:lnTo>
                  <a:lnTo>
                    <a:pt x="712" y="2282"/>
                  </a:lnTo>
                  <a:lnTo>
                    <a:pt x="732" y="2428"/>
                  </a:lnTo>
                  <a:lnTo>
                    <a:pt x="712" y="2595"/>
                  </a:lnTo>
                  <a:lnTo>
                    <a:pt x="712" y="2700"/>
                  </a:lnTo>
                  <a:lnTo>
                    <a:pt x="649" y="2826"/>
                  </a:lnTo>
                  <a:lnTo>
                    <a:pt x="502" y="2951"/>
                  </a:lnTo>
                  <a:lnTo>
                    <a:pt x="544" y="2993"/>
                  </a:lnTo>
                  <a:lnTo>
                    <a:pt x="607" y="3139"/>
                  </a:lnTo>
                  <a:lnTo>
                    <a:pt x="502" y="3202"/>
                  </a:lnTo>
                  <a:lnTo>
                    <a:pt x="398" y="3328"/>
                  </a:lnTo>
                  <a:lnTo>
                    <a:pt x="419" y="3432"/>
                  </a:lnTo>
                  <a:lnTo>
                    <a:pt x="523" y="3432"/>
                  </a:lnTo>
                  <a:lnTo>
                    <a:pt x="649" y="3370"/>
                  </a:lnTo>
                  <a:lnTo>
                    <a:pt x="712" y="3453"/>
                  </a:lnTo>
                  <a:lnTo>
                    <a:pt x="879" y="3516"/>
                  </a:lnTo>
                  <a:lnTo>
                    <a:pt x="984" y="3537"/>
                  </a:lnTo>
                  <a:lnTo>
                    <a:pt x="1151" y="3767"/>
                  </a:lnTo>
                  <a:lnTo>
                    <a:pt x="1235" y="3767"/>
                  </a:lnTo>
                  <a:lnTo>
                    <a:pt x="1339" y="3662"/>
                  </a:lnTo>
                  <a:lnTo>
                    <a:pt x="1779" y="2721"/>
                  </a:lnTo>
                  <a:lnTo>
                    <a:pt x="1883" y="2637"/>
                  </a:lnTo>
                  <a:lnTo>
                    <a:pt x="2448" y="2470"/>
                  </a:lnTo>
                  <a:lnTo>
                    <a:pt x="2720" y="2282"/>
                  </a:lnTo>
                  <a:lnTo>
                    <a:pt x="3118" y="1905"/>
                  </a:lnTo>
                  <a:lnTo>
                    <a:pt x="3264" y="1549"/>
                  </a:lnTo>
                  <a:lnTo>
                    <a:pt x="3369" y="1549"/>
                  </a:lnTo>
                  <a:lnTo>
                    <a:pt x="3390" y="1486"/>
                  </a:lnTo>
                  <a:lnTo>
                    <a:pt x="3432" y="1361"/>
                  </a:lnTo>
                  <a:lnTo>
                    <a:pt x="3390" y="1235"/>
                  </a:lnTo>
                  <a:lnTo>
                    <a:pt x="3285" y="1026"/>
                  </a:lnTo>
                  <a:lnTo>
                    <a:pt x="3285" y="963"/>
                  </a:lnTo>
                  <a:lnTo>
                    <a:pt x="3264" y="859"/>
                  </a:lnTo>
                  <a:lnTo>
                    <a:pt x="3181" y="817"/>
                  </a:lnTo>
                  <a:lnTo>
                    <a:pt x="3160" y="733"/>
                  </a:lnTo>
                  <a:lnTo>
                    <a:pt x="3055" y="712"/>
                  </a:lnTo>
                  <a:lnTo>
                    <a:pt x="2909" y="629"/>
                  </a:lnTo>
                  <a:lnTo>
                    <a:pt x="2846" y="629"/>
                  </a:lnTo>
                  <a:lnTo>
                    <a:pt x="2762" y="712"/>
                  </a:lnTo>
                  <a:lnTo>
                    <a:pt x="2762" y="817"/>
                  </a:lnTo>
                  <a:lnTo>
                    <a:pt x="2699" y="901"/>
                  </a:lnTo>
                  <a:lnTo>
                    <a:pt x="2511" y="838"/>
                  </a:lnTo>
                  <a:lnTo>
                    <a:pt x="2448" y="796"/>
                  </a:lnTo>
                  <a:lnTo>
                    <a:pt x="2239" y="712"/>
                  </a:lnTo>
                  <a:lnTo>
                    <a:pt x="2072" y="691"/>
                  </a:lnTo>
                  <a:lnTo>
                    <a:pt x="2030" y="608"/>
                  </a:lnTo>
                  <a:lnTo>
                    <a:pt x="2072" y="524"/>
                  </a:lnTo>
                  <a:lnTo>
                    <a:pt x="1925" y="377"/>
                  </a:lnTo>
                  <a:lnTo>
                    <a:pt x="1821" y="377"/>
                  </a:lnTo>
                  <a:lnTo>
                    <a:pt x="1569" y="210"/>
                  </a:lnTo>
                  <a:lnTo>
                    <a:pt x="1381" y="85"/>
                  </a:lnTo>
                  <a:lnTo>
                    <a:pt x="1193"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 name="Google Shape;508;p45"/>
            <p:cNvSpPr/>
            <p:nvPr/>
          </p:nvSpPr>
          <p:spPr>
            <a:xfrm>
              <a:off x="3192980" y="3146290"/>
              <a:ext cx="88711" cy="124938"/>
            </a:xfrm>
            <a:custGeom>
              <a:avLst/>
              <a:gdLst/>
              <a:ahLst/>
              <a:cxnLst/>
              <a:rect l="l" t="t" r="r" b="b"/>
              <a:pathLst>
                <a:path w="7450" h="10986" extrusionOk="0">
                  <a:moveTo>
                    <a:pt x="3453" y="1"/>
                  </a:moveTo>
                  <a:lnTo>
                    <a:pt x="3474" y="105"/>
                  </a:lnTo>
                  <a:lnTo>
                    <a:pt x="3474" y="168"/>
                  </a:lnTo>
                  <a:lnTo>
                    <a:pt x="3579" y="377"/>
                  </a:lnTo>
                  <a:lnTo>
                    <a:pt x="3621" y="503"/>
                  </a:lnTo>
                  <a:lnTo>
                    <a:pt x="3579" y="628"/>
                  </a:lnTo>
                  <a:lnTo>
                    <a:pt x="3558" y="691"/>
                  </a:lnTo>
                  <a:lnTo>
                    <a:pt x="3453" y="691"/>
                  </a:lnTo>
                  <a:lnTo>
                    <a:pt x="3307" y="1047"/>
                  </a:lnTo>
                  <a:lnTo>
                    <a:pt x="2909" y="1424"/>
                  </a:lnTo>
                  <a:lnTo>
                    <a:pt x="2637" y="1612"/>
                  </a:lnTo>
                  <a:lnTo>
                    <a:pt x="2072" y="1779"/>
                  </a:lnTo>
                  <a:lnTo>
                    <a:pt x="1968" y="1863"/>
                  </a:lnTo>
                  <a:lnTo>
                    <a:pt x="1528" y="2804"/>
                  </a:lnTo>
                  <a:lnTo>
                    <a:pt x="1424" y="2909"/>
                  </a:lnTo>
                  <a:lnTo>
                    <a:pt x="1340" y="2909"/>
                  </a:lnTo>
                  <a:lnTo>
                    <a:pt x="1173" y="2679"/>
                  </a:lnTo>
                  <a:lnTo>
                    <a:pt x="1068" y="2658"/>
                  </a:lnTo>
                  <a:lnTo>
                    <a:pt x="901" y="2595"/>
                  </a:lnTo>
                  <a:lnTo>
                    <a:pt x="838" y="2512"/>
                  </a:lnTo>
                  <a:lnTo>
                    <a:pt x="712" y="2574"/>
                  </a:lnTo>
                  <a:lnTo>
                    <a:pt x="608" y="2574"/>
                  </a:lnTo>
                  <a:lnTo>
                    <a:pt x="587" y="2470"/>
                  </a:lnTo>
                  <a:lnTo>
                    <a:pt x="691" y="2344"/>
                  </a:lnTo>
                  <a:lnTo>
                    <a:pt x="796" y="2281"/>
                  </a:lnTo>
                  <a:lnTo>
                    <a:pt x="733" y="2135"/>
                  </a:lnTo>
                  <a:lnTo>
                    <a:pt x="691" y="2093"/>
                  </a:lnTo>
                  <a:lnTo>
                    <a:pt x="398" y="2240"/>
                  </a:lnTo>
                  <a:lnTo>
                    <a:pt x="294" y="2344"/>
                  </a:lnTo>
                  <a:lnTo>
                    <a:pt x="105" y="2512"/>
                  </a:lnTo>
                  <a:lnTo>
                    <a:pt x="64" y="2679"/>
                  </a:lnTo>
                  <a:lnTo>
                    <a:pt x="1" y="2784"/>
                  </a:lnTo>
                  <a:lnTo>
                    <a:pt x="22" y="2825"/>
                  </a:lnTo>
                  <a:lnTo>
                    <a:pt x="105" y="2909"/>
                  </a:lnTo>
                  <a:lnTo>
                    <a:pt x="126" y="2993"/>
                  </a:lnTo>
                  <a:lnTo>
                    <a:pt x="64" y="3035"/>
                  </a:lnTo>
                  <a:lnTo>
                    <a:pt x="64" y="3097"/>
                  </a:lnTo>
                  <a:lnTo>
                    <a:pt x="189" y="3202"/>
                  </a:lnTo>
                  <a:lnTo>
                    <a:pt x="273" y="3348"/>
                  </a:lnTo>
                  <a:lnTo>
                    <a:pt x="231" y="3495"/>
                  </a:lnTo>
                  <a:lnTo>
                    <a:pt x="168" y="3495"/>
                  </a:lnTo>
                  <a:lnTo>
                    <a:pt x="85" y="3516"/>
                  </a:lnTo>
                  <a:lnTo>
                    <a:pt x="22" y="3621"/>
                  </a:lnTo>
                  <a:lnTo>
                    <a:pt x="126" y="3704"/>
                  </a:lnTo>
                  <a:lnTo>
                    <a:pt x="231" y="3746"/>
                  </a:lnTo>
                  <a:lnTo>
                    <a:pt x="419" y="3872"/>
                  </a:lnTo>
                  <a:lnTo>
                    <a:pt x="587" y="3913"/>
                  </a:lnTo>
                  <a:lnTo>
                    <a:pt x="817" y="4060"/>
                  </a:lnTo>
                  <a:lnTo>
                    <a:pt x="921" y="4081"/>
                  </a:lnTo>
                  <a:lnTo>
                    <a:pt x="963" y="4185"/>
                  </a:lnTo>
                  <a:lnTo>
                    <a:pt x="1068" y="4374"/>
                  </a:lnTo>
                  <a:lnTo>
                    <a:pt x="1110" y="4541"/>
                  </a:lnTo>
                  <a:lnTo>
                    <a:pt x="1173" y="4667"/>
                  </a:lnTo>
                  <a:lnTo>
                    <a:pt x="1424" y="4771"/>
                  </a:lnTo>
                  <a:lnTo>
                    <a:pt x="1486" y="4960"/>
                  </a:lnTo>
                  <a:lnTo>
                    <a:pt x="1549" y="5106"/>
                  </a:lnTo>
                  <a:lnTo>
                    <a:pt x="1591" y="5211"/>
                  </a:lnTo>
                  <a:lnTo>
                    <a:pt x="1633" y="5399"/>
                  </a:lnTo>
                  <a:lnTo>
                    <a:pt x="1696" y="5525"/>
                  </a:lnTo>
                  <a:lnTo>
                    <a:pt x="1800" y="5587"/>
                  </a:lnTo>
                  <a:lnTo>
                    <a:pt x="1905" y="5797"/>
                  </a:lnTo>
                  <a:lnTo>
                    <a:pt x="1905" y="5922"/>
                  </a:lnTo>
                  <a:lnTo>
                    <a:pt x="1884" y="5964"/>
                  </a:lnTo>
                  <a:lnTo>
                    <a:pt x="1989" y="6152"/>
                  </a:lnTo>
                  <a:lnTo>
                    <a:pt x="2177" y="6382"/>
                  </a:lnTo>
                  <a:lnTo>
                    <a:pt x="2219" y="6487"/>
                  </a:lnTo>
                  <a:lnTo>
                    <a:pt x="2198" y="6592"/>
                  </a:lnTo>
                  <a:lnTo>
                    <a:pt x="2219" y="6675"/>
                  </a:lnTo>
                  <a:lnTo>
                    <a:pt x="2302" y="6696"/>
                  </a:lnTo>
                  <a:lnTo>
                    <a:pt x="2491" y="6885"/>
                  </a:lnTo>
                  <a:lnTo>
                    <a:pt x="2533" y="6989"/>
                  </a:lnTo>
                  <a:lnTo>
                    <a:pt x="2574" y="7157"/>
                  </a:lnTo>
                  <a:lnTo>
                    <a:pt x="2616" y="7219"/>
                  </a:lnTo>
                  <a:lnTo>
                    <a:pt x="2784" y="7282"/>
                  </a:lnTo>
                  <a:lnTo>
                    <a:pt x="2805" y="7408"/>
                  </a:lnTo>
                  <a:lnTo>
                    <a:pt x="2951" y="7680"/>
                  </a:lnTo>
                  <a:lnTo>
                    <a:pt x="3014" y="7805"/>
                  </a:lnTo>
                  <a:lnTo>
                    <a:pt x="3202" y="8056"/>
                  </a:lnTo>
                  <a:lnTo>
                    <a:pt x="3202" y="8203"/>
                  </a:lnTo>
                  <a:lnTo>
                    <a:pt x="3139" y="8203"/>
                  </a:lnTo>
                  <a:lnTo>
                    <a:pt x="3098" y="8161"/>
                  </a:lnTo>
                  <a:lnTo>
                    <a:pt x="3098" y="8224"/>
                  </a:lnTo>
                  <a:lnTo>
                    <a:pt x="3118" y="8328"/>
                  </a:lnTo>
                  <a:lnTo>
                    <a:pt x="3118" y="8412"/>
                  </a:lnTo>
                  <a:lnTo>
                    <a:pt x="3160" y="8412"/>
                  </a:lnTo>
                  <a:lnTo>
                    <a:pt x="3244" y="8454"/>
                  </a:lnTo>
                  <a:lnTo>
                    <a:pt x="3265" y="8538"/>
                  </a:lnTo>
                  <a:lnTo>
                    <a:pt x="3244" y="8579"/>
                  </a:lnTo>
                  <a:lnTo>
                    <a:pt x="3432" y="8726"/>
                  </a:lnTo>
                  <a:lnTo>
                    <a:pt x="3621" y="8789"/>
                  </a:lnTo>
                  <a:lnTo>
                    <a:pt x="3642" y="8872"/>
                  </a:lnTo>
                  <a:lnTo>
                    <a:pt x="3725" y="8977"/>
                  </a:lnTo>
                  <a:lnTo>
                    <a:pt x="3830" y="8998"/>
                  </a:lnTo>
                  <a:lnTo>
                    <a:pt x="3872" y="9061"/>
                  </a:lnTo>
                  <a:lnTo>
                    <a:pt x="3893" y="9165"/>
                  </a:lnTo>
                  <a:lnTo>
                    <a:pt x="3976" y="9207"/>
                  </a:lnTo>
                  <a:lnTo>
                    <a:pt x="4165" y="9186"/>
                  </a:lnTo>
                  <a:lnTo>
                    <a:pt x="4206" y="9144"/>
                  </a:lnTo>
                  <a:lnTo>
                    <a:pt x="4186" y="9207"/>
                  </a:lnTo>
                  <a:lnTo>
                    <a:pt x="4269" y="9354"/>
                  </a:lnTo>
                  <a:lnTo>
                    <a:pt x="4458" y="9416"/>
                  </a:lnTo>
                  <a:lnTo>
                    <a:pt x="4562" y="9500"/>
                  </a:lnTo>
                  <a:lnTo>
                    <a:pt x="4562" y="9605"/>
                  </a:lnTo>
                  <a:lnTo>
                    <a:pt x="4667" y="9667"/>
                  </a:lnTo>
                  <a:lnTo>
                    <a:pt x="4792" y="9709"/>
                  </a:lnTo>
                  <a:lnTo>
                    <a:pt x="4834" y="9688"/>
                  </a:lnTo>
                  <a:lnTo>
                    <a:pt x="4939" y="9709"/>
                  </a:lnTo>
                  <a:lnTo>
                    <a:pt x="5148" y="9835"/>
                  </a:lnTo>
                  <a:lnTo>
                    <a:pt x="5315" y="9919"/>
                  </a:lnTo>
                  <a:lnTo>
                    <a:pt x="5420" y="9919"/>
                  </a:lnTo>
                  <a:lnTo>
                    <a:pt x="5462" y="9939"/>
                  </a:lnTo>
                  <a:lnTo>
                    <a:pt x="5504" y="10023"/>
                  </a:lnTo>
                  <a:lnTo>
                    <a:pt x="5650" y="10128"/>
                  </a:lnTo>
                  <a:lnTo>
                    <a:pt x="5755" y="10191"/>
                  </a:lnTo>
                  <a:lnTo>
                    <a:pt x="5859" y="10316"/>
                  </a:lnTo>
                  <a:lnTo>
                    <a:pt x="5943" y="10337"/>
                  </a:lnTo>
                  <a:lnTo>
                    <a:pt x="5985" y="10421"/>
                  </a:lnTo>
                  <a:lnTo>
                    <a:pt x="5964" y="10463"/>
                  </a:lnTo>
                  <a:lnTo>
                    <a:pt x="5964" y="10546"/>
                  </a:lnTo>
                  <a:lnTo>
                    <a:pt x="6090" y="10567"/>
                  </a:lnTo>
                  <a:lnTo>
                    <a:pt x="6236" y="10630"/>
                  </a:lnTo>
                  <a:lnTo>
                    <a:pt x="6403" y="10776"/>
                  </a:lnTo>
                  <a:lnTo>
                    <a:pt x="6550" y="10944"/>
                  </a:lnTo>
                  <a:lnTo>
                    <a:pt x="6655" y="10965"/>
                  </a:lnTo>
                  <a:lnTo>
                    <a:pt x="6675" y="10986"/>
                  </a:lnTo>
                  <a:lnTo>
                    <a:pt x="6801" y="10923"/>
                  </a:lnTo>
                  <a:lnTo>
                    <a:pt x="6927" y="10839"/>
                  </a:lnTo>
                  <a:lnTo>
                    <a:pt x="7010" y="10839"/>
                  </a:lnTo>
                  <a:lnTo>
                    <a:pt x="7115" y="10776"/>
                  </a:lnTo>
                  <a:lnTo>
                    <a:pt x="7178" y="10672"/>
                  </a:lnTo>
                  <a:lnTo>
                    <a:pt x="7073" y="10567"/>
                  </a:lnTo>
                  <a:lnTo>
                    <a:pt x="7094" y="10463"/>
                  </a:lnTo>
                  <a:lnTo>
                    <a:pt x="7136" y="10400"/>
                  </a:lnTo>
                  <a:lnTo>
                    <a:pt x="7240" y="10421"/>
                  </a:lnTo>
                  <a:lnTo>
                    <a:pt x="7219" y="10337"/>
                  </a:lnTo>
                  <a:lnTo>
                    <a:pt x="7136" y="10316"/>
                  </a:lnTo>
                  <a:lnTo>
                    <a:pt x="7094" y="10253"/>
                  </a:lnTo>
                  <a:lnTo>
                    <a:pt x="7199" y="10086"/>
                  </a:lnTo>
                  <a:lnTo>
                    <a:pt x="7324" y="10002"/>
                  </a:lnTo>
                  <a:lnTo>
                    <a:pt x="7429" y="9835"/>
                  </a:lnTo>
                  <a:lnTo>
                    <a:pt x="7450" y="9709"/>
                  </a:lnTo>
                  <a:lnTo>
                    <a:pt x="7282" y="9312"/>
                  </a:lnTo>
                  <a:lnTo>
                    <a:pt x="7324" y="9207"/>
                  </a:lnTo>
                  <a:lnTo>
                    <a:pt x="7324" y="9082"/>
                  </a:lnTo>
                  <a:lnTo>
                    <a:pt x="7303" y="8998"/>
                  </a:lnTo>
                  <a:lnTo>
                    <a:pt x="7282" y="8872"/>
                  </a:lnTo>
                  <a:lnTo>
                    <a:pt x="7324" y="8789"/>
                  </a:lnTo>
                  <a:lnTo>
                    <a:pt x="7387" y="8621"/>
                  </a:lnTo>
                  <a:lnTo>
                    <a:pt x="7345" y="8245"/>
                  </a:lnTo>
                  <a:lnTo>
                    <a:pt x="7303" y="8098"/>
                  </a:lnTo>
                  <a:lnTo>
                    <a:pt x="7387" y="7910"/>
                  </a:lnTo>
                  <a:lnTo>
                    <a:pt x="7387" y="7491"/>
                  </a:lnTo>
                  <a:lnTo>
                    <a:pt x="7450" y="7324"/>
                  </a:lnTo>
                  <a:lnTo>
                    <a:pt x="7450" y="7261"/>
                  </a:lnTo>
                  <a:lnTo>
                    <a:pt x="6927" y="6487"/>
                  </a:lnTo>
                  <a:lnTo>
                    <a:pt x="6906" y="6487"/>
                  </a:lnTo>
                  <a:lnTo>
                    <a:pt x="6864" y="6466"/>
                  </a:lnTo>
                  <a:lnTo>
                    <a:pt x="6675" y="6466"/>
                  </a:lnTo>
                  <a:lnTo>
                    <a:pt x="6571" y="6529"/>
                  </a:lnTo>
                  <a:lnTo>
                    <a:pt x="6445" y="6529"/>
                  </a:lnTo>
                  <a:lnTo>
                    <a:pt x="6383" y="6466"/>
                  </a:lnTo>
                  <a:lnTo>
                    <a:pt x="6362" y="6341"/>
                  </a:lnTo>
                  <a:lnTo>
                    <a:pt x="6341" y="6006"/>
                  </a:lnTo>
                  <a:lnTo>
                    <a:pt x="6341" y="5797"/>
                  </a:lnTo>
                  <a:lnTo>
                    <a:pt x="6383" y="5734"/>
                  </a:lnTo>
                  <a:lnTo>
                    <a:pt x="6403" y="5608"/>
                  </a:lnTo>
                  <a:lnTo>
                    <a:pt x="6362" y="5545"/>
                  </a:lnTo>
                  <a:lnTo>
                    <a:pt x="6152" y="5650"/>
                  </a:lnTo>
                  <a:lnTo>
                    <a:pt x="5922" y="5901"/>
                  </a:lnTo>
                  <a:lnTo>
                    <a:pt x="5608" y="5859"/>
                  </a:lnTo>
                  <a:lnTo>
                    <a:pt x="5357" y="5859"/>
                  </a:lnTo>
                  <a:lnTo>
                    <a:pt x="5315" y="5713"/>
                  </a:lnTo>
                  <a:lnTo>
                    <a:pt x="5211" y="5525"/>
                  </a:lnTo>
                  <a:lnTo>
                    <a:pt x="5023" y="5483"/>
                  </a:lnTo>
                  <a:lnTo>
                    <a:pt x="4688" y="5525"/>
                  </a:lnTo>
                  <a:lnTo>
                    <a:pt x="4813" y="5336"/>
                  </a:lnTo>
                  <a:lnTo>
                    <a:pt x="4520" y="4876"/>
                  </a:lnTo>
                  <a:lnTo>
                    <a:pt x="4374" y="4709"/>
                  </a:lnTo>
                  <a:lnTo>
                    <a:pt x="4395" y="4646"/>
                  </a:lnTo>
                  <a:lnTo>
                    <a:pt x="4374" y="4541"/>
                  </a:lnTo>
                  <a:lnTo>
                    <a:pt x="4416" y="4437"/>
                  </a:lnTo>
                  <a:lnTo>
                    <a:pt x="4416" y="4290"/>
                  </a:lnTo>
                  <a:lnTo>
                    <a:pt x="4395" y="4227"/>
                  </a:lnTo>
                  <a:lnTo>
                    <a:pt x="4458" y="4165"/>
                  </a:lnTo>
                  <a:lnTo>
                    <a:pt x="4458" y="4039"/>
                  </a:lnTo>
                  <a:lnTo>
                    <a:pt x="4625" y="3934"/>
                  </a:lnTo>
                  <a:lnTo>
                    <a:pt x="4709" y="3955"/>
                  </a:lnTo>
                  <a:lnTo>
                    <a:pt x="4792" y="3851"/>
                  </a:lnTo>
                  <a:lnTo>
                    <a:pt x="4730" y="3746"/>
                  </a:lnTo>
                  <a:lnTo>
                    <a:pt x="4688" y="3558"/>
                  </a:lnTo>
                  <a:lnTo>
                    <a:pt x="4834" y="3411"/>
                  </a:lnTo>
                  <a:lnTo>
                    <a:pt x="4813" y="3307"/>
                  </a:lnTo>
                  <a:lnTo>
                    <a:pt x="4897" y="3223"/>
                  </a:lnTo>
                  <a:lnTo>
                    <a:pt x="4876" y="3076"/>
                  </a:lnTo>
                  <a:lnTo>
                    <a:pt x="4981" y="3014"/>
                  </a:lnTo>
                  <a:lnTo>
                    <a:pt x="5106" y="2930"/>
                  </a:lnTo>
                  <a:lnTo>
                    <a:pt x="5232" y="2825"/>
                  </a:lnTo>
                  <a:lnTo>
                    <a:pt x="5295" y="2804"/>
                  </a:lnTo>
                  <a:lnTo>
                    <a:pt x="5357" y="2721"/>
                  </a:lnTo>
                  <a:lnTo>
                    <a:pt x="5650" y="2679"/>
                  </a:lnTo>
                  <a:lnTo>
                    <a:pt x="6069" y="2553"/>
                  </a:lnTo>
                  <a:lnTo>
                    <a:pt x="6090" y="2449"/>
                  </a:lnTo>
                  <a:lnTo>
                    <a:pt x="6152" y="2470"/>
                  </a:lnTo>
                  <a:lnTo>
                    <a:pt x="6299" y="2470"/>
                  </a:lnTo>
                  <a:lnTo>
                    <a:pt x="6445" y="2553"/>
                  </a:lnTo>
                  <a:lnTo>
                    <a:pt x="6445" y="2574"/>
                  </a:lnTo>
                  <a:lnTo>
                    <a:pt x="6550" y="2595"/>
                  </a:lnTo>
                  <a:lnTo>
                    <a:pt x="6592" y="2512"/>
                  </a:lnTo>
                  <a:lnTo>
                    <a:pt x="6592" y="2470"/>
                  </a:lnTo>
                  <a:lnTo>
                    <a:pt x="6571" y="2344"/>
                  </a:lnTo>
                  <a:lnTo>
                    <a:pt x="6466" y="2260"/>
                  </a:lnTo>
                  <a:lnTo>
                    <a:pt x="6341" y="2260"/>
                  </a:lnTo>
                  <a:lnTo>
                    <a:pt x="6194" y="2281"/>
                  </a:lnTo>
                  <a:lnTo>
                    <a:pt x="6173" y="2198"/>
                  </a:lnTo>
                  <a:lnTo>
                    <a:pt x="6550" y="1570"/>
                  </a:lnTo>
                  <a:lnTo>
                    <a:pt x="6550" y="1507"/>
                  </a:lnTo>
                  <a:lnTo>
                    <a:pt x="6445" y="1528"/>
                  </a:lnTo>
                  <a:lnTo>
                    <a:pt x="6362" y="1444"/>
                  </a:lnTo>
                  <a:lnTo>
                    <a:pt x="6257" y="1403"/>
                  </a:lnTo>
                  <a:lnTo>
                    <a:pt x="6173" y="1403"/>
                  </a:lnTo>
                  <a:lnTo>
                    <a:pt x="6131" y="1319"/>
                  </a:lnTo>
                  <a:lnTo>
                    <a:pt x="6027" y="1319"/>
                  </a:lnTo>
                  <a:lnTo>
                    <a:pt x="5839" y="1424"/>
                  </a:lnTo>
                  <a:lnTo>
                    <a:pt x="5671" y="1340"/>
                  </a:lnTo>
                  <a:lnTo>
                    <a:pt x="5525" y="1319"/>
                  </a:lnTo>
                  <a:lnTo>
                    <a:pt x="5336" y="1403"/>
                  </a:lnTo>
                  <a:lnTo>
                    <a:pt x="5295" y="1444"/>
                  </a:lnTo>
                  <a:lnTo>
                    <a:pt x="5148" y="1444"/>
                  </a:lnTo>
                  <a:lnTo>
                    <a:pt x="5043" y="1424"/>
                  </a:lnTo>
                  <a:lnTo>
                    <a:pt x="4918" y="1444"/>
                  </a:lnTo>
                  <a:lnTo>
                    <a:pt x="4813" y="1424"/>
                  </a:lnTo>
                  <a:lnTo>
                    <a:pt x="4792" y="1340"/>
                  </a:lnTo>
                  <a:lnTo>
                    <a:pt x="4813" y="1256"/>
                  </a:lnTo>
                  <a:lnTo>
                    <a:pt x="4792" y="1131"/>
                  </a:lnTo>
                  <a:lnTo>
                    <a:pt x="4688" y="1089"/>
                  </a:lnTo>
                  <a:lnTo>
                    <a:pt x="4625" y="1089"/>
                  </a:lnTo>
                  <a:lnTo>
                    <a:pt x="4625" y="921"/>
                  </a:lnTo>
                  <a:lnTo>
                    <a:pt x="4520" y="775"/>
                  </a:lnTo>
                  <a:lnTo>
                    <a:pt x="4269" y="670"/>
                  </a:lnTo>
                  <a:lnTo>
                    <a:pt x="4186" y="670"/>
                  </a:lnTo>
                  <a:lnTo>
                    <a:pt x="4081" y="482"/>
                  </a:lnTo>
                  <a:lnTo>
                    <a:pt x="4081" y="377"/>
                  </a:lnTo>
                  <a:lnTo>
                    <a:pt x="3934" y="210"/>
                  </a:lnTo>
                  <a:lnTo>
                    <a:pt x="3893" y="168"/>
                  </a:lnTo>
                  <a:lnTo>
                    <a:pt x="3767" y="147"/>
                  </a:lnTo>
                  <a:lnTo>
                    <a:pt x="3558" y="84"/>
                  </a:lnTo>
                  <a:lnTo>
                    <a:pt x="3516"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 name="Google Shape;509;p45"/>
            <p:cNvSpPr/>
            <p:nvPr/>
          </p:nvSpPr>
          <p:spPr>
            <a:xfrm>
              <a:off x="3275452" y="3211250"/>
              <a:ext cx="85722" cy="91389"/>
            </a:xfrm>
            <a:custGeom>
              <a:avLst/>
              <a:gdLst/>
              <a:ahLst/>
              <a:cxnLst/>
              <a:rect l="l" t="t" r="r" b="b"/>
              <a:pathLst>
                <a:path w="7199" h="8036" extrusionOk="0">
                  <a:moveTo>
                    <a:pt x="1967" y="1"/>
                  </a:moveTo>
                  <a:lnTo>
                    <a:pt x="1779" y="85"/>
                  </a:lnTo>
                  <a:lnTo>
                    <a:pt x="1612" y="126"/>
                  </a:lnTo>
                  <a:lnTo>
                    <a:pt x="1319" y="294"/>
                  </a:lnTo>
                  <a:lnTo>
                    <a:pt x="1235" y="545"/>
                  </a:lnTo>
                  <a:lnTo>
                    <a:pt x="1047" y="608"/>
                  </a:lnTo>
                  <a:lnTo>
                    <a:pt x="921" y="608"/>
                  </a:lnTo>
                  <a:lnTo>
                    <a:pt x="796" y="712"/>
                  </a:lnTo>
                  <a:lnTo>
                    <a:pt x="712" y="712"/>
                  </a:lnTo>
                  <a:lnTo>
                    <a:pt x="524" y="775"/>
                  </a:lnTo>
                  <a:lnTo>
                    <a:pt x="1" y="775"/>
                  </a:lnTo>
                  <a:lnTo>
                    <a:pt x="524" y="1549"/>
                  </a:lnTo>
                  <a:lnTo>
                    <a:pt x="524" y="1612"/>
                  </a:lnTo>
                  <a:lnTo>
                    <a:pt x="461" y="1779"/>
                  </a:lnTo>
                  <a:lnTo>
                    <a:pt x="461" y="2198"/>
                  </a:lnTo>
                  <a:lnTo>
                    <a:pt x="377" y="2386"/>
                  </a:lnTo>
                  <a:lnTo>
                    <a:pt x="419" y="2533"/>
                  </a:lnTo>
                  <a:lnTo>
                    <a:pt x="461" y="2909"/>
                  </a:lnTo>
                  <a:lnTo>
                    <a:pt x="398" y="3077"/>
                  </a:lnTo>
                  <a:lnTo>
                    <a:pt x="356" y="3160"/>
                  </a:lnTo>
                  <a:lnTo>
                    <a:pt x="377" y="3286"/>
                  </a:lnTo>
                  <a:lnTo>
                    <a:pt x="398" y="3370"/>
                  </a:lnTo>
                  <a:lnTo>
                    <a:pt x="398" y="3495"/>
                  </a:lnTo>
                  <a:lnTo>
                    <a:pt x="356" y="3600"/>
                  </a:lnTo>
                  <a:lnTo>
                    <a:pt x="524" y="3997"/>
                  </a:lnTo>
                  <a:lnTo>
                    <a:pt x="503" y="4123"/>
                  </a:lnTo>
                  <a:lnTo>
                    <a:pt x="398" y="4290"/>
                  </a:lnTo>
                  <a:lnTo>
                    <a:pt x="273" y="4374"/>
                  </a:lnTo>
                  <a:lnTo>
                    <a:pt x="168" y="4541"/>
                  </a:lnTo>
                  <a:lnTo>
                    <a:pt x="210" y="4604"/>
                  </a:lnTo>
                  <a:lnTo>
                    <a:pt x="293" y="4625"/>
                  </a:lnTo>
                  <a:lnTo>
                    <a:pt x="314" y="4709"/>
                  </a:lnTo>
                  <a:lnTo>
                    <a:pt x="356" y="4709"/>
                  </a:lnTo>
                  <a:lnTo>
                    <a:pt x="356" y="4834"/>
                  </a:lnTo>
                  <a:lnTo>
                    <a:pt x="482" y="4939"/>
                  </a:lnTo>
                  <a:lnTo>
                    <a:pt x="524" y="5002"/>
                  </a:lnTo>
                  <a:lnTo>
                    <a:pt x="565" y="5127"/>
                  </a:lnTo>
                  <a:lnTo>
                    <a:pt x="524" y="5232"/>
                  </a:lnTo>
                  <a:lnTo>
                    <a:pt x="524" y="5274"/>
                  </a:lnTo>
                  <a:lnTo>
                    <a:pt x="586" y="5483"/>
                  </a:lnTo>
                  <a:lnTo>
                    <a:pt x="670" y="5629"/>
                  </a:lnTo>
                  <a:lnTo>
                    <a:pt x="921" y="5839"/>
                  </a:lnTo>
                  <a:lnTo>
                    <a:pt x="942" y="5901"/>
                  </a:lnTo>
                  <a:lnTo>
                    <a:pt x="879" y="6090"/>
                  </a:lnTo>
                  <a:lnTo>
                    <a:pt x="921" y="6194"/>
                  </a:lnTo>
                  <a:lnTo>
                    <a:pt x="775" y="6508"/>
                  </a:lnTo>
                  <a:lnTo>
                    <a:pt x="879" y="6613"/>
                  </a:lnTo>
                  <a:lnTo>
                    <a:pt x="1130" y="6885"/>
                  </a:lnTo>
                  <a:lnTo>
                    <a:pt x="1570" y="8036"/>
                  </a:lnTo>
                  <a:lnTo>
                    <a:pt x="1737" y="8036"/>
                  </a:lnTo>
                  <a:lnTo>
                    <a:pt x="1758" y="7952"/>
                  </a:lnTo>
                  <a:lnTo>
                    <a:pt x="1863" y="7931"/>
                  </a:lnTo>
                  <a:lnTo>
                    <a:pt x="1863" y="7952"/>
                  </a:lnTo>
                  <a:lnTo>
                    <a:pt x="1946" y="7847"/>
                  </a:lnTo>
                  <a:lnTo>
                    <a:pt x="2051" y="7638"/>
                  </a:lnTo>
                  <a:lnTo>
                    <a:pt x="2260" y="7408"/>
                  </a:lnTo>
                  <a:lnTo>
                    <a:pt x="2407" y="7345"/>
                  </a:lnTo>
                  <a:lnTo>
                    <a:pt x="2553" y="7471"/>
                  </a:lnTo>
                  <a:lnTo>
                    <a:pt x="2721" y="7450"/>
                  </a:lnTo>
                  <a:lnTo>
                    <a:pt x="2804" y="7429"/>
                  </a:lnTo>
                  <a:lnTo>
                    <a:pt x="2930" y="7471"/>
                  </a:lnTo>
                  <a:lnTo>
                    <a:pt x="3139" y="7429"/>
                  </a:lnTo>
                  <a:lnTo>
                    <a:pt x="3244" y="7450"/>
                  </a:lnTo>
                  <a:lnTo>
                    <a:pt x="3286" y="7575"/>
                  </a:lnTo>
                  <a:lnTo>
                    <a:pt x="3348" y="7847"/>
                  </a:lnTo>
                  <a:lnTo>
                    <a:pt x="3411" y="7889"/>
                  </a:lnTo>
                  <a:lnTo>
                    <a:pt x="3453" y="7847"/>
                  </a:lnTo>
                  <a:lnTo>
                    <a:pt x="3453" y="7743"/>
                  </a:lnTo>
                  <a:lnTo>
                    <a:pt x="3516" y="7617"/>
                  </a:lnTo>
                  <a:lnTo>
                    <a:pt x="3516" y="7512"/>
                  </a:lnTo>
                  <a:lnTo>
                    <a:pt x="3620" y="7366"/>
                  </a:lnTo>
                  <a:lnTo>
                    <a:pt x="4227" y="7366"/>
                  </a:lnTo>
                  <a:lnTo>
                    <a:pt x="4353" y="7471"/>
                  </a:lnTo>
                  <a:lnTo>
                    <a:pt x="4374" y="7303"/>
                  </a:lnTo>
                  <a:lnTo>
                    <a:pt x="4541" y="6989"/>
                  </a:lnTo>
                  <a:lnTo>
                    <a:pt x="4562" y="6822"/>
                  </a:lnTo>
                  <a:lnTo>
                    <a:pt x="4541" y="6675"/>
                  </a:lnTo>
                  <a:lnTo>
                    <a:pt x="4478" y="6592"/>
                  </a:lnTo>
                  <a:lnTo>
                    <a:pt x="4667" y="6299"/>
                  </a:lnTo>
                  <a:lnTo>
                    <a:pt x="4750" y="6090"/>
                  </a:lnTo>
                  <a:lnTo>
                    <a:pt x="4750" y="5985"/>
                  </a:lnTo>
                  <a:lnTo>
                    <a:pt x="4876" y="5901"/>
                  </a:lnTo>
                  <a:lnTo>
                    <a:pt x="5650" y="5692"/>
                  </a:lnTo>
                  <a:lnTo>
                    <a:pt x="6319" y="5692"/>
                  </a:lnTo>
                  <a:lnTo>
                    <a:pt x="6696" y="5985"/>
                  </a:lnTo>
                  <a:lnTo>
                    <a:pt x="6780" y="5985"/>
                  </a:lnTo>
                  <a:lnTo>
                    <a:pt x="6864" y="6069"/>
                  </a:lnTo>
                  <a:lnTo>
                    <a:pt x="6926" y="5964"/>
                  </a:lnTo>
                  <a:lnTo>
                    <a:pt x="6905" y="5880"/>
                  </a:lnTo>
                  <a:lnTo>
                    <a:pt x="7198" y="5315"/>
                  </a:lnTo>
                  <a:lnTo>
                    <a:pt x="7177" y="5043"/>
                  </a:lnTo>
                  <a:lnTo>
                    <a:pt x="6884" y="4499"/>
                  </a:lnTo>
                  <a:lnTo>
                    <a:pt x="6571" y="4437"/>
                  </a:lnTo>
                  <a:lnTo>
                    <a:pt x="6591" y="4207"/>
                  </a:lnTo>
                  <a:lnTo>
                    <a:pt x="6550" y="3851"/>
                  </a:lnTo>
                  <a:lnTo>
                    <a:pt x="5524" y="3809"/>
                  </a:lnTo>
                  <a:lnTo>
                    <a:pt x="5545" y="3558"/>
                  </a:lnTo>
                  <a:lnTo>
                    <a:pt x="5315" y="3181"/>
                  </a:lnTo>
                  <a:lnTo>
                    <a:pt x="5399" y="3056"/>
                  </a:lnTo>
                  <a:lnTo>
                    <a:pt x="5336" y="2846"/>
                  </a:lnTo>
                  <a:lnTo>
                    <a:pt x="5378" y="2554"/>
                  </a:lnTo>
                  <a:lnTo>
                    <a:pt x="5315" y="2491"/>
                  </a:lnTo>
                  <a:lnTo>
                    <a:pt x="5106" y="2323"/>
                  </a:lnTo>
                  <a:lnTo>
                    <a:pt x="4771" y="2386"/>
                  </a:lnTo>
                  <a:lnTo>
                    <a:pt x="4604" y="2302"/>
                  </a:lnTo>
                  <a:lnTo>
                    <a:pt x="4499" y="2240"/>
                  </a:lnTo>
                  <a:lnTo>
                    <a:pt x="4457" y="2093"/>
                  </a:lnTo>
                  <a:lnTo>
                    <a:pt x="4290" y="2030"/>
                  </a:lnTo>
                  <a:lnTo>
                    <a:pt x="4060" y="1968"/>
                  </a:lnTo>
                  <a:lnTo>
                    <a:pt x="3955" y="1968"/>
                  </a:lnTo>
                  <a:lnTo>
                    <a:pt x="3746" y="1717"/>
                  </a:lnTo>
                  <a:lnTo>
                    <a:pt x="3620" y="1779"/>
                  </a:lnTo>
                  <a:lnTo>
                    <a:pt x="3411" y="1570"/>
                  </a:lnTo>
                  <a:lnTo>
                    <a:pt x="3181" y="1612"/>
                  </a:lnTo>
                  <a:lnTo>
                    <a:pt x="3118" y="1696"/>
                  </a:lnTo>
                  <a:lnTo>
                    <a:pt x="2993" y="1570"/>
                  </a:lnTo>
                  <a:lnTo>
                    <a:pt x="2804" y="1466"/>
                  </a:lnTo>
                  <a:lnTo>
                    <a:pt x="2679" y="1382"/>
                  </a:lnTo>
                  <a:lnTo>
                    <a:pt x="2616" y="1235"/>
                  </a:lnTo>
                  <a:lnTo>
                    <a:pt x="2490" y="1152"/>
                  </a:lnTo>
                  <a:lnTo>
                    <a:pt x="2407" y="942"/>
                  </a:lnTo>
                  <a:lnTo>
                    <a:pt x="2449" y="838"/>
                  </a:lnTo>
                  <a:lnTo>
                    <a:pt x="2386" y="545"/>
                  </a:lnTo>
                  <a:lnTo>
                    <a:pt x="2470" y="398"/>
                  </a:lnTo>
                  <a:lnTo>
                    <a:pt x="2407" y="189"/>
                  </a:lnTo>
                  <a:lnTo>
                    <a:pt x="2407" y="43"/>
                  </a:lnTo>
                  <a:lnTo>
                    <a:pt x="2365" y="1"/>
                  </a:lnTo>
                  <a:lnTo>
                    <a:pt x="2239" y="85"/>
                  </a:lnTo>
                  <a:lnTo>
                    <a:pt x="2093"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6B65"/>
                </a:solidFill>
              </a:endParaRPr>
            </a:p>
          </p:txBody>
        </p:sp>
        <p:sp>
          <p:nvSpPr>
            <p:cNvPr id="510" name="Google Shape;510;p45"/>
            <p:cNvSpPr/>
            <p:nvPr/>
          </p:nvSpPr>
          <p:spPr>
            <a:xfrm>
              <a:off x="3327273" y="3275982"/>
              <a:ext cx="58811" cy="59262"/>
            </a:xfrm>
            <a:custGeom>
              <a:avLst/>
              <a:gdLst/>
              <a:ahLst/>
              <a:cxnLst/>
              <a:rect l="l" t="t" r="r" b="b"/>
              <a:pathLst>
                <a:path w="4939" h="5211" extrusionOk="0">
                  <a:moveTo>
                    <a:pt x="1298" y="0"/>
                  </a:moveTo>
                  <a:lnTo>
                    <a:pt x="524" y="209"/>
                  </a:lnTo>
                  <a:lnTo>
                    <a:pt x="398" y="293"/>
                  </a:lnTo>
                  <a:lnTo>
                    <a:pt x="398" y="398"/>
                  </a:lnTo>
                  <a:lnTo>
                    <a:pt x="315" y="607"/>
                  </a:lnTo>
                  <a:lnTo>
                    <a:pt x="126" y="900"/>
                  </a:lnTo>
                  <a:lnTo>
                    <a:pt x="189" y="983"/>
                  </a:lnTo>
                  <a:lnTo>
                    <a:pt x="210" y="1130"/>
                  </a:lnTo>
                  <a:lnTo>
                    <a:pt x="189" y="1297"/>
                  </a:lnTo>
                  <a:lnTo>
                    <a:pt x="22" y="1611"/>
                  </a:lnTo>
                  <a:lnTo>
                    <a:pt x="1" y="1779"/>
                  </a:lnTo>
                  <a:lnTo>
                    <a:pt x="1" y="1820"/>
                  </a:lnTo>
                  <a:lnTo>
                    <a:pt x="126" y="1946"/>
                  </a:lnTo>
                  <a:lnTo>
                    <a:pt x="231" y="1967"/>
                  </a:lnTo>
                  <a:lnTo>
                    <a:pt x="398" y="2239"/>
                  </a:lnTo>
                  <a:lnTo>
                    <a:pt x="754" y="2595"/>
                  </a:lnTo>
                  <a:lnTo>
                    <a:pt x="879" y="2595"/>
                  </a:lnTo>
                  <a:lnTo>
                    <a:pt x="1026" y="2720"/>
                  </a:lnTo>
                  <a:lnTo>
                    <a:pt x="1131" y="2888"/>
                  </a:lnTo>
                  <a:lnTo>
                    <a:pt x="1465" y="2971"/>
                  </a:lnTo>
                  <a:lnTo>
                    <a:pt x="1695" y="3097"/>
                  </a:lnTo>
                  <a:lnTo>
                    <a:pt x="1800" y="3097"/>
                  </a:lnTo>
                  <a:lnTo>
                    <a:pt x="2030" y="3327"/>
                  </a:lnTo>
                  <a:lnTo>
                    <a:pt x="2302" y="3452"/>
                  </a:lnTo>
                  <a:lnTo>
                    <a:pt x="2637" y="3515"/>
                  </a:lnTo>
                  <a:lnTo>
                    <a:pt x="2804" y="3641"/>
                  </a:lnTo>
                  <a:lnTo>
                    <a:pt x="2951" y="3808"/>
                  </a:lnTo>
                  <a:lnTo>
                    <a:pt x="3035" y="3934"/>
                  </a:lnTo>
                  <a:lnTo>
                    <a:pt x="2972" y="4059"/>
                  </a:lnTo>
                  <a:lnTo>
                    <a:pt x="2909" y="4185"/>
                  </a:lnTo>
                  <a:lnTo>
                    <a:pt x="2804" y="4269"/>
                  </a:lnTo>
                  <a:lnTo>
                    <a:pt x="2742" y="4373"/>
                  </a:lnTo>
                  <a:lnTo>
                    <a:pt x="2763" y="4478"/>
                  </a:lnTo>
                  <a:lnTo>
                    <a:pt x="2700" y="4708"/>
                  </a:lnTo>
                  <a:lnTo>
                    <a:pt x="2512" y="4896"/>
                  </a:lnTo>
                  <a:lnTo>
                    <a:pt x="2491" y="5022"/>
                  </a:lnTo>
                  <a:lnTo>
                    <a:pt x="2574" y="5022"/>
                  </a:lnTo>
                  <a:lnTo>
                    <a:pt x="2972" y="4959"/>
                  </a:lnTo>
                  <a:lnTo>
                    <a:pt x="3328" y="5064"/>
                  </a:lnTo>
                  <a:lnTo>
                    <a:pt x="3579" y="5210"/>
                  </a:lnTo>
                  <a:lnTo>
                    <a:pt x="3704" y="5168"/>
                  </a:lnTo>
                  <a:lnTo>
                    <a:pt x="3788" y="5168"/>
                  </a:lnTo>
                  <a:lnTo>
                    <a:pt x="3851" y="5210"/>
                  </a:lnTo>
                  <a:lnTo>
                    <a:pt x="3955" y="5064"/>
                  </a:lnTo>
                  <a:lnTo>
                    <a:pt x="3997" y="5022"/>
                  </a:lnTo>
                  <a:lnTo>
                    <a:pt x="4123" y="5085"/>
                  </a:lnTo>
                  <a:lnTo>
                    <a:pt x="4227" y="4959"/>
                  </a:lnTo>
                  <a:lnTo>
                    <a:pt x="4290" y="4792"/>
                  </a:lnTo>
                  <a:lnTo>
                    <a:pt x="4541" y="4603"/>
                  </a:lnTo>
                  <a:lnTo>
                    <a:pt x="4583" y="4478"/>
                  </a:lnTo>
                  <a:lnTo>
                    <a:pt x="4646" y="4352"/>
                  </a:lnTo>
                  <a:lnTo>
                    <a:pt x="4750" y="4248"/>
                  </a:lnTo>
                  <a:lnTo>
                    <a:pt x="4792" y="4038"/>
                  </a:lnTo>
                  <a:lnTo>
                    <a:pt x="4750" y="3976"/>
                  </a:lnTo>
                  <a:lnTo>
                    <a:pt x="4750" y="3829"/>
                  </a:lnTo>
                  <a:lnTo>
                    <a:pt x="4813" y="3808"/>
                  </a:lnTo>
                  <a:lnTo>
                    <a:pt x="4813" y="3724"/>
                  </a:lnTo>
                  <a:lnTo>
                    <a:pt x="4813" y="3662"/>
                  </a:lnTo>
                  <a:lnTo>
                    <a:pt x="4813" y="3599"/>
                  </a:lnTo>
                  <a:lnTo>
                    <a:pt x="4834" y="3599"/>
                  </a:lnTo>
                  <a:lnTo>
                    <a:pt x="4855" y="3515"/>
                  </a:lnTo>
                  <a:lnTo>
                    <a:pt x="4855" y="2971"/>
                  </a:lnTo>
                  <a:lnTo>
                    <a:pt x="4939" y="2888"/>
                  </a:lnTo>
                  <a:lnTo>
                    <a:pt x="4834" y="2867"/>
                  </a:lnTo>
                  <a:lnTo>
                    <a:pt x="4750" y="2783"/>
                  </a:lnTo>
                  <a:lnTo>
                    <a:pt x="4625" y="2720"/>
                  </a:lnTo>
                  <a:lnTo>
                    <a:pt x="4395" y="2867"/>
                  </a:lnTo>
                  <a:lnTo>
                    <a:pt x="4290" y="2825"/>
                  </a:lnTo>
                  <a:lnTo>
                    <a:pt x="4206" y="2616"/>
                  </a:lnTo>
                  <a:lnTo>
                    <a:pt x="4060" y="1988"/>
                  </a:lnTo>
                  <a:lnTo>
                    <a:pt x="4018" y="1862"/>
                  </a:lnTo>
                  <a:lnTo>
                    <a:pt x="3892" y="1820"/>
                  </a:lnTo>
                  <a:lnTo>
                    <a:pt x="3767" y="1716"/>
                  </a:lnTo>
                  <a:lnTo>
                    <a:pt x="3495" y="1841"/>
                  </a:lnTo>
                  <a:lnTo>
                    <a:pt x="3328" y="1758"/>
                  </a:lnTo>
                  <a:lnTo>
                    <a:pt x="3056" y="1779"/>
                  </a:lnTo>
                  <a:lnTo>
                    <a:pt x="2972" y="1737"/>
                  </a:lnTo>
                  <a:lnTo>
                    <a:pt x="2763" y="1758"/>
                  </a:lnTo>
                  <a:lnTo>
                    <a:pt x="2721" y="1632"/>
                  </a:lnTo>
                  <a:lnTo>
                    <a:pt x="2763" y="1528"/>
                  </a:lnTo>
                  <a:lnTo>
                    <a:pt x="2721" y="1360"/>
                  </a:lnTo>
                  <a:lnTo>
                    <a:pt x="2763" y="1025"/>
                  </a:lnTo>
                  <a:lnTo>
                    <a:pt x="2658" y="837"/>
                  </a:lnTo>
                  <a:lnTo>
                    <a:pt x="2658" y="670"/>
                  </a:lnTo>
                  <a:lnTo>
                    <a:pt x="2512" y="565"/>
                  </a:lnTo>
                  <a:lnTo>
                    <a:pt x="2553" y="419"/>
                  </a:lnTo>
                  <a:lnTo>
                    <a:pt x="2428" y="293"/>
                  </a:lnTo>
                  <a:lnTo>
                    <a:pt x="2344" y="293"/>
                  </a:lnTo>
                  <a:lnTo>
                    <a:pt x="1967"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A6CBC2"/>
                </a:solidFill>
              </a:endParaRPr>
            </a:p>
          </p:txBody>
        </p:sp>
        <p:sp>
          <p:nvSpPr>
            <p:cNvPr id="511" name="Google Shape;511;p45"/>
            <p:cNvSpPr/>
            <p:nvPr/>
          </p:nvSpPr>
          <p:spPr>
            <a:xfrm>
              <a:off x="3363150" y="3352838"/>
              <a:ext cx="34889" cy="37848"/>
            </a:xfrm>
            <a:custGeom>
              <a:avLst/>
              <a:gdLst/>
              <a:ahLst/>
              <a:cxnLst/>
              <a:rect l="l" t="t" r="r" b="b"/>
              <a:pathLst>
                <a:path w="2930" h="3328" extrusionOk="0">
                  <a:moveTo>
                    <a:pt x="754" y="0"/>
                  </a:moveTo>
                  <a:lnTo>
                    <a:pt x="440" y="63"/>
                  </a:lnTo>
                  <a:lnTo>
                    <a:pt x="377" y="42"/>
                  </a:lnTo>
                  <a:lnTo>
                    <a:pt x="315" y="42"/>
                  </a:lnTo>
                  <a:lnTo>
                    <a:pt x="273" y="63"/>
                  </a:lnTo>
                  <a:lnTo>
                    <a:pt x="231" y="210"/>
                  </a:lnTo>
                  <a:lnTo>
                    <a:pt x="126" y="335"/>
                  </a:lnTo>
                  <a:lnTo>
                    <a:pt x="168" y="524"/>
                  </a:lnTo>
                  <a:lnTo>
                    <a:pt x="126" y="586"/>
                  </a:lnTo>
                  <a:lnTo>
                    <a:pt x="147" y="712"/>
                  </a:lnTo>
                  <a:lnTo>
                    <a:pt x="147" y="963"/>
                  </a:lnTo>
                  <a:lnTo>
                    <a:pt x="84" y="1047"/>
                  </a:lnTo>
                  <a:lnTo>
                    <a:pt x="84" y="1151"/>
                  </a:lnTo>
                  <a:lnTo>
                    <a:pt x="43" y="1277"/>
                  </a:lnTo>
                  <a:lnTo>
                    <a:pt x="84" y="1465"/>
                  </a:lnTo>
                  <a:lnTo>
                    <a:pt x="43" y="1507"/>
                  </a:lnTo>
                  <a:lnTo>
                    <a:pt x="63" y="1779"/>
                  </a:lnTo>
                  <a:lnTo>
                    <a:pt x="126" y="1967"/>
                  </a:lnTo>
                  <a:lnTo>
                    <a:pt x="84" y="2030"/>
                  </a:lnTo>
                  <a:lnTo>
                    <a:pt x="22" y="2114"/>
                  </a:lnTo>
                  <a:lnTo>
                    <a:pt x="1" y="2156"/>
                  </a:lnTo>
                  <a:lnTo>
                    <a:pt x="1" y="2428"/>
                  </a:lnTo>
                  <a:lnTo>
                    <a:pt x="63" y="2637"/>
                  </a:lnTo>
                  <a:lnTo>
                    <a:pt x="231" y="2867"/>
                  </a:lnTo>
                  <a:lnTo>
                    <a:pt x="315" y="2867"/>
                  </a:lnTo>
                  <a:lnTo>
                    <a:pt x="461" y="3034"/>
                  </a:lnTo>
                  <a:lnTo>
                    <a:pt x="545" y="3055"/>
                  </a:lnTo>
                  <a:lnTo>
                    <a:pt x="796" y="3034"/>
                  </a:lnTo>
                  <a:lnTo>
                    <a:pt x="963" y="3055"/>
                  </a:lnTo>
                  <a:lnTo>
                    <a:pt x="1089" y="3139"/>
                  </a:lnTo>
                  <a:lnTo>
                    <a:pt x="1172" y="3160"/>
                  </a:lnTo>
                  <a:lnTo>
                    <a:pt x="1277" y="3160"/>
                  </a:lnTo>
                  <a:lnTo>
                    <a:pt x="1298" y="3181"/>
                  </a:lnTo>
                  <a:lnTo>
                    <a:pt x="1277" y="3244"/>
                  </a:lnTo>
                  <a:lnTo>
                    <a:pt x="1277" y="3285"/>
                  </a:lnTo>
                  <a:lnTo>
                    <a:pt x="1382" y="3285"/>
                  </a:lnTo>
                  <a:lnTo>
                    <a:pt x="1507" y="3202"/>
                  </a:lnTo>
                  <a:lnTo>
                    <a:pt x="1654" y="3181"/>
                  </a:lnTo>
                  <a:lnTo>
                    <a:pt x="1800" y="3244"/>
                  </a:lnTo>
                  <a:lnTo>
                    <a:pt x="1842" y="3264"/>
                  </a:lnTo>
                  <a:lnTo>
                    <a:pt x="1926" y="3264"/>
                  </a:lnTo>
                  <a:lnTo>
                    <a:pt x="2009" y="3285"/>
                  </a:lnTo>
                  <a:lnTo>
                    <a:pt x="2093" y="3327"/>
                  </a:lnTo>
                  <a:lnTo>
                    <a:pt x="2135" y="3264"/>
                  </a:lnTo>
                  <a:lnTo>
                    <a:pt x="2156" y="3181"/>
                  </a:lnTo>
                  <a:lnTo>
                    <a:pt x="2177" y="3181"/>
                  </a:lnTo>
                  <a:lnTo>
                    <a:pt x="2239" y="3202"/>
                  </a:lnTo>
                  <a:lnTo>
                    <a:pt x="2449" y="3139"/>
                  </a:lnTo>
                  <a:lnTo>
                    <a:pt x="2574" y="2972"/>
                  </a:lnTo>
                  <a:lnTo>
                    <a:pt x="2637" y="2930"/>
                  </a:lnTo>
                  <a:lnTo>
                    <a:pt x="2616" y="2909"/>
                  </a:lnTo>
                  <a:lnTo>
                    <a:pt x="2658" y="2804"/>
                  </a:lnTo>
                  <a:lnTo>
                    <a:pt x="2784" y="2720"/>
                  </a:lnTo>
                  <a:lnTo>
                    <a:pt x="2784" y="2532"/>
                  </a:lnTo>
                  <a:lnTo>
                    <a:pt x="2867" y="2428"/>
                  </a:lnTo>
                  <a:lnTo>
                    <a:pt x="2930" y="2407"/>
                  </a:lnTo>
                  <a:lnTo>
                    <a:pt x="2888" y="2386"/>
                  </a:lnTo>
                  <a:lnTo>
                    <a:pt x="2825" y="2281"/>
                  </a:lnTo>
                  <a:lnTo>
                    <a:pt x="2784" y="2239"/>
                  </a:lnTo>
                  <a:lnTo>
                    <a:pt x="2784" y="2218"/>
                  </a:lnTo>
                  <a:lnTo>
                    <a:pt x="2742" y="2030"/>
                  </a:lnTo>
                  <a:lnTo>
                    <a:pt x="2846" y="1884"/>
                  </a:lnTo>
                  <a:lnTo>
                    <a:pt x="2867" y="1716"/>
                  </a:lnTo>
                  <a:lnTo>
                    <a:pt x="2742" y="1612"/>
                  </a:lnTo>
                  <a:lnTo>
                    <a:pt x="2574" y="1402"/>
                  </a:lnTo>
                  <a:lnTo>
                    <a:pt x="2449" y="1256"/>
                  </a:lnTo>
                  <a:lnTo>
                    <a:pt x="2239" y="1151"/>
                  </a:lnTo>
                  <a:lnTo>
                    <a:pt x="2114" y="1172"/>
                  </a:lnTo>
                  <a:lnTo>
                    <a:pt x="2114" y="1026"/>
                  </a:lnTo>
                  <a:lnTo>
                    <a:pt x="1988" y="879"/>
                  </a:lnTo>
                  <a:lnTo>
                    <a:pt x="1842" y="858"/>
                  </a:lnTo>
                  <a:lnTo>
                    <a:pt x="1695" y="775"/>
                  </a:lnTo>
                  <a:lnTo>
                    <a:pt x="1570" y="565"/>
                  </a:lnTo>
                  <a:lnTo>
                    <a:pt x="1486" y="565"/>
                  </a:lnTo>
                  <a:lnTo>
                    <a:pt x="1382" y="670"/>
                  </a:lnTo>
                  <a:lnTo>
                    <a:pt x="1319" y="670"/>
                  </a:lnTo>
                  <a:lnTo>
                    <a:pt x="1172" y="461"/>
                  </a:lnTo>
                  <a:lnTo>
                    <a:pt x="1110" y="314"/>
                  </a:lnTo>
                  <a:lnTo>
                    <a:pt x="984" y="251"/>
                  </a:lnTo>
                  <a:lnTo>
                    <a:pt x="859" y="63"/>
                  </a:lnTo>
                  <a:lnTo>
                    <a:pt x="754"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12" name="Google Shape;512;p45"/>
            <p:cNvGrpSpPr/>
            <p:nvPr/>
          </p:nvGrpSpPr>
          <p:grpSpPr>
            <a:xfrm>
              <a:off x="3280929" y="3294542"/>
              <a:ext cx="109894" cy="272224"/>
              <a:chOff x="2711750" y="3572300"/>
              <a:chExt cx="230725" cy="598425"/>
            </a:xfrm>
          </p:grpSpPr>
          <p:sp>
            <p:nvSpPr>
              <p:cNvPr id="513" name="Google Shape;513;p45"/>
              <p:cNvSpPr/>
              <p:nvPr/>
            </p:nvSpPr>
            <p:spPr>
              <a:xfrm>
                <a:off x="2711750" y="3572300"/>
                <a:ext cx="230725" cy="538800"/>
              </a:xfrm>
              <a:custGeom>
                <a:avLst/>
                <a:gdLst/>
                <a:ahLst/>
                <a:cxnLst/>
                <a:rect l="l" t="t" r="r" b="b"/>
                <a:pathLst>
                  <a:path w="9229" h="21552" extrusionOk="0">
                    <a:moveTo>
                      <a:pt x="1947" y="0"/>
                    </a:moveTo>
                    <a:lnTo>
                      <a:pt x="1800" y="42"/>
                    </a:lnTo>
                    <a:lnTo>
                      <a:pt x="1570" y="293"/>
                    </a:lnTo>
                    <a:lnTo>
                      <a:pt x="1466" y="502"/>
                    </a:lnTo>
                    <a:lnTo>
                      <a:pt x="1382" y="607"/>
                    </a:lnTo>
                    <a:lnTo>
                      <a:pt x="1466" y="753"/>
                    </a:lnTo>
                    <a:lnTo>
                      <a:pt x="1298" y="1402"/>
                    </a:lnTo>
                    <a:lnTo>
                      <a:pt x="629" y="1779"/>
                    </a:lnTo>
                    <a:lnTo>
                      <a:pt x="566" y="1925"/>
                    </a:lnTo>
                    <a:lnTo>
                      <a:pt x="691" y="2030"/>
                    </a:lnTo>
                    <a:lnTo>
                      <a:pt x="733" y="2134"/>
                    </a:lnTo>
                    <a:lnTo>
                      <a:pt x="650" y="2281"/>
                    </a:lnTo>
                    <a:lnTo>
                      <a:pt x="670" y="2448"/>
                    </a:lnTo>
                    <a:lnTo>
                      <a:pt x="796" y="2616"/>
                    </a:lnTo>
                    <a:lnTo>
                      <a:pt x="796" y="2762"/>
                    </a:lnTo>
                    <a:lnTo>
                      <a:pt x="691" y="2846"/>
                    </a:lnTo>
                    <a:lnTo>
                      <a:pt x="670" y="2950"/>
                    </a:lnTo>
                    <a:lnTo>
                      <a:pt x="754" y="3013"/>
                    </a:lnTo>
                    <a:lnTo>
                      <a:pt x="796" y="3076"/>
                    </a:lnTo>
                    <a:lnTo>
                      <a:pt x="796" y="3243"/>
                    </a:lnTo>
                    <a:lnTo>
                      <a:pt x="859" y="3285"/>
                    </a:lnTo>
                    <a:lnTo>
                      <a:pt x="775" y="3390"/>
                    </a:lnTo>
                    <a:lnTo>
                      <a:pt x="670" y="3453"/>
                    </a:lnTo>
                    <a:lnTo>
                      <a:pt x="524" y="3599"/>
                    </a:lnTo>
                    <a:lnTo>
                      <a:pt x="357" y="3997"/>
                    </a:lnTo>
                    <a:lnTo>
                      <a:pt x="252" y="4164"/>
                    </a:lnTo>
                    <a:lnTo>
                      <a:pt x="210" y="4582"/>
                    </a:lnTo>
                    <a:lnTo>
                      <a:pt x="126" y="4645"/>
                    </a:lnTo>
                    <a:lnTo>
                      <a:pt x="147" y="5022"/>
                    </a:lnTo>
                    <a:lnTo>
                      <a:pt x="252" y="5210"/>
                    </a:lnTo>
                    <a:lnTo>
                      <a:pt x="252" y="5461"/>
                    </a:lnTo>
                    <a:lnTo>
                      <a:pt x="168" y="5566"/>
                    </a:lnTo>
                    <a:lnTo>
                      <a:pt x="168" y="5859"/>
                    </a:lnTo>
                    <a:lnTo>
                      <a:pt x="22" y="5942"/>
                    </a:lnTo>
                    <a:lnTo>
                      <a:pt x="1" y="6152"/>
                    </a:lnTo>
                    <a:lnTo>
                      <a:pt x="43" y="6424"/>
                    </a:lnTo>
                    <a:lnTo>
                      <a:pt x="147" y="6570"/>
                    </a:lnTo>
                    <a:lnTo>
                      <a:pt x="168" y="6675"/>
                    </a:lnTo>
                    <a:lnTo>
                      <a:pt x="315" y="6884"/>
                    </a:lnTo>
                    <a:lnTo>
                      <a:pt x="378" y="7051"/>
                    </a:lnTo>
                    <a:lnTo>
                      <a:pt x="461" y="7407"/>
                    </a:lnTo>
                    <a:lnTo>
                      <a:pt x="545" y="7470"/>
                    </a:lnTo>
                    <a:lnTo>
                      <a:pt x="587" y="7930"/>
                    </a:lnTo>
                    <a:lnTo>
                      <a:pt x="566" y="8181"/>
                    </a:lnTo>
                    <a:lnTo>
                      <a:pt x="461" y="8202"/>
                    </a:lnTo>
                    <a:lnTo>
                      <a:pt x="357" y="8453"/>
                    </a:lnTo>
                    <a:lnTo>
                      <a:pt x="378" y="8683"/>
                    </a:lnTo>
                    <a:lnTo>
                      <a:pt x="252" y="8872"/>
                    </a:lnTo>
                    <a:lnTo>
                      <a:pt x="336" y="8935"/>
                    </a:lnTo>
                    <a:lnTo>
                      <a:pt x="440" y="9123"/>
                    </a:lnTo>
                    <a:lnTo>
                      <a:pt x="461" y="9332"/>
                    </a:lnTo>
                    <a:lnTo>
                      <a:pt x="336" y="9458"/>
                    </a:lnTo>
                    <a:lnTo>
                      <a:pt x="210" y="9709"/>
                    </a:lnTo>
                    <a:lnTo>
                      <a:pt x="210" y="10085"/>
                    </a:lnTo>
                    <a:lnTo>
                      <a:pt x="210" y="10253"/>
                    </a:lnTo>
                    <a:lnTo>
                      <a:pt x="147" y="10483"/>
                    </a:lnTo>
                    <a:lnTo>
                      <a:pt x="482" y="11173"/>
                    </a:lnTo>
                    <a:lnTo>
                      <a:pt x="419" y="11278"/>
                    </a:lnTo>
                    <a:lnTo>
                      <a:pt x="252" y="11341"/>
                    </a:lnTo>
                    <a:lnTo>
                      <a:pt x="231" y="11655"/>
                    </a:lnTo>
                    <a:lnTo>
                      <a:pt x="22" y="11948"/>
                    </a:lnTo>
                    <a:lnTo>
                      <a:pt x="43" y="12157"/>
                    </a:lnTo>
                    <a:lnTo>
                      <a:pt x="147" y="12345"/>
                    </a:lnTo>
                    <a:lnTo>
                      <a:pt x="126" y="12764"/>
                    </a:lnTo>
                    <a:lnTo>
                      <a:pt x="147" y="13119"/>
                    </a:lnTo>
                    <a:lnTo>
                      <a:pt x="210" y="13391"/>
                    </a:lnTo>
                    <a:lnTo>
                      <a:pt x="315" y="13433"/>
                    </a:lnTo>
                    <a:lnTo>
                      <a:pt x="357" y="13538"/>
                    </a:lnTo>
                    <a:lnTo>
                      <a:pt x="336" y="13705"/>
                    </a:lnTo>
                    <a:lnTo>
                      <a:pt x="210" y="13789"/>
                    </a:lnTo>
                    <a:lnTo>
                      <a:pt x="231" y="14103"/>
                    </a:lnTo>
                    <a:cubicBezTo>
                      <a:pt x="252" y="14165"/>
                      <a:pt x="252" y="14270"/>
                      <a:pt x="273" y="14354"/>
                    </a:cubicBezTo>
                    <a:lnTo>
                      <a:pt x="273" y="14375"/>
                    </a:lnTo>
                    <a:lnTo>
                      <a:pt x="461" y="14437"/>
                    </a:lnTo>
                    <a:lnTo>
                      <a:pt x="461" y="14626"/>
                    </a:lnTo>
                    <a:lnTo>
                      <a:pt x="461" y="14772"/>
                    </a:lnTo>
                    <a:lnTo>
                      <a:pt x="566" y="15002"/>
                    </a:lnTo>
                    <a:lnTo>
                      <a:pt x="608" y="15274"/>
                    </a:lnTo>
                    <a:lnTo>
                      <a:pt x="712" y="15295"/>
                    </a:lnTo>
                    <a:lnTo>
                      <a:pt x="796" y="15253"/>
                    </a:lnTo>
                    <a:lnTo>
                      <a:pt x="880" y="15274"/>
                    </a:lnTo>
                    <a:lnTo>
                      <a:pt x="880" y="15400"/>
                    </a:lnTo>
                    <a:lnTo>
                      <a:pt x="754" y="15567"/>
                    </a:lnTo>
                    <a:lnTo>
                      <a:pt x="482" y="15567"/>
                    </a:lnTo>
                    <a:lnTo>
                      <a:pt x="440" y="15672"/>
                    </a:lnTo>
                    <a:lnTo>
                      <a:pt x="524" y="15735"/>
                    </a:lnTo>
                    <a:lnTo>
                      <a:pt x="545" y="15714"/>
                    </a:lnTo>
                    <a:lnTo>
                      <a:pt x="670" y="15714"/>
                    </a:lnTo>
                    <a:lnTo>
                      <a:pt x="859" y="15839"/>
                    </a:lnTo>
                    <a:lnTo>
                      <a:pt x="984" y="16049"/>
                    </a:lnTo>
                    <a:lnTo>
                      <a:pt x="984" y="16195"/>
                    </a:lnTo>
                    <a:lnTo>
                      <a:pt x="838" y="16321"/>
                    </a:lnTo>
                    <a:lnTo>
                      <a:pt x="838" y="16425"/>
                    </a:lnTo>
                    <a:lnTo>
                      <a:pt x="901" y="16572"/>
                    </a:lnTo>
                    <a:lnTo>
                      <a:pt x="963" y="16885"/>
                    </a:lnTo>
                    <a:lnTo>
                      <a:pt x="1047" y="17137"/>
                    </a:lnTo>
                    <a:lnTo>
                      <a:pt x="942" y="17241"/>
                    </a:lnTo>
                    <a:lnTo>
                      <a:pt x="901" y="17367"/>
                    </a:lnTo>
                    <a:lnTo>
                      <a:pt x="1005" y="17618"/>
                    </a:lnTo>
                    <a:lnTo>
                      <a:pt x="901" y="17764"/>
                    </a:lnTo>
                    <a:lnTo>
                      <a:pt x="859" y="18015"/>
                    </a:lnTo>
                    <a:lnTo>
                      <a:pt x="942" y="18246"/>
                    </a:lnTo>
                    <a:lnTo>
                      <a:pt x="984" y="18559"/>
                    </a:lnTo>
                    <a:lnTo>
                      <a:pt x="942" y="18852"/>
                    </a:lnTo>
                    <a:lnTo>
                      <a:pt x="733" y="19062"/>
                    </a:lnTo>
                    <a:lnTo>
                      <a:pt x="587" y="19250"/>
                    </a:lnTo>
                    <a:lnTo>
                      <a:pt x="524" y="19752"/>
                    </a:lnTo>
                    <a:cubicBezTo>
                      <a:pt x="545" y="19815"/>
                      <a:pt x="545" y="19898"/>
                      <a:pt x="566" y="19982"/>
                    </a:cubicBezTo>
                    <a:lnTo>
                      <a:pt x="796" y="20422"/>
                    </a:lnTo>
                    <a:lnTo>
                      <a:pt x="942" y="20422"/>
                    </a:lnTo>
                    <a:lnTo>
                      <a:pt x="1047" y="20317"/>
                    </a:lnTo>
                    <a:lnTo>
                      <a:pt x="1214" y="20233"/>
                    </a:lnTo>
                    <a:lnTo>
                      <a:pt x="1361" y="20233"/>
                    </a:lnTo>
                    <a:lnTo>
                      <a:pt x="1361" y="20401"/>
                    </a:lnTo>
                    <a:lnTo>
                      <a:pt x="1382" y="20735"/>
                    </a:lnTo>
                    <a:lnTo>
                      <a:pt x="1507" y="20840"/>
                    </a:lnTo>
                    <a:lnTo>
                      <a:pt x="1570" y="21049"/>
                    </a:lnTo>
                    <a:lnTo>
                      <a:pt x="1633" y="21279"/>
                    </a:lnTo>
                    <a:lnTo>
                      <a:pt x="1926" y="21321"/>
                    </a:lnTo>
                    <a:lnTo>
                      <a:pt x="2030" y="21363"/>
                    </a:lnTo>
                    <a:lnTo>
                      <a:pt x="2449" y="21279"/>
                    </a:lnTo>
                    <a:lnTo>
                      <a:pt x="3181" y="21279"/>
                    </a:lnTo>
                    <a:lnTo>
                      <a:pt x="3244" y="21342"/>
                    </a:lnTo>
                    <a:lnTo>
                      <a:pt x="3370" y="21363"/>
                    </a:lnTo>
                    <a:lnTo>
                      <a:pt x="3516" y="21489"/>
                    </a:lnTo>
                    <a:lnTo>
                      <a:pt x="3663" y="21551"/>
                    </a:lnTo>
                    <a:lnTo>
                      <a:pt x="3704" y="21551"/>
                    </a:lnTo>
                    <a:lnTo>
                      <a:pt x="3704" y="21447"/>
                    </a:lnTo>
                    <a:lnTo>
                      <a:pt x="3600" y="21363"/>
                    </a:lnTo>
                    <a:lnTo>
                      <a:pt x="3411" y="21238"/>
                    </a:lnTo>
                    <a:lnTo>
                      <a:pt x="3391" y="21133"/>
                    </a:lnTo>
                    <a:lnTo>
                      <a:pt x="3286" y="21028"/>
                    </a:lnTo>
                    <a:lnTo>
                      <a:pt x="3202" y="21049"/>
                    </a:lnTo>
                    <a:lnTo>
                      <a:pt x="3160" y="21007"/>
                    </a:lnTo>
                    <a:lnTo>
                      <a:pt x="3244" y="20945"/>
                    </a:lnTo>
                    <a:lnTo>
                      <a:pt x="3265" y="20861"/>
                    </a:lnTo>
                    <a:lnTo>
                      <a:pt x="3244" y="20840"/>
                    </a:lnTo>
                    <a:lnTo>
                      <a:pt x="3244" y="20756"/>
                    </a:lnTo>
                    <a:lnTo>
                      <a:pt x="3139" y="20505"/>
                    </a:lnTo>
                    <a:lnTo>
                      <a:pt x="3035" y="20317"/>
                    </a:lnTo>
                    <a:lnTo>
                      <a:pt x="2993" y="20129"/>
                    </a:lnTo>
                    <a:lnTo>
                      <a:pt x="3077" y="19961"/>
                    </a:lnTo>
                    <a:lnTo>
                      <a:pt x="3202" y="19857"/>
                    </a:lnTo>
                    <a:lnTo>
                      <a:pt x="3265" y="19752"/>
                    </a:lnTo>
                    <a:lnTo>
                      <a:pt x="3202" y="19689"/>
                    </a:lnTo>
                    <a:lnTo>
                      <a:pt x="3202" y="19585"/>
                    </a:lnTo>
                    <a:lnTo>
                      <a:pt x="3160" y="19501"/>
                    </a:lnTo>
                    <a:lnTo>
                      <a:pt x="3244" y="19564"/>
                    </a:lnTo>
                    <a:lnTo>
                      <a:pt x="3307" y="19647"/>
                    </a:lnTo>
                    <a:lnTo>
                      <a:pt x="3391" y="19668"/>
                    </a:lnTo>
                    <a:lnTo>
                      <a:pt x="3516" y="19564"/>
                    </a:lnTo>
                    <a:lnTo>
                      <a:pt x="3558" y="19480"/>
                    </a:lnTo>
                    <a:lnTo>
                      <a:pt x="3663" y="19354"/>
                    </a:lnTo>
                    <a:lnTo>
                      <a:pt x="3683" y="19250"/>
                    </a:lnTo>
                    <a:lnTo>
                      <a:pt x="3663" y="19062"/>
                    </a:lnTo>
                    <a:lnTo>
                      <a:pt x="3579" y="19041"/>
                    </a:lnTo>
                    <a:lnTo>
                      <a:pt x="3516" y="19082"/>
                    </a:lnTo>
                    <a:lnTo>
                      <a:pt x="3516" y="19082"/>
                    </a:lnTo>
                    <a:lnTo>
                      <a:pt x="3558" y="19020"/>
                    </a:lnTo>
                    <a:lnTo>
                      <a:pt x="3663" y="18915"/>
                    </a:lnTo>
                    <a:lnTo>
                      <a:pt x="3704" y="18769"/>
                    </a:lnTo>
                    <a:lnTo>
                      <a:pt x="3725" y="18643"/>
                    </a:lnTo>
                    <a:lnTo>
                      <a:pt x="3872" y="18518"/>
                    </a:lnTo>
                    <a:lnTo>
                      <a:pt x="3976" y="18518"/>
                    </a:lnTo>
                    <a:lnTo>
                      <a:pt x="4018" y="18392"/>
                    </a:lnTo>
                    <a:lnTo>
                      <a:pt x="4102" y="18287"/>
                    </a:lnTo>
                    <a:lnTo>
                      <a:pt x="4144" y="18246"/>
                    </a:lnTo>
                    <a:lnTo>
                      <a:pt x="4186" y="18141"/>
                    </a:lnTo>
                    <a:lnTo>
                      <a:pt x="4248" y="18099"/>
                    </a:lnTo>
                    <a:lnTo>
                      <a:pt x="4332" y="17994"/>
                    </a:lnTo>
                    <a:lnTo>
                      <a:pt x="4311" y="17932"/>
                    </a:lnTo>
                    <a:lnTo>
                      <a:pt x="4311" y="17869"/>
                    </a:lnTo>
                    <a:lnTo>
                      <a:pt x="4395" y="17806"/>
                    </a:lnTo>
                    <a:lnTo>
                      <a:pt x="4290" y="17702"/>
                    </a:lnTo>
                    <a:lnTo>
                      <a:pt x="4207" y="17702"/>
                    </a:lnTo>
                    <a:lnTo>
                      <a:pt x="4311" y="17597"/>
                    </a:lnTo>
                    <a:lnTo>
                      <a:pt x="4311" y="17492"/>
                    </a:lnTo>
                    <a:lnTo>
                      <a:pt x="4227" y="17367"/>
                    </a:lnTo>
                    <a:lnTo>
                      <a:pt x="4227" y="17423"/>
                    </a:lnTo>
                    <a:lnTo>
                      <a:pt x="4186" y="17409"/>
                    </a:lnTo>
                    <a:lnTo>
                      <a:pt x="4123" y="17429"/>
                    </a:lnTo>
                    <a:lnTo>
                      <a:pt x="4018" y="17429"/>
                    </a:lnTo>
                    <a:lnTo>
                      <a:pt x="3830" y="17471"/>
                    </a:lnTo>
                    <a:lnTo>
                      <a:pt x="3600" y="17262"/>
                    </a:lnTo>
                    <a:lnTo>
                      <a:pt x="3453" y="17137"/>
                    </a:lnTo>
                    <a:lnTo>
                      <a:pt x="3370" y="17095"/>
                    </a:lnTo>
                    <a:lnTo>
                      <a:pt x="3265" y="16990"/>
                    </a:lnTo>
                    <a:lnTo>
                      <a:pt x="3139" y="16781"/>
                    </a:lnTo>
                    <a:lnTo>
                      <a:pt x="3139" y="16655"/>
                    </a:lnTo>
                    <a:lnTo>
                      <a:pt x="3056" y="16551"/>
                    </a:lnTo>
                    <a:lnTo>
                      <a:pt x="3056" y="16467"/>
                    </a:lnTo>
                    <a:lnTo>
                      <a:pt x="3181" y="16362"/>
                    </a:lnTo>
                    <a:lnTo>
                      <a:pt x="3244" y="16258"/>
                    </a:lnTo>
                    <a:lnTo>
                      <a:pt x="3286" y="16132"/>
                    </a:lnTo>
                    <a:lnTo>
                      <a:pt x="3370" y="16111"/>
                    </a:lnTo>
                    <a:lnTo>
                      <a:pt x="3474" y="16007"/>
                    </a:lnTo>
                    <a:lnTo>
                      <a:pt x="3600" y="15986"/>
                    </a:lnTo>
                    <a:lnTo>
                      <a:pt x="3704" y="15881"/>
                    </a:lnTo>
                    <a:lnTo>
                      <a:pt x="3872" y="15839"/>
                    </a:lnTo>
                    <a:lnTo>
                      <a:pt x="3976" y="15881"/>
                    </a:lnTo>
                    <a:lnTo>
                      <a:pt x="4144" y="15839"/>
                    </a:lnTo>
                    <a:lnTo>
                      <a:pt x="4144" y="15797"/>
                    </a:lnTo>
                    <a:lnTo>
                      <a:pt x="4102" y="15735"/>
                    </a:lnTo>
                    <a:lnTo>
                      <a:pt x="3997" y="15693"/>
                    </a:lnTo>
                    <a:lnTo>
                      <a:pt x="4018" y="15630"/>
                    </a:lnTo>
                    <a:lnTo>
                      <a:pt x="4039" y="15567"/>
                    </a:lnTo>
                    <a:lnTo>
                      <a:pt x="4207" y="15463"/>
                    </a:lnTo>
                    <a:lnTo>
                      <a:pt x="4186" y="15421"/>
                    </a:lnTo>
                    <a:lnTo>
                      <a:pt x="4227" y="15358"/>
                    </a:lnTo>
                    <a:lnTo>
                      <a:pt x="4227" y="15295"/>
                    </a:lnTo>
                    <a:lnTo>
                      <a:pt x="4102" y="15128"/>
                    </a:lnTo>
                    <a:lnTo>
                      <a:pt x="4123" y="15065"/>
                    </a:lnTo>
                    <a:lnTo>
                      <a:pt x="4123" y="14981"/>
                    </a:lnTo>
                    <a:lnTo>
                      <a:pt x="4018" y="14940"/>
                    </a:lnTo>
                    <a:lnTo>
                      <a:pt x="3997" y="14772"/>
                    </a:lnTo>
                    <a:lnTo>
                      <a:pt x="4081" y="14668"/>
                    </a:lnTo>
                    <a:lnTo>
                      <a:pt x="4123" y="14563"/>
                    </a:lnTo>
                    <a:lnTo>
                      <a:pt x="4081" y="14521"/>
                    </a:lnTo>
                    <a:lnTo>
                      <a:pt x="4144" y="14437"/>
                    </a:lnTo>
                    <a:lnTo>
                      <a:pt x="4332" y="14354"/>
                    </a:lnTo>
                    <a:lnTo>
                      <a:pt x="4458" y="14249"/>
                    </a:lnTo>
                    <a:lnTo>
                      <a:pt x="4458" y="14207"/>
                    </a:lnTo>
                    <a:lnTo>
                      <a:pt x="4311" y="14144"/>
                    </a:lnTo>
                    <a:lnTo>
                      <a:pt x="4207" y="14144"/>
                    </a:lnTo>
                    <a:lnTo>
                      <a:pt x="4144" y="14061"/>
                    </a:lnTo>
                    <a:lnTo>
                      <a:pt x="4186" y="14019"/>
                    </a:lnTo>
                    <a:lnTo>
                      <a:pt x="4290" y="13935"/>
                    </a:lnTo>
                    <a:lnTo>
                      <a:pt x="4437" y="13893"/>
                    </a:lnTo>
                    <a:lnTo>
                      <a:pt x="4562" y="13956"/>
                    </a:lnTo>
                    <a:lnTo>
                      <a:pt x="4562" y="14040"/>
                    </a:lnTo>
                    <a:lnTo>
                      <a:pt x="4541" y="14082"/>
                    </a:lnTo>
                    <a:lnTo>
                      <a:pt x="4604" y="14186"/>
                    </a:lnTo>
                    <a:lnTo>
                      <a:pt x="4667" y="14228"/>
                    </a:lnTo>
                    <a:lnTo>
                      <a:pt x="4918" y="14082"/>
                    </a:lnTo>
                    <a:lnTo>
                      <a:pt x="4939" y="13998"/>
                    </a:lnTo>
                    <a:lnTo>
                      <a:pt x="4876" y="13852"/>
                    </a:lnTo>
                    <a:lnTo>
                      <a:pt x="4813" y="13747"/>
                    </a:lnTo>
                    <a:lnTo>
                      <a:pt x="4855" y="13726"/>
                    </a:lnTo>
                    <a:lnTo>
                      <a:pt x="4876" y="13621"/>
                    </a:lnTo>
                    <a:lnTo>
                      <a:pt x="4813" y="13496"/>
                    </a:lnTo>
                    <a:lnTo>
                      <a:pt x="4730" y="13496"/>
                    </a:lnTo>
                    <a:lnTo>
                      <a:pt x="4625" y="13559"/>
                    </a:lnTo>
                    <a:lnTo>
                      <a:pt x="4541" y="13559"/>
                    </a:lnTo>
                    <a:lnTo>
                      <a:pt x="4499" y="13621"/>
                    </a:lnTo>
                    <a:lnTo>
                      <a:pt x="4520" y="13642"/>
                    </a:lnTo>
                    <a:lnTo>
                      <a:pt x="4625" y="13684"/>
                    </a:lnTo>
                    <a:lnTo>
                      <a:pt x="4625" y="13726"/>
                    </a:lnTo>
                    <a:lnTo>
                      <a:pt x="4437" y="13789"/>
                    </a:lnTo>
                    <a:lnTo>
                      <a:pt x="4353" y="13747"/>
                    </a:lnTo>
                    <a:lnTo>
                      <a:pt x="4416" y="13705"/>
                    </a:lnTo>
                    <a:lnTo>
                      <a:pt x="4499" y="13684"/>
                    </a:lnTo>
                    <a:lnTo>
                      <a:pt x="4437" y="13642"/>
                    </a:lnTo>
                    <a:lnTo>
                      <a:pt x="4248" y="13642"/>
                    </a:lnTo>
                    <a:lnTo>
                      <a:pt x="4123" y="13580"/>
                    </a:lnTo>
                    <a:lnTo>
                      <a:pt x="4102" y="13475"/>
                    </a:lnTo>
                    <a:lnTo>
                      <a:pt x="4102" y="13203"/>
                    </a:lnTo>
                    <a:lnTo>
                      <a:pt x="4039" y="12994"/>
                    </a:lnTo>
                    <a:lnTo>
                      <a:pt x="3914" y="12889"/>
                    </a:lnTo>
                    <a:lnTo>
                      <a:pt x="3914" y="12680"/>
                    </a:lnTo>
                    <a:lnTo>
                      <a:pt x="4018" y="12575"/>
                    </a:lnTo>
                    <a:lnTo>
                      <a:pt x="4102" y="12575"/>
                    </a:lnTo>
                    <a:lnTo>
                      <a:pt x="4081" y="12659"/>
                    </a:lnTo>
                    <a:lnTo>
                      <a:pt x="4102" y="12680"/>
                    </a:lnTo>
                    <a:lnTo>
                      <a:pt x="4227" y="12680"/>
                    </a:lnTo>
                    <a:lnTo>
                      <a:pt x="4437" y="12764"/>
                    </a:lnTo>
                    <a:lnTo>
                      <a:pt x="4646" y="12910"/>
                    </a:lnTo>
                    <a:lnTo>
                      <a:pt x="4834" y="12973"/>
                    </a:lnTo>
                    <a:lnTo>
                      <a:pt x="5148" y="12973"/>
                    </a:lnTo>
                    <a:lnTo>
                      <a:pt x="5336" y="12847"/>
                    </a:lnTo>
                    <a:lnTo>
                      <a:pt x="5295" y="12805"/>
                    </a:lnTo>
                    <a:lnTo>
                      <a:pt x="5441" y="12701"/>
                    </a:lnTo>
                    <a:lnTo>
                      <a:pt x="5462" y="12596"/>
                    </a:lnTo>
                    <a:lnTo>
                      <a:pt x="5441" y="12533"/>
                    </a:lnTo>
                    <a:lnTo>
                      <a:pt x="5462" y="12471"/>
                    </a:lnTo>
                    <a:lnTo>
                      <a:pt x="5483" y="12366"/>
                    </a:lnTo>
                    <a:lnTo>
                      <a:pt x="5378" y="12345"/>
                    </a:lnTo>
                    <a:lnTo>
                      <a:pt x="5295" y="12220"/>
                    </a:lnTo>
                    <a:lnTo>
                      <a:pt x="5295" y="12115"/>
                    </a:lnTo>
                    <a:lnTo>
                      <a:pt x="5357" y="12031"/>
                    </a:lnTo>
                    <a:lnTo>
                      <a:pt x="5336" y="11968"/>
                    </a:lnTo>
                    <a:lnTo>
                      <a:pt x="5441" y="11864"/>
                    </a:lnTo>
                    <a:lnTo>
                      <a:pt x="5441" y="11843"/>
                    </a:lnTo>
                    <a:lnTo>
                      <a:pt x="5483" y="11843"/>
                    </a:lnTo>
                    <a:lnTo>
                      <a:pt x="5504" y="11759"/>
                    </a:lnTo>
                    <a:lnTo>
                      <a:pt x="5483" y="11655"/>
                    </a:lnTo>
                    <a:lnTo>
                      <a:pt x="5378" y="11655"/>
                    </a:lnTo>
                    <a:lnTo>
                      <a:pt x="5378" y="11613"/>
                    </a:lnTo>
                    <a:lnTo>
                      <a:pt x="5336" y="11529"/>
                    </a:lnTo>
                    <a:lnTo>
                      <a:pt x="5336" y="11320"/>
                    </a:lnTo>
                    <a:lnTo>
                      <a:pt x="5295" y="11236"/>
                    </a:lnTo>
                    <a:lnTo>
                      <a:pt x="5295" y="11131"/>
                    </a:lnTo>
                    <a:lnTo>
                      <a:pt x="5336" y="11111"/>
                    </a:lnTo>
                    <a:lnTo>
                      <a:pt x="5378" y="11194"/>
                    </a:lnTo>
                    <a:lnTo>
                      <a:pt x="5462" y="11194"/>
                    </a:lnTo>
                    <a:lnTo>
                      <a:pt x="5608" y="11236"/>
                    </a:lnTo>
                    <a:lnTo>
                      <a:pt x="5755" y="11320"/>
                    </a:lnTo>
                    <a:lnTo>
                      <a:pt x="5859" y="11320"/>
                    </a:lnTo>
                    <a:lnTo>
                      <a:pt x="6027" y="11299"/>
                    </a:lnTo>
                    <a:lnTo>
                      <a:pt x="6215" y="11320"/>
                    </a:lnTo>
                    <a:lnTo>
                      <a:pt x="6445" y="11320"/>
                    </a:lnTo>
                    <a:lnTo>
                      <a:pt x="6843" y="11215"/>
                    </a:lnTo>
                    <a:lnTo>
                      <a:pt x="7178" y="11069"/>
                    </a:lnTo>
                    <a:lnTo>
                      <a:pt x="7220" y="10985"/>
                    </a:lnTo>
                    <a:lnTo>
                      <a:pt x="7261" y="11027"/>
                    </a:lnTo>
                    <a:lnTo>
                      <a:pt x="7492" y="10964"/>
                    </a:lnTo>
                    <a:lnTo>
                      <a:pt x="7805" y="10776"/>
                    </a:lnTo>
                    <a:lnTo>
                      <a:pt x="7868" y="10671"/>
                    </a:lnTo>
                    <a:lnTo>
                      <a:pt x="7826" y="10546"/>
                    </a:lnTo>
                    <a:lnTo>
                      <a:pt x="7889" y="10357"/>
                    </a:lnTo>
                    <a:lnTo>
                      <a:pt x="7931" y="10336"/>
                    </a:lnTo>
                    <a:lnTo>
                      <a:pt x="7973" y="10378"/>
                    </a:lnTo>
                    <a:lnTo>
                      <a:pt x="8015" y="10336"/>
                    </a:lnTo>
                    <a:lnTo>
                      <a:pt x="8077" y="10148"/>
                    </a:lnTo>
                    <a:lnTo>
                      <a:pt x="8182" y="9960"/>
                    </a:lnTo>
                    <a:lnTo>
                      <a:pt x="8203" y="9855"/>
                    </a:lnTo>
                    <a:lnTo>
                      <a:pt x="8203" y="9625"/>
                    </a:lnTo>
                    <a:lnTo>
                      <a:pt x="8182" y="9520"/>
                    </a:lnTo>
                    <a:lnTo>
                      <a:pt x="8140" y="9520"/>
                    </a:lnTo>
                    <a:lnTo>
                      <a:pt x="8077" y="9604"/>
                    </a:lnTo>
                    <a:lnTo>
                      <a:pt x="7931" y="9604"/>
                    </a:lnTo>
                    <a:lnTo>
                      <a:pt x="7784" y="9499"/>
                    </a:lnTo>
                    <a:lnTo>
                      <a:pt x="7701" y="9332"/>
                    </a:lnTo>
                    <a:lnTo>
                      <a:pt x="7701" y="9248"/>
                    </a:lnTo>
                    <a:lnTo>
                      <a:pt x="7826" y="8976"/>
                    </a:lnTo>
                    <a:lnTo>
                      <a:pt x="7826" y="8872"/>
                    </a:lnTo>
                    <a:lnTo>
                      <a:pt x="7764" y="8788"/>
                    </a:lnTo>
                    <a:lnTo>
                      <a:pt x="7471" y="8558"/>
                    </a:lnTo>
                    <a:lnTo>
                      <a:pt x="7240" y="8453"/>
                    </a:lnTo>
                    <a:lnTo>
                      <a:pt x="6989" y="8265"/>
                    </a:lnTo>
                    <a:lnTo>
                      <a:pt x="6948" y="8160"/>
                    </a:lnTo>
                    <a:lnTo>
                      <a:pt x="6968" y="8139"/>
                    </a:lnTo>
                    <a:lnTo>
                      <a:pt x="6968" y="8035"/>
                    </a:lnTo>
                    <a:lnTo>
                      <a:pt x="6885" y="7951"/>
                    </a:lnTo>
                    <a:lnTo>
                      <a:pt x="6927" y="7888"/>
                    </a:lnTo>
                    <a:lnTo>
                      <a:pt x="6864" y="7679"/>
                    </a:lnTo>
                    <a:lnTo>
                      <a:pt x="6885" y="7449"/>
                    </a:lnTo>
                    <a:lnTo>
                      <a:pt x="6927" y="7240"/>
                    </a:lnTo>
                    <a:lnTo>
                      <a:pt x="7010" y="7156"/>
                    </a:lnTo>
                    <a:lnTo>
                      <a:pt x="7031" y="7093"/>
                    </a:lnTo>
                    <a:lnTo>
                      <a:pt x="6968" y="6905"/>
                    </a:lnTo>
                    <a:lnTo>
                      <a:pt x="6948" y="6633"/>
                    </a:lnTo>
                    <a:lnTo>
                      <a:pt x="7010" y="6591"/>
                    </a:lnTo>
                    <a:lnTo>
                      <a:pt x="6948" y="6403"/>
                    </a:lnTo>
                    <a:lnTo>
                      <a:pt x="7031" y="6277"/>
                    </a:lnTo>
                    <a:lnTo>
                      <a:pt x="7031" y="6173"/>
                    </a:lnTo>
                    <a:lnTo>
                      <a:pt x="7073" y="6089"/>
                    </a:lnTo>
                    <a:lnTo>
                      <a:pt x="7115" y="5838"/>
                    </a:lnTo>
                    <a:lnTo>
                      <a:pt x="7073" y="5733"/>
                    </a:lnTo>
                    <a:lnTo>
                      <a:pt x="7136" y="5650"/>
                    </a:lnTo>
                    <a:lnTo>
                      <a:pt x="7115" y="5461"/>
                    </a:lnTo>
                    <a:lnTo>
                      <a:pt x="7220" y="5336"/>
                    </a:lnTo>
                    <a:lnTo>
                      <a:pt x="7261" y="5210"/>
                    </a:lnTo>
                    <a:lnTo>
                      <a:pt x="7261" y="5168"/>
                    </a:lnTo>
                    <a:lnTo>
                      <a:pt x="7282" y="5126"/>
                    </a:lnTo>
                    <a:lnTo>
                      <a:pt x="7387" y="5043"/>
                    </a:lnTo>
                    <a:lnTo>
                      <a:pt x="7387" y="5001"/>
                    </a:lnTo>
                    <a:lnTo>
                      <a:pt x="7492" y="4833"/>
                    </a:lnTo>
                    <a:lnTo>
                      <a:pt x="7575" y="4750"/>
                    </a:lnTo>
                    <a:lnTo>
                      <a:pt x="7680" y="4541"/>
                    </a:lnTo>
                    <a:lnTo>
                      <a:pt x="7722" y="4478"/>
                    </a:lnTo>
                    <a:lnTo>
                      <a:pt x="7805" y="4436"/>
                    </a:lnTo>
                    <a:lnTo>
                      <a:pt x="7805" y="4310"/>
                    </a:lnTo>
                    <a:lnTo>
                      <a:pt x="7826" y="4227"/>
                    </a:lnTo>
                    <a:lnTo>
                      <a:pt x="8015" y="3997"/>
                    </a:lnTo>
                    <a:lnTo>
                      <a:pt x="8098" y="3997"/>
                    </a:lnTo>
                    <a:lnTo>
                      <a:pt x="8182" y="3976"/>
                    </a:lnTo>
                    <a:lnTo>
                      <a:pt x="8182" y="3850"/>
                    </a:lnTo>
                    <a:lnTo>
                      <a:pt x="8266" y="3808"/>
                    </a:lnTo>
                    <a:lnTo>
                      <a:pt x="8475" y="3641"/>
                    </a:lnTo>
                    <a:lnTo>
                      <a:pt x="8538" y="3599"/>
                    </a:lnTo>
                    <a:lnTo>
                      <a:pt x="8600" y="3536"/>
                    </a:lnTo>
                    <a:lnTo>
                      <a:pt x="8831" y="3369"/>
                    </a:lnTo>
                    <a:lnTo>
                      <a:pt x="8852" y="3390"/>
                    </a:lnTo>
                    <a:lnTo>
                      <a:pt x="8935" y="3327"/>
                    </a:lnTo>
                    <a:lnTo>
                      <a:pt x="8956" y="3264"/>
                    </a:lnTo>
                    <a:lnTo>
                      <a:pt x="9103" y="3181"/>
                    </a:lnTo>
                    <a:lnTo>
                      <a:pt x="9207" y="3181"/>
                    </a:lnTo>
                    <a:lnTo>
                      <a:pt x="9228" y="3118"/>
                    </a:lnTo>
                    <a:lnTo>
                      <a:pt x="9207" y="2909"/>
                    </a:lnTo>
                    <a:lnTo>
                      <a:pt x="9165" y="2657"/>
                    </a:lnTo>
                    <a:lnTo>
                      <a:pt x="9165" y="2490"/>
                    </a:lnTo>
                    <a:lnTo>
                      <a:pt x="9061" y="2239"/>
                    </a:lnTo>
                    <a:lnTo>
                      <a:pt x="9061" y="2134"/>
                    </a:lnTo>
                    <a:lnTo>
                      <a:pt x="8810" y="2113"/>
                    </a:lnTo>
                    <a:lnTo>
                      <a:pt x="8705" y="2197"/>
                    </a:lnTo>
                    <a:lnTo>
                      <a:pt x="8684" y="2218"/>
                    </a:lnTo>
                    <a:lnTo>
                      <a:pt x="8684" y="2385"/>
                    </a:lnTo>
                    <a:lnTo>
                      <a:pt x="8705" y="2427"/>
                    </a:lnTo>
                    <a:lnTo>
                      <a:pt x="8705" y="2637"/>
                    </a:lnTo>
                    <a:lnTo>
                      <a:pt x="8600" y="2720"/>
                    </a:lnTo>
                    <a:lnTo>
                      <a:pt x="8517" y="2846"/>
                    </a:lnTo>
                    <a:lnTo>
                      <a:pt x="8496" y="2971"/>
                    </a:lnTo>
                    <a:lnTo>
                      <a:pt x="8224" y="3160"/>
                    </a:lnTo>
                    <a:lnTo>
                      <a:pt x="8182" y="3327"/>
                    </a:lnTo>
                    <a:lnTo>
                      <a:pt x="8077" y="3453"/>
                    </a:lnTo>
                    <a:lnTo>
                      <a:pt x="7952" y="3432"/>
                    </a:lnTo>
                    <a:lnTo>
                      <a:pt x="7889" y="3453"/>
                    </a:lnTo>
                    <a:lnTo>
                      <a:pt x="7784" y="3599"/>
                    </a:lnTo>
                    <a:lnTo>
                      <a:pt x="7743" y="3557"/>
                    </a:lnTo>
                    <a:lnTo>
                      <a:pt x="7659" y="3557"/>
                    </a:lnTo>
                    <a:lnTo>
                      <a:pt x="7533" y="3599"/>
                    </a:lnTo>
                    <a:lnTo>
                      <a:pt x="7282" y="3453"/>
                    </a:lnTo>
                    <a:lnTo>
                      <a:pt x="6948" y="3348"/>
                    </a:lnTo>
                    <a:lnTo>
                      <a:pt x="6529" y="3390"/>
                    </a:lnTo>
                    <a:lnTo>
                      <a:pt x="6424" y="3390"/>
                    </a:lnTo>
                    <a:lnTo>
                      <a:pt x="6445" y="3264"/>
                    </a:lnTo>
                    <a:lnTo>
                      <a:pt x="6634" y="3076"/>
                    </a:lnTo>
                    <a:lnTo>
                      <a:pt x="6717" y="2846"/>
                    </a:lnTo>
                    <a:lnTo>
                      <a:pt x="6696" y="2720"/>
                    </a:lnTo>
                    <a:lnTo>
                      <a:pt x="6738" y="2616"/>
                    </a:lnTo>
                    <a:lnTo>
                      <a:pt x="6843" y="2532"/>
                    </a:lnTo>
                    <a:lnTo>
                      <a:pt x="6927" y="2406"/>
                    </a:lnTo>
                    <a:lnTo>
                      <a:pt x="6948" y="2281"/>
                    </a:lnTo>
                    <a:lnTo>
                      <a:pt x="6864" y="2134"/>
                    </a:lnTo>
                    <a:lnTo>
                      <a:pt x="6696" y="2009"/>
                    </a:lnTo>
                    <a:lnTo>
                      <a:pt x="6550" y="1862"/>
                    </a:lnTo>
                    <a:lnTo>
                      <a:pt x="6215" y="1800"/>
                    </a:lnTo>
                    <a:lnTo>
                      <a:pt x="5964" y="1674"/>
                    </a:lnTo>
                    <a:lnTo>
                      <a:pt x="5692" y="1465"/>
                    </a:lnTo>
                    <a:lnTo>
                      <a:pt x="5587" y="1444"/>
                    </a:lnTo>
                    <a:lnTo>
                      <a:pt x="5357" y="1339"/>
                    </a:lnTo>
                    <a:lnTo>
                      <a:pt x="5023" y="1256"/>
                    </a:lnTo>
                    <a:lnTo>
                      <a:pt x="4939" y="1088"/>
                    </a:lnTo>
                    <a:lnTo>
                      <a:pt x="4813" y="963"/>
                    </a:lnTo>
                    <a:lnTo>
                      <a:pt x="4667" y="942"/>
                    </a:lnTo>
                    <a:lnTo>
                      <a:pt x="4311" y="565"/>
                    </a:lnTo>
                    <a:lnTo>
                      <a:pt x="4186" y="314"/>
                    </a:lnTo>
                    <a:lnTo>
                      <a:pt x="4081" y="293"/>
                    </a:lnTo>
                    <a:lnTo>
                      <a:pt x="3935" y="147"/>
                    </a:lnTo>
                    <a:lnTo>
                      <a:pt x="3914" y="126"/>
                    </a:lnTo>
                    <a:lnTo>
                      <a:pt x="3809" y="21"/>
                    </a:lnTo>
                    <a:lnTo>
                      <a:pt x="3181" y="21"/>
                    </a:lnTo>
                    <a:lnTo>
                      <a:pt x="3077" y="147"/>
                    </a:lnTo>
                    <a:lnTo>
                      <a:pt x="3077" y="251"/>
                    </a:lnTo>
                    <a:lnTo>
                      <a:pt x="2993" y="356"/>
                    </a:lnTo>
                    <a:lnTo>
                      <a:pt x="2993" y="460"/>
                    </a:lnTo>
                    <a:lnTo>
                      <a:pt x="2951" y="544"/>
                    </a:lnTo>
                    <a:lnTo>
                      <a:pt x="2888" y="460"/>
                    </a:lnTo>
                    <a:lnTo>
                      <a:pt x="2826" y="230"/>
                    </a:lnTo>
                    <a:lnTo>
                      <a:pt x="2784" y="84"/>
                    </a:lnTo>
                    <a:lnTo>
                      <a:pt x="2679" y="42"/>
                    </a:lnTo>
                    <a:lnTo>
                      <a:pt x="2470" y="105"/>
                    </a:lnTo>
                    <a:lnTo>
                      <a:pt x="2344" y="84"/>
                    </a:lnTo>
                    <a:lnTo>
                      <a:pt x="2240" y="105"/>
                    </a:lnTo>
                    <a:lnTo>
                      <a:pt x="2093" y="126"/>
                    </a:lnTo>
                    <a:lnTo>
                      <a:pt x="1947"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 name="Google Shape;514;p45"/>
              <p:cNvSpPr/>
              <p:nvPr/>
            </p:nvSpPr>
            <p:spPr>
              <a:xfrm>
                <a:off x="2804875" y="4134625"/>
                <a:ext cx="51800" cy="36100"/>
              </a:xfrm>
              <a:custGeom>
                <a:avLst/>
                <a:gdLst/>
                <a:ahLst/>
                <a:cxnLst/>
                <a:rect l="l" t="t" r="r" b="b"/>
                <a:pathLst>
                  <a:path w="2072" h="1444" extrusionOk="0">
                    <a:moveTo>
                      <a:pt x="0" y="0"/>
                    </a:moveTo>
                    <a:lnTo>
                      <a:pt x="272" y="1067"/>
                    </a:lnTo>
                    <a:lnTo>
                      <a:pt x="314" y="1067"/>
                    </a:lnTo>
                    <a:lnTo>
                      <a:pt x="502" y="1046"/>
                    </a:lnTo>
                    <a:lnTo>
                      <a:pt x="670" y="1046"/>
                    </a:lnTo>
                    <a:lnTo>
                      <a:pt x="816" y="1004"/>
                    </a:lnTo>
                    <a:lnTo>
                      <a:pt x="816" y="1046"/>
                    </a:lnTo>
                    <a:lnTo>
                      <a:pt x="712" y="1067"/>
                    </a:lnTo>
                    <a:lnTo>
                      <a:pt x="565" y="1130"/>
                    </a:lnTo>
                    <a:lnTo>
                      <a:pt x="293" y="1130"/>
                    </a:lnTo>
                    <a:lnTo>
                      <a:pt x="356" y="1360"/>
                    </a:lnTo>
                    <a:lnTo>
                      <a:pt x="398" y="1360"/>
                    </a:lnTo>
                    <a:lnTo>
                      <a:pt x="607" y="1276"/>
                    </a:lnTo>
                    <a:lnTo>
                      <a:pt x="837" y="1297"/>
                    </a:lnTo>
                    <a:lnTo>
                      <a:pt x="1005" y="1276"/>
                    </a:lnTo>
                    <a:lnTo>
                      <a:pt x="1235" y="1297"/>
                    </a:lnTo>
                    <a:lnTo>
                      <a:pt x="1360" y="1381"/>
                    </a:lnTo>
                    <a:lnTo>
                      <a:pt x="1507" y="1444"/>
                    </a:lnTo>
                    <a:lnTo>
                      <a:pt x="1632" y="1402"/>
                    </a:lnTo>
                    <a:lnTo>
                      <a:pt x="1737" y="1297"/>
                    </a:lnTo>
                    <a:lnTo>
                      <a:pt x="1758" y="1193"/>
                    </a:lnTo>
                    <a:lnTo>
                      <a:pt x="1883" y="1151"/>
                    </a:lnTo>
                    <a:lnTo>
                      <a:pt x="1946" y="1193"/>
                    </a:lnTo>
                    <a:lnTo>
                      <a:pt x="2072" y="1130"/>
                    </a:lnTo>
                    <a:lnTo>
                      <a:pt x="2072" y="1004"/>
                    </a:lnTo>
                    <a:lnTo>
                      <a:pt x="1967" y="983"/>
                    </a:lnTo>
                    <a:lnTo>
                      <a:pt x="1758" y="1046"/>
                    </a:lnTo>
                    <a:lnTo>
                      <a:pt x="1632" y="1004"/>
                    </a:lnTo>
                    <a:lnTo>
                      <a:pt x="1507" y="879"/>
                    </a:lnTo>
                    <a:lnTo>
                      <a:pt x="1318" y="837"/>
                    </a:lnTo>
                    <a:lnTo>
                      <a:pt x="1256" y="774"/>
                    </a:lnTo>
                    <a:lnTo>
                      <a:pt x="816" y="628"/>
                    </a:lnTo>
                    <a:lnTo>
                      <a:pt x="691" y="607"/>
                    </a:lnTo>
                    <a:lnTo>
                      <a:pt x="691" y="460"/>
                    </a:lnTo>
                    <a:lnTo>
                      <a:pt x="565" y="335"/>
                    </a:lnTo>
                    <a:lnTo>
                      <a:pt x="398" y="314"/>
                    </a:lnTo>
                    <a:lnTo>
                      <a:pt x="314" y="126"/>
                    </a:lnTo>
                    <a:lnTo>
                      <a:pt x="272" y="21"/>
                    </a:lnTo>
                    <a:lnTo>
                      <a:pt x="105" y="42"/>
                    </a:lnTo>
                    <a:lnTo>
                      <a:pt x="0"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15" name="Google Shape;515;p45"/>
            <p:cNvSpPr/>
            <p:nvPr/>
          </p:nvSpPr>
          <p:spPr>
            <a:xfrm>
              <a:off x="4563295" y="2964728"/>
              <a:ext cx="12467" cy="27863"/>
            </a:xfrm>
            <a:custGeom>
              <a:avLst/>
              <a:gdLst/>
              <a:ahLst/>
              <a:cxnLst/>
              <a:rect l="l" t="t" r="r" b="b"/>
              <a:pathLst>
                <a:path w="1047" h="2450" extrusionOk="0">
                  <a:moveTo>
                    <a:pt x="691" y="1"/>
                  </a:moveTo>
                  <a:lnTo>
                    <a:pt x="628" y="43"/>
                  </a:lnTo>
                  <a:lnTo>
                    <a:pt x="628" y="127"/>
                  </a:lnTo>
                  <a:lnTo>
                    <a:pt x="524" y="147"/>
                  </a:lnTo>
                  <a:lnTo>
                    <a:pt x="398" y="315"/>
                  </a:lnTo>
                  <a:lnTo>
                    <a:pt x="294" y="482"/>
                  </a:lnTo>
                  <a:lnTo>
                    <a:pt x="315" y="545"/>
                  </a:lnTo>
                  <a:lnTo>
                    <a:pt x="294" y="629"/>
                  </a:lnTo>
                  <a:lnTo>
                    <a:pt x="231" y="671"/>
                  </a:lnTo>
                  <a:lnTo>
                    <a:pt x="105" y="880"/>
                  </a:lnTo>
                  <a:lnTo>
                    <a:pt x="63" y="1110"/>
                  </a:lnTo>
                  <a:lnTo>
                    <a:pt x="1" y="1152"/>
                  </a:lnTo>
                  <a:lnTo>
                    <a:pt x="63" y="1194"/>
                  </a:lnTo>
                  <a:lnTo>
                    <a:pt x="63" y="1424"/>
                  </a:lnTo>
                  <a:lnTo>
                    <a:pt x="84" y="1675"/>
                  </a:lnTo>
                  <a:lnTo>
                    <a:pt x="126" y="1696"/>
                  </a:lnTo>
                  <a:lnTo>
                    <a:pt x="168" y="1780"/>
                  </a:lnTo>
                  <a:lnTo>
                    <a:pt x="126" y="1780"/>
                  </a:lnTo>
                  <a:lnTo>
                    <a:pt x="105" y="1842"/>
                  </a:lnTo>
                  <a:lnTo>
                    <a:pt x="189" y="1947"/>
                  </a:lnTo>
                  <a:lnTo>
                    <a:pt x="231" y="1947"/>
                  </a:lnTo>
                  <a:lnTo>
                    <a:pt x="273" y="2031"/>
                  </a:lnTo>
                  <a:lnTo>
                    <a:pt x="419" y="2093"/>
                  </a:lnTo>
                  <a:lnTo>
                    <a:pt x="503" y="2219"/>
                  </a:lnTo>
                  <a:lnTo>
                    <a:pt x="503" y="2344"/>
                  </a:lnTo>
                  <a:lnTo>
                    <a:pt x="503" y="2449"/>
                  </a:lnTo>
                  <a:lnTo>
                    <a:pt x="587" y="2407"/>
                  </a:lnTo>
                  <a:lnTo>
                    <a:pt x="691" y="2449"/>
                  </a:lnTo>
                  <a:lnTo>
                    <a:pt x="691" y="2449"/>
                  </a:lnTo>
                  <a:lnTo>
                    <a:pt x="649" y="2324"/>
                  </a:lnTo>
                  <a:lnTo>
                    <a:pt x="691" y="2198"/>
                  </a:lnTo>
                  <a:lnTo>
                    <a:pt x="628" y="2010"/>
                  </a:lnTo>
                  <a:lnTo>
                    <a:pt x="712" y="1884"/>
                  </a:lnTo>
                  <a:lnTo>
                    <a:pt x="859" y="1675"/>
                  </a:lnTo>
                  <a:lnTo>
                    <a:pt x="859" y="1528"/>
                  </a:lnTo>
                  <a:lnTo>
                    <a:pt x="880" y="1487"/>
                  </a:lnTo>
                  <a:lnTo>
                    <a:pt x="838" y="1466"/>
                  </a:lnTo>
                  <a:lnTo>
                    <a:pt x="880" y="1256"/>
                  </a:lnTo>
                  <a:lnTo>
                    <a:pt x="880" y="1089"/>
                  </a:lnTo>
                  <a:lnTo>
                    <a:pt x="859" y="943"/>
                  </a:lnTo>
                  <a:lnTo>
                    <a:pt x="942" y="796"/>
                  </a:lnTo>
                  <a:lnTo>
                    <a:pt x="963" y="524"/>
                  </a:lnTo>
                  <a:lnTo>
                    <a:pt x="1005" y="357"/>
                  </a:lnTo>
                  <a:lnTo>
                    <a:pt x="1047" y="336"/>
                  </a:lnTo>
                  <a:lnTo>
                    <a:pt x="1026" y="252"/>
                  </a:lnTo>
                  <a:lnTo>
                    <a:pt x="921" y="168"/>
                  </a:lnTo>
                  <a:lnTo>
                    <a:pt x="880" y="168"/>
                  </a:lnTo>
                  <a:lnTo>
                    <a:pt x="817" y="43"/>
                  </a:lnTo>
                  <a:lnTo>
                    <a:pt x="691"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16" name="Google Shape;516;p45"/>
            <p:cNvGrpSpPr/>
            <p:nvPr/>
          </p:nvGrpSpPr>
          <p:grpSpPr>
            <a:xfrm>
              <a:off x="3790439" y="2408636"/>
              <a:ext cx="73017" cy="75684"/>
              <a:chOff x="3781475" y="1624825"/>
              <a:chExt cx="153300" cy="166375"/>
            </a:xfrm>
          </p:grpSpPr>
          <p:sp>
            <p:nvSpPr>
              <p:cNvPr id="517" name="Google Shape;517;p45"/>
              <p:cNvSpPr/>
              <p:nvPr/>
            </p:nvSpPr>
            <p:spPr>
              <a:xfrm>
                <a:off x="3845300" y="1624825"/>
                <a:ext cx="89475" cy="60700"/>
              </a:xfrm>
              <a:custGeom>
                <a:avLst/>
                <a:gdLst/>
                <a:ahLst/>
                <a:cxnLst/>
                <a:rect l="l" t="t" r="r" b="b"/>
                <a:pathLst>
                  <a:path w="3579" h="2428" extrusionOk="0">
                    <a:moveTo>
                      <a:pt x="1695" y="1"/>
                    </a:moveTo>
                    <a:lnTo>
                      <a:pt x="1674" y="84"/>
                    </a:lnTo>
                    <a:lnTo>
                      <a:pt x="1716" y="168"/>
                    </a:lnTo>
                    <a:lnTo>
                      <a:pt x="1758" y="252"/>
                    </a:lnTo>
                    <a:lnTo>
                      <a:pt x="1674" y="210"/>
                    </a:lnTo>
                    <a:lnTo>
                      <a:pt x="1611" y="168"/>
                    </a:lnTo>
                    <a:lnTo>
                      <a:pt x="1570" y="189"/>
                    </a:lnTo>
                    <a:lnTo>
                      <a:pt x="1570" y="293"/>
                    </a:lnTo>
                    <a:lnTo>
                      <a:pt x="1653" y="377"/>
                    </a:lnTo>
                    <a:lnTo>
                      <a:pt x="1653" y="482"/>
                    </a:lnTo>
                    <a:lnTo>
                      <a:pt x="1611" y="586"/>
                    </a:lnTo>
                    <a:lnTo>
                      <a:pt x="1611" y="712"/>
                    </a:lnTo>
                    <a:lnTo>
                      <a:pt x="1674" y="879"/>
                    </a:lnTo>
                    <a:lnTo>
                      <a:pt x="1653" y="984"/>
                    </a:lnTo>
                    <a:lnTo>
                      <a:pt x="1591" y="984"/>
                    </a:lnTo>
                    <a:lnTo>
                      <a:pt x="1570" y="879"/>
                    </a:lnTo>
                    <a:lnTo>
                      <a:pt x="1465" y="796"/>
                    </a:lnTo>
                    <a:lnTo>
                      <a:pt x="1360" y="733"/>
                    </a:lnTo>
                    <a:lnTo>
                      <a:pt x="1339" y="670"/>
                    </a:lnTo>
                    <a:lnTo>
                      <a:pt x="1381" y="586"/>
                    </a:lnTo>
                    <a:lnTo>
                      <a:pt x="1381" y="524"/>
                    </a:lnTo>
                    <a:lnTo>
                      <a:pt x="1298" y="503"/>
                    </a:lnTo>
                    <a:lnTo>
                      <a:pt x="1193" y="565"/>
                    </a:lnTo>
                    <a:lnTo>
                      <a:pt x="1151" y="565"/>
                    </a:lnTo>
                    <a:lnTo>
                      <a:pt x="1130" y="607"/>
                    </a:lnTo>
                    <a:lnTo>
                      <a:pt x="1026" y="670"/>
                    </a:lnTo>
                    <a:lnTo>
                      <a:pt x="942" y="628"/>
                    </a:lnTo>
                    <a:lnTo>
                      <a:pt x="942" y="586"/>
                    </a:lnTo>
                    <a:lnTo>
                      <a:pt x="942" y="524"/>
                    </a:lnTo>
                    <a:lnTo>
                      <a:pt x="879" y="524"/>
                    </a:lnTo>
                    <a:lnTo>
                      <a:pt x="816" y="461"/>
                    </a:lnTo>
                    <a:lnTo>
                      <a:pt x="775" y="356"/>
                    </a:lnTo>
                    <a:lnTo>
                      <a:pt x="712" y="314"/>
                    </a:lnTo>
                    <a:lnTo>
                      <a:pt x="649" y="356"/>
                    </a:lnTo>
                    <a:lnTo>
                      <a:pt x="565" y="273"/>
                    </a:lnTo>
                    <a:lnTo>
                      <a:pt x="607" y="189"/>
                    </a:lnTo>
                    <a:lnTo>
                      <a:pt x="565" y="84"/>
                    </a:lnTo>
                    <a:lnTo>
                      <a:pt x="523" y="63"/>
                    </a:lnTo>
                    <a:lnTo>
                      <a:pt x="461" y="147"/>
                    </a:lnTo>
                    <a:lnTo>
                      <a:pt x="440" y="293"/>
                    </a:lnTo>
                    <a:lnTo>
                      <a:pt x="461" y="419"/>
                    </a:lnTo>
                    <a:lnTo>
                      <a:pt x="544" y="565"/>
                    </a:lnTo>
                    <a:lnTo>
                      <a:pt x="565" y="712"/>
                    </a:lnTo>
                    <a:lnTo>
                      <a:pt x="523" y="733"/>
                    </a:lnTo>
                    <a:lnTo>
                      <a:pt x="440" y="649"/>
                    </a:lnTo>
                    <a:lnTo>
                      <a:pt x="419" y="545"/>
                    </a:lnTo>
                    <a:lnTo>
                      <a:pt x="398" y="524"/>
                    </a:lnTo>
                    <a:lnTo>
                      <a:pt x="398" y="628"/>
                    </a:lnTo>
                    <a:lnTo>
                      <a:pt x="419" y="754"/>
                    </a:lnTo>
                    <a:lnTo>
                      <a:pt x="461" y="837"/>
                    </a:lnTo>
                    <a:lnTo>
                      <a:pt x="461" y="921"/>
                    </a:lnTo>
                    <a:lnTo>
                      <a:pt x="440" y="1005"/>
                    </a:lnTo>
                    <a:lnTo>
                      <a:pt x="419" y="984"/>
                    </a:lnTo>
                    <a:lnTo>
                      <a:pt x="356" y="837"/>
                    </a:lnTo>
                    <a:lnTo>
                      <a:pt x="314" y="796"/>
                    </a:lnTo>
                    <a:lnTo>
                      <a:pt x="105" y="817"/>
                    </a:lnTo>
                    <a:lnTo>
                      <a:pt x="21" y="775"/>
                    </a:lnTo>
                    <a:lnTo>
                      <a:pt x="0" y="775"/>
                    </a:lnTo>
                    <a:lnTo>
                      <a:pt x="63" y="879"/>
                    </a:lnTo>
                    <a:lnTo>
                      <a:pt x="126" y="879"/>
                    </a:lnTo>
                    <a:lnTo>
                      <a:pt x="189" y="921"/>
                    </a:lnTo>
                    <a:lnTo>
                      <a:pt x="168" y="984"/>
                    </a:lnTo>
                    <a:lnTo>
                      <a:pt x="189" y="1026"/>
                    </a:lnTo>
                    <a:lnTo>
                      <a:pt x="293" y="1026"/>
                    </a:lnTo>
                    <a:lnTo>
                      <a:pt x="314" y="1068"/>
                    </a:lnTo>
                    <a:lnTo>
                      <a:pt x="168" y="1172"/>
                    </a:lnTo>
                    <a:lnTo>
                      <a:pt x="168" y="1235"/>
                    </a:lnTo>
                    <a:lnTo>
                      <a:pt x="293" y="1423"/>
                    </a:lnTo>
                    <a:lnTo>
                      <a:pt x="377" y="1444"/>
                    </a:lnTo>
                    <a:lnTo>
                      <a:pt x="461" y="1486"/>
                    </a:lnTo>
                    <a:lnTo>
                      <a:pt x="607" y="1486"/>
                    </a:lnTo>
                    <a:lnTo>
                      <a:pt x="691" y="1465"/>
                    </a:lnTo>
                    <a:lnTo>
                      <a:pt x="754" y="1528"/>
                    </a:lnTo>
                    <a:lnTo>
                      <a:pt x="816" y="1528"/>
                    </a:lnTo>
                    <a:lnTo>
                      <a:pt x="942" y="1444"/>
                    </a:lnTo>
                    <a:lnTo>
                      <a:pt x="1026" y="1423"/>
                    </a:lnTo>
                    <a:lnTo>
                      <a:pt x="1235" y="1381"/>
                    </a:lnTo>
                    <a:lnTo>
                      <a:pt x="1381" y="1381"/>
                    </a:lnTo>
                    <a:lnTo>
                      <a:pt x="1465" y="1340"/>
                    </a:lnTo>
                    <a:lnTo>
                      <a:pt x="1528" y="1340"/>
                    </a:lnTo>
                    <a:lnTo>
                      <a:pt x="1570" y="1361"/>
                    </a:lnTo>
                    <a:lnTo>
                      <a:pt x="1570" y="1423"/>
                    </a:lnTo>
                    <a:lnTo>
                      <a:pt x="1549" y="1465"/>
                    </a:lnTo>
                    <a:lnTo>
                      <a:pt x="1507" y="1549"/>
                    </a:lnTo>
                    <a:lnTo>
                      <a:pt x="1465" y="1570"/>
                    </a:lnTo>
                    <a:lnTo>
                      <a:pt x="1339" y="1549"/>
                    </a:lnTo>
                    <a:lnTo>
                      <a:pt x="1214" y="1549"/>
                    </a:lnTo>
                    <a:lnTo>
                      <a:pt x="1109" y="1528"/>
                    </a:lnTo>
                    <a:lnTo>
                      <a:pt x="1067" y="1570"/>
                    </a:lnTo>
                    <a:lnTo>
                      <a:pt x="1130" y="1591"/>
                    </a:lnTo>
                    <a:lnTo>
                      <a:pt x="1298" y="1653"/>
                    </a:lnTo>
                    <a:lnTo>
                      <a:pt x="1360" y="1695"/>
                    </a:lnTo>
                    <a:lnTo>
                      <a:pt x="1360" y="1758"/>
                    </a:lnTo>
                    <a:lnTo>
                      <a:pt x="1298" y="1758"/>
                    </a:lnTo>
                    <a:lnTo>
                      <a:pt x="1172" y="1695"/>
                    </a:lnTo>
                    <a:lnTo>
                      <a:pt x="1151" y="1758"/>
                    </a:lnTo>
                    <a:lnTo>
                      <a:pt x="1088" y="1758"/>
                    </a:lnTo>
                    <a:lnTo>
                      <a:pt x="984" y="1674"/>
                    </a:lnTo>
                    <a:lnTo>
                      <a:pt x="900" y="1653"/>
                    </a:lnTo>
                    <a:lnTo>
                      <a:pt x="754" y="1695"/>
                    </a:lnTo>
                    <a:lnTo>
                      <a:pt x="754" y="1758"/>
                    </a:lnTo>
                    <a:lnTo>
                      <a:pt x="837" y="1779"/>
                    </a:lnTo>
                    <a:lnTo>
                      <a:pt x="1047" y="1967"/>
                    </a:lnTo>
                    <a:lnTo>
                      <a:pt x="1130" y="1988"/>
                    </a:lnTo>
                    <a:lnTo>
                      <a:pt x="1235" y="1946"/>
                    </a:lnTo>
                    <a:lnTo>
                      <a:pt x="1277" y="1967"/>
                    </a:lnTo>
                    <a:lnTo>
                      <a:pt x="1339" y="2072"/>
                    </a:lnTo>
                    <a:lnTo>
                      <a:pt x="1339" y="2156"/>
                    </a:lnTo>
                    <a:lnTo>
                      <a:pt x="1423" y="2177"/>
                    </a:lnTo>
                    <a:lnTo>
                      <a:pt x="1507" y="2156"/>
                    </a:lnTo>
                    <a:lnTo>
                      <a:pt x="1674" y="2156"/>
                    </a:lnTo>
                    <a:lnTo>
                      <a:pt x="1842" y="2093"/>
                    </a:lnTo>
                    <a:lnTo>
                      <a:pt x="1946" y="2093"/>
                    </a:lnTo>
                    <a:lnTo>
                      <a:pt x="2093" y="2072"/>
                    </a:lnTo>
                    <a:lnTo>
                      <a:pt x="2093" y="2114"/>
                    </a:lnTo>
                    <a:lnTo>
                      <a:pt x="2072" y="2218"/>
                    </a:lnTo>
                    <a:lnTo>
                      <a:pt x="2093" y="2323"/>
                    </a:lnTo>
                    <a:lnTo>
                      <a:pt x="2218" y="2407"/>
                    </a:lnTo>
                    <a:lnTo>
                      <a:pt x="2365" y="2428"/>
                    </a:lnTo>
                    <a:lnTo>
                      <a:pt x="2532" y="2386"/>
                    </a:lnTo>
                    <a:lnTo>
                      <a:pt x="2574" y="2323"/>
                    </a:lnTo>
                    <a:lnTo>
                      <a:pt x="2532" y="2281"/>
                    </a:lnTo>
                    <a:lnTo>
                      <a:pt x="2532" y="2218"/>
                    </a:lnTo>
                    <a:lnTo>
                      <a:pt x="2595" y="2156"/>
                    </a:lnTo>
                    <a:lnTo>
                      <a:pt x="2699" y="2051"/>
                    </a:lnTo>
                    <a:lnTo>
                      <a:pt x="2783" y="2009"/>
                    </a:lnTo>
                    <a:lnTo>
                      <a:pt x="2846" y="2072"/>
                    </a:lnTo>
                    <a:lnTo>
                      <a:pt x="2930" y="2114"/>
                    </a:lnTo>
                    <a:lnTo>
                      <a:pt x="3034" y="2114"/>
                    </a:lnTo>
                    <a:lnTo>
                      <a:pt x="3160" y="2051"/>
                    </a:lnTo>
                    <a:lnTo>
                      <a:pt x="3202" y="1988"/>
                    </a:lnTo>
                    <a:lnTo>
                      <a:pt x="3160" y="1842"/>
                    </a:lnTo>
                    <a:lnTo>
                      <a:pt x="3139" y="1758"/>
                    </a:lnTo>
                    <a:lnTo>
                      <a:pt x="3181" y="1674"/>
                    </a:lnTo>
                    <a:lnTo>
                      <a:pt x="3264" y="1591"/>
                    </a:lnTo>
                    <a:lnTo>
                      <a:pt x="3348" y="1423"/>
                    </a:lnTo>
                    <a:lnTo>
                      <a:pt x="3432" y="1319"/>
                    </a:lnTo>
                    <a:lnTo>
                      <a:pt x="3557" y="1172"/>
                    </a:lnTo>
                    <a:lnTo>
                      <a:pt x="3578" y="1068"/>
                    </a:lnTo>
                    <a:lnTo>
                      <a:pt x="3578" y="1005"/>
                    </a:lnTo>
                    <a:lnTo>
                      <a:pt x="3557" y="900"/>
                    </a:lnTo>
                    <a:lnTo>
                      <a:pt x="3536" y="817"/>
                    </a:lnTo>
                    <a:lnTo>
                      <a:pt x="3557" y="754"/>
                    </a:lnTo>
                    <a:lnTo>
                      <a:pt x="3557" y="712"/>
                    </a:lnTo>
                    <a:lnTo>
                      <a:pt x="3516" y="691"/>
                    </a:lnTo>
                    <a:lnTo>
                      <a:pt x="3348" y="691"/>
                    </a:lnTo>
                    <a:lnTo>
                      <a:pt x="3264" y="607"/>
                    </a:lnTo>
                    <a:lnTo>
                      <a:pt x="3223" y="607"/>
                    </a:lnTo>
                    <a:lnTo>
                      <a:pt x="3034" y="628"/>
                    </a:lnTo>
                    <a:lnTo>
                      <a:pt x="2930" y="607"/>
                    </a:lnTo>
                    <a:lnTo>
                      <a:pt x="2846" y="545"/>
                    </a:lnTo>
                    <a:lnTo>
                      <a:pt x="2741" y="545"/>
                    </a:lnTo>
                    <a:lnTo>
                      <a:pt x="2679" y="503"/>
                    </a:lnTo>
                    <a:lnTo>
                      <a:pt x="2679" y="440"/>
                    </a:lnTo>
                    <a:lnTo>
                      <a:pt x="2637" y="419"/>
                    </a:lnTo>
                    <a:lnTo>
                      <a:pt x="2532" y="482"/>
                    </a:lnTo>
                    <a:lnTo>
                      <a:pt x="2532" y="419"/>
                    </a:lnTo>
                    <a:lnTo>
                      <a:pt x="2532" y="335"/>
                    </a:lnTo>
                    <a:lnTo>
                      <a:pt x="2532" y="293"/>
                    </a:lnTo>
                    <a:lnTo>
                      <a:pt x="2490" y="335"/>
                    </a:lnTo>
                    <a:lnTo>
                      <a:pt x="2469" y="440"/>
                    </a:lnTo>
                    <a:lnTo>
                      <a:pt x="2407" y="482"/>
                    </a:lnTo>
                    <a:lnTo>
                      <a:pt x="2386" y="335"/>
                    </a:lnTo>
                    <a:lnTo>
                      <a:pt x="2344" y="335"/>
                    </a:lnTo>
                    <a:lnTo>
                      <a:pt x="2302" y="398"/>
                    </a:lnTo>
                    <a:lnTo>
                      <a:pt x="2323" y="440"/>
                    </a:lnTo>
                    <a:lnTo>
                      <a:pt x="2302" y="503"/>
                    </a:lnTo>
                    <a:lnTo>
                      <a:pt x="2093" y="503"/>
                    </a:lnTo>
                    <a:lnTo>
                      <a:pt x="2093" y="607"/>
                    </a:lnTo>
                    <a:lnTo>
                      <a:pt x="2072" y="691"/>
                    </a:lnTo>
                    <a:lnTo>
                      <a:pt x="1988" y="670"/>
                    </a:lnTo>
                    <a:lnTo>
                      <a:pt x="1967" y="586"/>
                    </a:lnTo>
                    <a:lnTo>
                      <a:pt x="1925" y="586"/>
                    </a:lnTo>
                    <a:lnTo>
                      <a:pt x="1925" y="670"/>
                    </a:lnTo>
                    <a:lnTo>
                      <a:pt x="1904" y="733"/>
                    </a:lnTo>
                    <a:lnTo>
                      <a:pt x="1883" y="691"/>
                    </a:lnTo>
                    <a:lnTo>
                      <a:pt x="1883" y="607"/>
                    </a:lnTo>
                    <a:lnTo>
                      <a:pt x="1904" y="482"/>
                    </a:lnTo>
                    <a:lnTo>
                      <a:pt x="1904" y="252"/>
                    </a:lnTo>
                    <a:lnTo>
                      <a:pt x="1883" y="168"/>
                    </a:lnTo>
                    <a:lnTo>
                      <a:pt x="1779" y="84"/>
                    </a:lnTo>
                    <a:lnTo>
                      <a:pt x="1716"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 name="Google Shape;518;p45"/>
              <p:cNvSpPr/>
              <p:nvPr/>
            </p:nvSpPr>
            <p:spPr>
              <a:xfrm>
                <a:off x="3875625" y="1704850"/>
                <a:ext cx="21475" cy="18350"/>
              </a:xfrm>
              <a:custGeom>
                <a:avLst/>
                <a:gdLst/>
                <a:ahLst/>
                <a:cxnLst/>
                <a:rect l="l" t="t" r="r" b="b"/>
                <a:pathLst>
                  <a:path w="859" h="734" extrusionOk="0">
                    <a:moveTo>
                      <a:pt x="650" y="1"/>
                    </a:moveTo>
                    <a:lnTo>
                      <a:pt x="587" y="43"/>
                    </a:lnTo>
                    <a:lnTo>
                      <a:pt x="419" y="126"/>
                    </a:lnTo>
                    <a:lnTo>
                      <a:pt x="419" y="43"/>
                    </a:lnTo>
                    <a:lnTo>
                      <a:pt x="357" y="43"/>
                    </a:lnTo>
                    <a:lnTo>
                      <a:pt x="273" y="105"/>
                    </a:lnTo>
                    <a:lnTo>
                      <a:pt x="252" y="147"/>
                    </a:lnTo>
                    <a:lnTo>
                      <a:pt x="231" y="210"/>
                    </a:lnTo>
                    <a:lnTo>
                      <a:pt x="126" y="189"/>
                    </a:lnTo>
                    <a:lnTo>
                      <a:pt x="64" y="252"/>
                    </a:lnTo>
                    <a:lnTo>
                      <a:pt x="1" y="315"/>
                    </a:lnTo>
                    <a:lnTo>
                      <a:pt x="64" y="357"/>
                    </a:lnTo>
                    <a:lnTo>
                      <a:pt x="210" y="357"/>
                    </a:lnTo>
                    <a:lnTo>
                      <a:pt x="252" y="461"/>
                    </a:lnTo>
                    <a:lnTo>
                      <a:pt x="273" y="524"/>
                    </a:lnTo>
                    <a:lnTo>
                      <a:pt x="273" y="608"/>
                    </a:lnTo>
                    <a:lnTo>
                      <a:pt x="336" y="629"/>
                    </a:lnTo>
                    <a:lnTo>
                      <a:pt x="273" y="712"/>
                    </a:lnTo>
                    <a:lnTo>
                      <a:pt x="357" y="712"/>
                    </a:lnTo>
                    <a:lnTo>
                      <a:pt x="419" y="733"/>
                    </a:lnTo>
                    <a:lnTo>
                      <a:pt x="440" y="670"/>
                    </a:lnTo>
                    <a:lnTo>
                      <a:pt x="587" y="608"/>
                    </a:lnTo>
                    <a:lnTo>
                      <a:pt x="670" y="608"/>
                    </a:lnTo>
                    <a:lnTo>
                      <a:pt x="754" y="524"/>
                    </a:lnTo>
                    <a:lnTo>
                      <a:pt x="733" y="461"/>
                    </a:lnTo>
                    <a:lnTo>
                      <a:pt x="754" y="315"/>
                    </a:lnTo>
                    <a:lnTo>
                      <a:pt x="796" y="294"/>
                    </a:lnTo>
                    <a:lnTo>
                      <a:pt x="859" y="189"/>
                    </a:lnTo>
                    <a:lnTo>
                      <a:pt x="796" y="105"/>
                    </a:lnTo>
                    <a:lnTo>
                      <a:pt x="733" y="85"/>
                    </a:lnTo>
                    <a:lnTo>
                      <a:pt x="670" y="22"/>
                    </a:lnTo>
                    <a:lnTo>
                      <a:pt x="650"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 name="Google Shape;519;p45"/>
              <p:cNvSpPr/>
              <p:nvPr/>
            </p:nvSpPr>
            <p:spPr>
              <a:xfrm>
                <a:off x="3883475" y="1716375"/>
                <a:ext cx="39275" cy="43425"/>
              </a:xfrm>
              <a:custGeom>
                <a:avLst/>
                <a:gdLst/>
                <a:ahLst/>
                <a:cxnLst/>
                <a:rect l="l" t="t" r="r" b="b"/>
                <a:pathLst>
                  <a:path w="1571" h="1737" extrusionOk="0">
                    <a:moveTo>
                      <a:pt x="796" y="0"/>
                    </a:moveTo>
                    <a:lnTo>
                      <a:pt x="649" y="105"/>
                    </a:lnTo>
                    <a:lnTo>
                      <a:pt x="482" y="251"/>
                    </a:lnTo>
                    <a:lnTo>
                      <a:pt x="377" y="251"/>
                    </a:lnTo>
                    <a:lnTo>
                      <a:pt x="147" y="293"/>
                    </a:lnTo>
                    <a:lnTo>
                      <a:pt x="43" y="398"/>
                    </a:lnTo>
                    <a:lnTo>
                      <a:pt x="1" y="502"/>
                    </a:lnTo>
                    <a:lnTo>
                      <a:pt x="105" y="565"/>
                    </a:lnTo>
                    <a:lnTo>
                      <a:pt x="168" y="670"/>
                    </a:lnTo>
                    <a:lnTo>
                      <a:pt x="273" y="670"/>
                    </a:lnTo>
                    <a:lnTo>
                      <a:pt x="315" y="712"/>
                    </a:lnTo>
                    <a:lnTo>
                      <a:pt x="273" y="795"/>
                    </a:lnTo>
                    <a:lnTo>
                      <a:pt x="273" y="900"/>
                    </a:lnTo>
                    <a:lnTo>
                      <a:pt x="168" y="1046"/>
                    </a:lnTo>
                    <a:lnTo>
                      <a:pt x="147" y="1235"/>
                    </a:lnTo>
                    <a:lnTo>
                      <a:pt x="64" y="1297"/>
                    </a:lnTo>
                    <a:lnTo>
                      <a:pt x="105" y="1402"/>
                    </a:lnTo>
                    <a:lnTo>
                      <a:pt x="43" y="1444"/>
                    </a:lnTo>
                    <a:lnTo>
                      <a:pt x="64" y="1548"/>
                    </a:lnTo>
                    <a:lnTo>
                      <a:pt x="126" y="1548"/>
                    </a:lnTo>
                    <a:lnTo>
                      <a:pt x="210" y="1507"/>
                    </a:lnTo>
                    <a:lnTo>
                      <a:pt x="315" y="1465"/>
                    </a:lnTo>
                    <a:lnTo>
                      <a:pt x="440" y="1402"/>
                    </a:lnTo>
                    <a:lnTo>
                      <a:pt x="524" y="1402"/>
                    </a:lnTo>
                    <a:lnTo>
                      <a:pt x="587" y="1318"/>
                    </a:lnTo>
                    <a:lnTo>
                      <a:pt x="649" y="1193"/>
                    </a:lnTo>
                    <a:lnTo>
                      <a:pt x="691" y="1151"/>
                    </a:lnTo>
                    <a:lnTo>
                      <a:pt x="796" y="1151"/>
                    </a:lnTo>
                    <a:lnTo>
                      <a:pt x="838" y="1130"/>
                    </a:lnTo>
                    <a:lnTo>
                      <a:pt x="838" y="1235"/>
                    </a:lnTo>
                    <a:lnTo>
                      <a:pt x="796" y="1423"/>
                    </a:lnTo>
                    <a:lnTo>
                      <a:pt x="796" y="1548"/>
                    </a:lnTo>
                    <a:lnTo>
                      <a:pt x="754" y="1632"/>
                    </a:lnTo>
                    <a:lnTo>
                      <a:pt x="775" y="1737"/>
                    </a:lnTo>
                    <a:lnTo>
                      <a:pt x="859" y="1737"/>
                    </a:lnTo>
                    <a:lnTo>
                      <a:pt x="942" y="1653"/>
                    </a:lnTo>
                    <a:lnTo>
                      <a:pt x="942" y="1569"/>
                    </a:lnTo>
                    <a:lnTo>
                      <a:pt x="984" y="1465"/>
                    </a:lnTo>
                    <a:lnTo>
                      <a:pt x="1089" y="1423"/>
                    </a:lnTo>
                    <a:lnTo>
                      <a:pt x="1193" y="1402"/>
                    </a:lnTo>
                    <a:lnTo>
                      <a:pt x="1277" y="1151"/>
                    </a:lnTo>
                    <a:lnTo>
                      <a:pt x="1277" y="1046"/>
                    </a:lnTo>
                    <a:lnTo>
                      <a:pt x="1382" y="900"/>
                    </a:lnTo>
                    <a:lnTo>
                      <a:pt x="1507" y="837"/>
                    </a:lnTo>
                    <a:lnTo>
                      <a:pt x="1570" y="795"/>
                    </a:lnTo>
                    <a:lnTo>
                      <a:pt x="1465" y="732"/>
                    </a:lnTo>
                    <a:lnTo>
                      <a:pt x="1403" y="691"/>
                    </a:lnTo>
                    <a:lnTo>
                      <a:pt x="1298" y="628"/>
                    </a:lnTo>
                    <a:lnTo>
                      <a:pt x="1172" y="712"/>
                    </a:lnTo>
                    <a:lnTo>
                      <a:pt x="1089" y="774"/>
                    </a:lnTo>
                    <a:lnTo>
                      <a:pt x="963" y="691"/>
                    </a:lnTo>
                    <a:lnTo>
                      <a:pt x="838" y="565"/>
                    </a:lnTo>
                    <a:lnTo>
                      <a:pt x="796" y="398"/>
                    </a:lnTo>
                    <a:lnTo>
                      <a:pt x="838" y="356"/>
                    </a:lnTo>
                    <a:lnTo>
                      <a:pt x="942" y="314"/>
                    </a:lnTo>
                    <a:lnTo>
                      <a:pt x="942" y="272"/>
                    </a:lnTo>
                    <a:lnTo>
                      <a:pt x="859" y="147"/>
                    </a:lnTo>
                    <a:lnTo>
                      <a:pt x="796"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0" name="Google Shape;520;p45"/>
              <p:cNvSpPr/>
              <p:nvPr/>
            </p:nvSpPr>
            <p:spPr>
              <a:xfrm>
                <a:off x="3781475" y="1649925"/>
                <a:ext cx="102550" cy="141275"/>
              </a:xfrm>
              <a:custGeom>
                <a:avLst/>
                <a:gdLst/>
                <a:ahLst/>
                <a:cxnLst/>
                <a:rect l="l" t="t" r="r" b="b"/>
                <a:pathLst>
                  <a:path w="4102" h="5651" extrusionOk="0">
                    <a:moveTo>
                      <a:pt x="1988" y="1"/>
                    </a:moveTo>
                    <a:lnTo>
                      <a:pt x="1926" y="22"/>
                    </a:lnTo>
                    <a:lnTo>
                      <a:pt x="1842" y="126"/>
                    </a:lnTo>
                    <a:lnTo>
                      <a:pt x="1884" y="315"/>
                    </a:lnTo>
                    <a:lnTo>
                      <a:pt x="1821" y="419"/>
                    </a:lnTo>
                    <a:lnTo>
                      <a:pt x="1821" y="524"/>
                    </a:lnTo>
                    <a:lnTo>
                      <a:pt x="1800" y="629"/>
                    </a:lnTo>
                    <a:lnTo>
                      <a:pt x="1842" y="649"/>
                    </a:lnTo>
                    <a:lnTo>
                      <a:pt x="1884" y="733"/>
                    </a:lnTo>
                    <a:lnTo>
                      <a:pt x="1884" y="1068"/>
                    </a:lnTo>
                    <a:lnTo>
                      <a:pt x="1884" y="1235"/>
                    </a:lnTo>
                    <a:lnTo>
                      <a:pt x="1926" y="1361"/>
                    </a:lnTo>
                    <a:lnTo>
                      <a:pt x="2030" y="1507"/>
                    </a:lnTo>
                    <a:lnTo>
                      <a:pt x="2030" y="1654"/>
                    </a:lnTo>
                    <a:lnTo>
                      <a:pt x="2135" y="1779"/>
                    </a:lnTo>
                    <a:lnTo>
                      <a:pt x="2135" y="1863"/>
                    </a:lnTo>
                    <a:lnTo>
                      <a:pt x="2051" y="1863"/>
                    </a:lnTo>
                    <a:lnTo>
                      <a:pt x="2009" y="1800"/>
                    </a:lnTo>
                    <a:lnTo>
                      <a:pt x="1926" y="1612"/>
                    </a:lnTo>
                    <a:lnTo>
                      <a:pt x="1842" y="1507"/>
                    </a:lnTo>
                    <a:lnTo>
                      <a:pt x="1800" y="1507"/>
                    </a:lnTo>
                    <a:lnTo>
                      <a:pt x="1716" y="1570"/>
                    </a:lnTo>
                    <a:lnTo>
                      <a:pt x="1675" y="1549"/>
                    </a:lnTo>
                    <a:lnTo>
                      <a:pt x="1675" y="1486"/>
                    </a:lnTo>
                    <a:lnTo>
                      <a:pt x="1737" y="1403"/>
                    </a:lnTo>
                    <a:lnTo>
                      <a:pt x="1779" y="1361"/>
                    </a:lnTo>
                    <a:lnTo>
                      <a:pt x="1779" y="1256"/>
                    </a:lnTo>
                    <a:lnTo>
                      <a:pt x="1695" y="1026"/>
                    </a:lnTo>
                    <a:lnTo>
                      <a:pt x="1695" y="817"/>
                    </a:lnTo>
                    <a:lnTo>
                      <a:pt x="1675" y="733"/>
                    </a:lnTo>
                    <a:lnTo>
                      <a:pt x="1528" y="649"/>
                    </a:lnTo>
                    <a:lnTo>
                      <a:pt x="1465" y="524"/>
                    </a:lnTo>
                    <a:lnTo>
                      <a:pt x="1382" y="503"/>
                    </a:lnTo>
                    <a:lnTo>
                      <a:pt x="1319" y="545"/>
                    </a:lnTo>
                    <a:lnTo>
                      <a:pt x="1319" y="670"/>
                    </a:lnTo>
                    <a:lnTo>
                      <a:pt x="1193" y="838"/>
                    </a:lnTo>
                    <a:lnTo>
                      <a:pt x="1172" y="963"/>
                    </a:lnTo>
                    <a:lnTo>
                      <a:pt x="1193" y="1089"/>
                    </a:lnTo>
                    <a:lnTo>
                      <a:pt x="1256" y="1235"/>
                    </a:lnTo>
                    <a:lnTo>
                      <a:pt x="1277" y="1403"/>
                    </a:lnTo>
                    <a:lnTo>
                      <a:pt x="1214" y="1382"/>
                    </a:lnTo>
                    <a:lnTo>
                      <a:pt x="1172" y="1298"/>
                    </a:lnTo>
                    <a:lnTo>
                      <a:pt x="1151" y="1173"/>
                    </a:lnTo>
                    <a:lnTo>
                      <a:pt x="1172" y="1089"/>
                    </a:lnTo>
                    <a:lnTo>
                      <a:pt x="1110" y="1068"/>
                    </a:lnTo>
                    <a:lnTo>
                      <a:pt x="1068" y="984"/>
                    </a:lnTo>
                    <a:lnTo>
                      <a:pt x="1047" y="984"/>
                    </a:lnTo>
                    <a:lnTo>
                      <a:pt x="984" y="1047"/>
                    </a:lnTo>
                    <a:lnTo>
                      <a:pt x="942" y="1026"/>
                    </a:lnTo>
                    <a:lnTo>
                      <a:pt x="942" y="942"/>
                    </a:lnTo>
                    <a:lnTo>
                      <a:pt x="1047" y="859"/>
                    </a:lnTo>
                    <a:lnTo>
                      <a:pt x="1047" y="838"/>
                    </a:lnTo>
                    <a:lnTo>
                      <a:pt x="984" y="817"/>
                    </a:lnTo>
                    <a:lnTo>
                      <a:pt x="859" y="859"/>
                    </a:lnTo>
                    <a:lnTo>
                      <a:pt x="775" y="921"/>
                    </a:lnTo>
                    <a:lnTo>
                      <a:pt x="691" y="859"/>
                    </a:lnTo>
                    <a:lnTo>
                      <a:pt x="733" y="817"/>
                    </a:lnTo>
                    <a:lnTo>
                      <a:pt x="775" y="775"/>
                    </a:lnTo>
                    <a:lnTo>
                      <a:pt x="796" y="733"/>
                    </a:lnTo>
                    <a:lnTo>
                      <a:pt x="900" y="629"/>
                    </a:lnTo>
                    <a:lnTo>
                      <a:pt x="984" y="629"/>
                    </a:lnTo>
                    <a:lnTo>
                      <a:pt x="1005" y="649"/>
                    </a:lnTo>
                    <a:lnTo>
                      <a:pt x="1089" y="670"/>
                    </a:lnTo>
                    <a:lnTo>
                      <a:pt x="1151" y="608"/>
                    </a:lnTo>
                    <a:lnTo>
                      <a:pt x="1172" y="524"/>
                    </a:lnTo>
                    <a:lnTo>
                      <a:pt x="1089" y="398"/>
                    </a:lnTo>
                    <a:lnTo>
                      <a:pt x="1047" y="336"/>
                    </a:lnTo>
                    <a:lnTo>
                      <a:pt x="900" y="357"/>
                    </a:lnTo>
                    <a:lnTo>
                      <a:pt x="670" y="545"/>
                    </a:lnTo>
                    <a:lnTo>
                      <a:pt x="587" y="566"/>
                    </a:lnTo>
                    <a:lnTo>
                      <a:pt x="545" y="545"/>
                    </a:lnTo>
                    <a:lnTo>
                      <a:pt x="545" y="461"/>
                    </a:lnTo>
                    <a:lnTo>
                      <a:pt x="461" y="419"/>
                    </a:lnTo>
                    <a:lnTo>
                      <a:pt x="419" y="440"/>
                    </a:lnTo>
                    <a:lnTo>
                      <a:pt x="419" y="566"/>
                    </a:lnTo>
                    <a:lnTo>
                      <a:pt x="545" y="712"/>
                    </a:lnTo>
                    <a:lnTo>
                      <a:pt x="524" y="754"/>
                    </a:lnTo>
                    <a:lnTo>
                      <a:pt x="419" y="754"/>
                    </a:lnTo>
                    <a:lnTo>
                      <a:pt x="377" y="649"/>
                    </a:lnTo>
                    <a:lnTo>
                      <a:pt x="315" y="503"/>
                    </a:lnTo>
                    <a:lnTo>
                      <a:pt x="231" y="503"/>
                    </a:lnTo>
                    <a:lnTo>
                      <a:pt x="126" y="608"/>
                    </a:lnTo>
                    <a:lnTo>
                      <a:pt x="147" y="733"/>
                    </a:lnTo>
                    <a:lnTo>
                      <a:pt x="168" y="775"/>
                    </a:lnTo>
                    <a:lnTo>
                      <a:pt x="168" y="880"/>
                    </a:lnTo>
                    <a:lnTo>
                      <a:pt x="147" y="880"/>
                    </a:lnTo>
                    <a:lnTo>
                      <a:pt x="43" y="963"/>
                    </a:lnTo>
                    <a:lnTo>
                      <a:pt x="1" y="984"/>
                    </a:lnTo>
                    <a:lnTo>
                      <a:pt x="1" y="1089"/>
                    </a:lnTo>
                    <a:lnTo>
                      <a:pt x="22" y="1235"/>
                    </a:lnTo>
                    <a:lnTo>
                      <a:pt x="43" y="1361"/>
                    </a:lnTo>
                    <a:lnTo>
                      <a:pt x="147" y="1549"/>
                    </a:lnTo>
                    <a:lnTo>
                      <a:pt x="147" y="1612"/>
                    </a:lnTo>
                    <a:lnTo>
                      <a:pt x="231" y="1591"/>
                    </a:lnTo>
                    <a:lnTo>
                      <a:pt x="273" y="1507"/>
                    </a:lnTo>
                    <a:lnTo>
                      <a:pt x="273" y="1403"/>
                    </a:lnTo>
                    <a:lnTo>
                      <a:pt x="273" y="1298"/>
                    </a:lnTo>
                    <a:lnTo>
                      <a:pt x="335" y="1277"/>
                    </a:lnTo>
                    <a:lnTo>
                      <a:pt x="419" y="1361"/>
                    </a:lnTo>
                    <a:lnTo>
                      <a:pt x="461" y="1298"/>
                    </a:lnTo>
                    <a:lnTo>
                      <a:pt x="482" y="1340"/>
                    </a:lnTo>
                    <a:lnTo>
                      <a:pt x="440" y="1445"/>
                    </a:lnTo>
                    <a:lnTo>
                      <a:pt x="419" y="1591"/>
                    </a:lnTo>
                    <a:lnTo>
                      <a:pt x="377" y="1612"/>
                    </a:lnTo>
                    <a:lnTo>
                      <a:pt x="377" y="1675"/>
                    </a:lnTo>
                    <a:lnTo>
                      <a:pt x="482" y="1779"/>
                    </a:lnTo>
                    <a:lnTo>
                      <a:pt x="482" y="1800"/>
                    </a:lnTo>
                    <a:lnTo>
                      <a:pt x="545" y="1821"/>
                    </a:lnTo>
                    <a:lnTo>
                      <a:pt x="628" y="1821"/>
                    </a:lnTo>
                    <a:lnTo>
                      <a:pt x="649" y="1863"/>
                    </a:lnTo>
                    <a:lnTo>
                      <a:pt x="649" y="1926"/>
                    </a:lnTo>
                    <a:lnTo>
                      <a:pt x="545" y="2010"/>
                    </a:lnTo>
                    <a:lnTo>
                      <a:pt x="482" y="2010"/>
                    </a:lnTo>
                    <a:lnTo>
                      <a:pt x="482" y="1968"/>
                    </a:lnTo>
                    <a:lnTo>
                      <a:pt x="461" y="1905"/>
                    </a:lnTo>
                    <a:lnTo>
                      <a:pt x="315" y="1800"/>
                    </a:lnTo>
                    <a:lnTo>
                      <a:pt x="273" y="1821"/>
                    </a:lnTo>
                    <a:lnTo>
                      <a:pt x="273" y="1884"/>
                    </a:lnTo>
                    <a:lnTo>
                      <a:pt x="335" y="1989"/>
                    </a:lnTo>
                    <a:lnTo>
                      <a:pt x="419" y="2030"/>
                    </a:lnTo>
                    <a:lnTo>
                      <a:pt x="482" y="2093"/>
                    </a:lnTo>
                    <a:lnTo>
                      <a:pt x="482" y="2114"/>
                    </a:lnTo>
                    <a:lnTo>
                      <a:pt x="440" y="2177"/>
                    </a:lnTo>
                    <a:lnTo>
                      <a:pt x="482" y="2240"/>
                    </a:lnTo>
                    <a:lnTo>
                      <a:pt x="587" y="2302"/>
                    </a:lnTo>
                    <a:lnTo>
                      <a:pt x="670" y="2344"/>
                    </a:lnTo>
                    <a:lnTo>
                      <a:pt x="691" y="2428"/>
                    </a:lnTo>
                    <a:lnTo>
                      <a:pt x="775" y="2449"/>
                    </a:lnTo>
                    <a:lnTo>
                      <a:pt x="900" y="2449"/>
                    </a:lnTo>
                    <a:lnTo>
                      <a:pt x="942" y="2491"/>
                    </a:lnTo>
                    <a:lnTo>
                      <a:pt x="879" y="2533"/>
                    </a:lnTo>
                    <a:lnTo>
                      <a:pt x="754" y="2533"/>
                    </a:lnTo>
                    <a:lnTo>
                      <a:pt x="754" y="2637"/>
                    </a:lnTo>
                    <a:lnTo>
                      <a:pt x="796" y="2742"/>
                    </a:lnTo>
                    <a:lnTo>
                      <a:pt x="859" y="2742"/>
                    </a:lnTo>
                    <a:lnTo>
                      <a:pt x="942" y="2763"/>
                    </a:lnTo>
                    <a:lnTo>
                      <a:pt x="1068" y="2909"/>
                    </a:lnTo>
                    <a:lnTo>
                      <a:pt x="1110" y="2972"/>
                    </a:lnTo>
                    <a:lnTo>
                      <a:pt x="1068" y="3035"/>
                    </a:lnTo>
                    <a:lnTo>
                      <a:pt x="1068" y="3077"/>
                    </a:lnTo>
                    <a:lnTo>
                      <a:pt x="1382" y="3077"/>
                    </a:lnTo>
                    <a:lnTo>
                      <a:pt x="1465" y="3014"/>
                    </a:lnTo>
                    <a:lnTo>
                      <a:pt x="1465" y="2930"/>
                    </a:lnTo>
                    <a:lnTo>
                      <a:pt x="1507" y="2805"/>
                    </a:lnTo>
                    <a:lnTo>
                      <a:pt x="1591" y="2763"/>
                    </a:lnTo>
                    <a:lnTo>
                      <a:pt x="1675" y="2805"/>
                    </a:lnTo>
                    <a:lnTo>
                      <a:pt x="1675" y="2721"/>
                    </a:lnTo>
                    <a:lnTo>
                      <a:pt x="1612" y="2616"/>
                    </a:lnTo>
                    <a:lnTo>
                      <a:pt x="1570" y="2512"/>
                    </a:lnTo>
                    <a:lnTo>
                      <a:pt x="1570" y="2386"/>
                    </a:lnTo>
                    <a:lnTo>
                      <a:pt x="1528" y="2302"/>
                    </a:lnTo>
                    <a:lnTo>
                      <a:pt x="1528" y="2219"/>
                    </a:lnTo>
                    <a:lnTo>
                      <a:pt x="1591" y="2198"/>
                    </a:lnTo>
                    <a:lnTo>
                      <a:pt x="1633" y="2219"/>
                    </a:lnTo>
                    <a:lnTo>
                      <a:pt x="1695" y="2323"/>
                    </a:lnTo>
                    <a:lnTo>
                      <a:pt x="1675" y="2344"/>
                    </a:lnTo>
                    <a:lnTo>
                      <a:pt x="1695" y="2428"/>
                    </a:lnTo>
                    <a:lnTo>
                      <a:pt x="1779" y="2344"/>
                    </a:lnTo>
                    <a:lnTo>
                      <a:pt x="1779" y="2282"/>
                    </a:lnTo>
                    <a:lnTo>
                      <a:pt x="1737" y="2093"/>
                    </a:lnTo>
                    <a:lnTo>
                      <a:pt x="1800" y="2010"/>
                    </a:lnTo>
                    <a:lnTo>
                      <a:pt x="1821" y="2010"/>
                    </a:lnTo>
                    <a:lnTo>
                      <a:pt x="1884" y="2093"/>
                    </a:lnTo>
                    <a:lnTo>
                      <a:pt x="1884" y="2219"/>
                    </a:lnTo>
                    <a:lnTo>
                      <a:pt x="1926" y="2282"/>
                    </a:lnTo>
                    <a:lnTo>
                      <a:pt x="1926" y="2344"/>
                    </a:lnTo>
                    <a:lnTo>
                      <a:pt x="1842" y="2428"/>
                    </a:lnTo>
                    <a:lnTo>
                      <a:pt x="1842" y="2491"/>
                    </a:lnTo>
                    <a:lnTo>
                      <a:pt x="1884" y="2637"/>
                    </a:lnTo>
                    <a:lnTo>
                      <a:pt x="1926" y="2658"/>
                    </a:lnTo>
                    <a:lnTo>
                      <a:pt x="2009" y="2637"/>
                    </a:lnTo>
                    <a:lnTo>
                      <a:pt x="2156" y="2491"/>
                    </a:lnTo>
                    <a:lnTo>
                      <a:pt x="2219" y="2344"/>
                    </a:lnTo>
                    <a:lnTo>
                      <a:pt x="2219" y="2240"/>
                    </a:lnTo>
                    <a:lnTo>
                      <a:pt x="2239" y="2177"/>
                    </a:lnTo>
                    <a:lnTo>
                      <a:pt x="2302" y="2198"/>
                    </a:lnTo>
                    <a:lnTo>
                      <a:pt x="2344" y="2282"/>
                    </a:lnTo>
                    <a:lnTo>
                      <a:pt x="2323" y="2407"/>
                    </a:lnTo>
                    <a:lnTo>
                      <a:pt x="2260" y="2512"/>
                    </a:lnTo>
                    <a:lnTo>
                      <a:pt x="2260" y="2595"/>
                    </a:lnTo>
                    <a:lnTo>
                      <a:pt x="2344" y="2637"/>
                    </a:lnTo>
                    <a:lnTo>
                      <a:pt x="2449" y="2616"/>
                    </a:lnTo>
                    <a:lnTo>
                      <a:pt x="2532" y="2533"/>
                    </a:lnTo>
                    <a:lnTo>
                      <a:pt x="2574" y="2533"/>
                    </a:lnTo>
                    <a:lnTo>
                      <a:pt x="2574" y="2595"/>
                    </a:lnTo>
                    <a:lnTo>
                      <a:pt x="2532" y="2637"/>
                    </a:lnTo>
                    <a:lnTo>
                      <a:pt x="2428" y="2658"/>
                    </a:lnTo>
                    <a:lnTo>
                      <a:pt x="2344" y="2763"/>
                    </a:lnTo>
                    <a:lnTo>
                      <a:pt x="2156" y="2763"/>
                    </a:lnTo>
                    <a:lnTo>
                      <a:pt x="2009" y="2826"/>
                    </a:lnTo>
                    <a:lnTo>
                      <a:pt x="1988" y="2867"/>
                    </a:lnTo>
                    <a:lnTo>
                      <a:pt x="2009" y="2951"/>
                    </a:lnTo>
                    <a:lnTo>
                      <a:pt x="1884" y="3014"/>
                    </a:lnTo>
                    <a:lnTo>
                      <a:pt x="1800" y="3118"/>
                    </a:lnTo>
                    <a:lnTo>
                      <a:pt x="1716" y="3181"/>
                    </a:lnTo>
                    <a:lnTo>
                      <a:pt x="1675" y="3181"/>
                    </a:lnTo>
                    <a:lnTo>
                      <a:pt x="1570" y="3244"/>
                    </a:lnTo>
                    <a:lnTo>
                      <a:pt x="1570" y="3328"/>
                    </a:lnTo>
                    <a:lnTo>
                      <a:pt x="1507" y="3349"/>
                    </a:lnTo>
                    <a:lnTo>
                      <a:pt x="1486" y="3265"/>
                    </a:lnTo>
                    <a:lnTo>
                      <a:pt x="1465" y="3223"/>
                    </a:lnTo>
                    <a:lnTo>
                      <a:pt x="1382" y="3265"/>
                    </a:lnTo>
                    <a:lnTo>
                      <a:pt x="1298" y="3286"/>
                    </a:lnTo>
                    <a:lnTo>
                      <a:pt x="1298" y="3349"/>
                    </a:lnTo>
                    <a:lnTo>
                      <a:pt x="1277" y="3390"/>
                    </a:lnTo>
                    <a:lnTo>
                      <a:pt x="1319" y="3579"/>
                    </a:lnTo>
                    <a:lnTo>
                      <a:pt x="1319" y="3704"/>
                    </a:lnTo>
                    <a:lnTo>
                      <a:pt x="1361" y="3746"/>
                    </a:lnTo>
                    <a:lnTo>
                      <a:pt x="1465" y="3746"/>
                    </a:lnTo>
                    <a:lnTo>
                      <a:pt x="1528" y="3704"/>
                    </a:lnTo>
                    <a:lnTo>
                      <a:pt x="1633" y="3683"/>
                    </a:lnTo>
                    <a:lnTo>
                      <a:pt x="1695" y="3662"/>
                    </a:lnTo>
                    <a:lnTo>
                      <a:pt x="1779" y="3662"/>
                    </a:lnTo>
                    <a:lnTo>
                      <a:pt x="1842" y="3642"/>
                    </a:lnTo>
                    <a:lnTo>
                      <a:pt x="1926" y="3537"/>
                    </a:lnTo>
                    <a:lnTo>
                      <a:pt x="1988" y="3537"/>
                    </a:lnTo>
                    <a:lnTo>
                      <a:pt x="2009" y="3495"/>
                    </a:lnTo>
                    <a:lnTo>
                      <a:pt x="2114" y="3495"/>
                    </a:lnTo>
                    <a:lnTo>
                      <a:pt x="2135" y="3537"/>
                    </a:lnTo>
                    <a:lnTo>
                      <a:pt x="2428" y="3537"/>
                    </a:lnTo>
                    <a:lnTo>
                      <a:pt x="2470" y="3474"/>
                    </a:lnTo>
                    <a:lnTo>
                      <a:pt x="2553" y="3432"/>
                    </a:lnTo>
                    <a:lnTo>
                      <a:pt x="2616" y="3432"/>
                    </a:lnTo>
                    <a:lnTo>
                      <a:pt x="2616" y="3495"/>
                    </a:lnTo>
                    <a:lnTo>
                      <a:pt x="2553" y="3537"/>
                    </a:lnTo>
                    <a:lnTo>
                      <a:pt x="2532" y="3600"/>
                    </a:lnTo>
                    <a:lnTo>
                      <a:pt x="2449" y="3600"/>
                    </a:lnTo>
                    <a:lnTo>
                      <a:pt x="2407" y="3642"/>
                    </a:lnTo>
                    <a:lnTo>
                      <a:pt x="2239" y="3642"/>
                    </a:lnTo>
                    <a:lnTo>
                      <a:pt x="2135" y="3683"/>
                    </a:lnTo>
                    <a:lnTo>
                      <a:pt x="1947" y="3767"/>
                    </a:lnTo>
                    <a:lnTo>
                      <a:pt x="1884" y="3767"/>
                    </a:lnTo>
                    <a:lnTo>
                      <a:pt x="1800" y="3788"/>
                    </a:lnTo>
                    <a:lnTo>
                      <a:pt x="1800" y="3809"/>
                    </a:lnTo>
                    <a:lnTo>
                      <a:pt x="1905" y="3872"/>
                    </a:lnTo>
                    <a:lnTo>
                      <a:pt x="2051" y="3893"/>
                    </a:lnTo>
                    <a:lnTo>
                      <a:pt x="2135" y="3893"/>
                    </a:lnTo>
                    <a:lnTo>
                      <a:pt x="2239" y="3976"/>
                    </a:lnTo>
                    <a:lnTo>
                      <a:pt x="2239" y="4018"/>
                    </a:lnTo>
                    <a:lnTo>
                      <a:pt x="2030" y="4018"/>
                    </a:lnTo>
                    <a:lnTo>
                      <a:pt x="1947" y="4060"/>
                    </a:lnTo>
                    <a:lnTo>
                      <a:pt x="1905" y="4018"/>
                    </a:lnTo>
                    <a:lnTo>
                      <a:pt x="1800" y="3997"/>
                    </a:lnTo>
                    <a:lnTo>
                      <a:pt x="1779" y="4060"/>
                    </a:lnTo>
                    <a:lnTo>
                      <a:pt x="1737" y="4060"/>
                    </a:lnTo>
                    <a:lnTo>
                      <a:pt x="1695" y="3997"/>
                    </a:lnTo>
                    <a:lnTo>
                      <a:pt x="1633" y="3914"/>
                    </a:lnTo>
                    <a:lnTo>
                      <a:pt x="1570" y="3893"/>
                    </a:lnTo>
                    <a:lnTo>
                      <a:pt x="1423" y="3997"/>
                    </a:lnTo>
                    <a:lnTo>
                      <a:pt x="1423" y="4018"/>
                    </a:lnTo>
                    <a:lnTo>
                      <a:pt x="1486" y="4102"/>
                    </a:lnTo>
                    <a:lnTo>
                      <a:pt x="1507" y="4165"/>
                    </a:lnTo>
                    <a:lnTo>
                      <a:pt x="1486" y="4227"/>
                    </a:lnTo>
                    <a:lnTo>
                      <a:pt x="1507" y="4227"/>
                    </a:lnTo>
                    <a:lnTo>
                      <a:pt x="1486" y="4290"/>
                    </a:lnTo>
                    <a:lnTo>
                      <a:pt x="1507" y="4332"/>
                    </a:lnTo>
                    <a:lnTo>
                      <a:pt x="1591" y="4395"/>
                    </a:lnTo>
                    <a:lnTo>
                      <a:pt x="1591" y="4437"/>
                    </a:lnTo>
                    <a:lnTo>
                      <a:pt x="1612" y="4499"/>
                    </a:lnTo>
                    <a:lnTo>
                      <a:pt x="1633" y="4478"/>
                    </a:lnTo>
                    <a:lnTo>
                      <a:pt x="1716" y="4541"/>
                    </a:lnTo>
                    <a:lnTo>
                      <a:pt x="1716" y="4604"/>
                    </a:lnTo>
                    <a:lnTo>
                      <a:pt x="1779" y="4688"/>
                    </a:lnTo>
                    <a:lnTo>
                      <a:pt x="1800" y="4646"/>
                    </a:lnTo>
                    <a:lnTo>
                      <a:pt x="1884" y="4688"/>
                    </a:lnTo>
                    <a:lnTo>
                      <a:pt x="1926" y="4751"/>
                    </a:lnTo>
                    <a:lnTo>
                      <a:pt x="1988" y="4792"/>
                    </a:lnTo>
                    <a:lnTo>
                      <a:pt x="1988" y="4855"/>
                    </a:lnTo>
                    <a:lnTo>
                      <a:pt x="2114" y="4960"/>
                    </a:lnTo>
                    <a:lnTo>
                      <a:pt x="2239" y="4918"/>
                    </a:lnTo>
                    <a:lnTo>
                      <a:pt x="2260" y="4834"/>
                    </a:lnTo>
                    <a:lnTo>
                      <a:pt x="2323" y="4834"/>
                    </a:lnTo>
                    <a:lnTo>
                      <a:pt x="2344" y="4897"/>
                    </a:lnTo>
                    <a:lnTo>
                      <a:pt x="2428" y="4855"/>
                    </a:lnTo>
                    <a:lnTo>
                      <a:pt x="2449" y="4897"/>
                    </a:lnTo>
                    <a:lnTo>
                      <a:pt x="2449" y="4960"/>
                    </a:lnTo>
                    <a:lnTo>
                      <a:pt x="2407" y="5023"/>
                    </a:lnTo>
                    <a:lnTo>
                      <a:pt x="2344" y="5023"/>
                    </a:lnTo>
                    <a:lnTo>
                      <a:pt x="2239" y="5106"/>
                    </a:lnTo>
                    <a:lnTo>
                      <a:pt x="2239" y="5148"/>
                    </a:lnTo>
                    <a:lnTo>
                      <a:pt x="2428" y="5336"/>
                    </a:lnTo>
                    <a:lnTo>
                      <a:pt x="2470" y="5357"/>
                    </a:lnTo>
                    <a:lnTo>
                      <a:pt x="2532" y="5420"/>
                    </a:lnTo>
                    <a:lnTo>
                      <a:pt x="2512" y="5567"/>
                    </a:lnTo>
                    <a:lnTo>
                      <a:pt x="2532" y="5650"/>
                    </a:lnTo>
                    <a:lnTo>
                      <a:pt x="2574" y="5650"/>
                    </a:lnTo>
                    <a:lnTo>
                      <a:pt x="2616" y="5587"/>
                    </a:lnTo>
                    <a:lnTo>
                      <a:pt x="2658" y="5567"/>
                    </a:lnTo>
                    <a:lnTo>
                      <a:pt x="2721" y="5650"/>
                    </a:lnTo>
                    <a:lnTo>
                      <a:pt x="2784" y="5629"/>
                    </a:lnTo>
                    <a:lnTo>
                      <a:pt x="2867" y="5525"/>
                    </a:lnTo>
                    <a:lnTo>
                      <a:pt x="2888" y="5420"/>
                    </a:lnTo>
                    <a:lnTo>
                      <a:pt x="2930" y="5357"/>
                    </a:lnTo>
                    <a:lnTo>
                      <a:pt x="2930" y="5315"/>
                    </a:lnTo>
                    <a:lnTo>
                      <a:pt x="2867" y="5148"/>
                    </a:lnTo>
                    <a:lnTo>
                      <a:pt x="2846" y="5023"/>
                    </a:lnTo>
                    <a:lnTo>
                      <a:pt x="2888" y="4939"/>
                    </a:lnTo>
                    <a:lnTo>
                      <a:pt x="2951" y="4855"/>
                    </a:lnTo>
                    <a:lnTo>
                      <a:pt x="2951" y="4499"/>
                    </a:lnTo>
                    <a:lnTo>
                      <a:pt x="2972" y="4395"/>
                    </a:lnTo>
                    <a:lnTo>
                      <a:pt x="2972" y="4311"/>
                    </a:lnTo>
                    <a:lnTo>
                      <a:pt x="3056" y="4227"/>
                    </a:lnTo>
                    <a:lnTo>
                      <a:pt x="3056" y="4206"/>
                    </a:lnTo>
                    <a:lnTo>
                      <a:pt x="2972" y="4165"/>
                    </a:lnTo>
                    <a:lnTo>
                      <a:pt x="3056" y="4060"/>
                    </a:lnTo>
                    <a:lnTo>
                      <a:pt x="3181" y="4081"/>
                    </a:lnTo>
                    <a:lnTo>
                      <a:pt x="3202" y="4081"/>
                    </a:lnTo>
                    <a:lnTo>
                      <a:pt x="3244" y="3976"/>
                    </a:lnTo>
                    <a:lnTo>
                      <a:pt x="3244" y="3809"/>
                    </a:lnTo>
                    <a:lnTo>
                      <a:pt x="3265" y="3683"/>
                    </a:lnTo>
                    <a:lnTo>
                      <a:pt x="3265" y="3558"/>
                    </a:lnTo>
                    <a:lnTo>
                      <a:pt x="3181" y="3432"/>
                    </a:lnTo>
                    <a:lnTo>
                      <a:pt x="3181" y="3286"/>
                    </a:lnTo>
                    <a:lnTo>
                      <a:pt x="3244" y="3265"/>
                    </a:lnTo>
                    <a:lnTo>
                      <a:pt x="3348" y="3328"/>
                    </a:lnTo>
                    <a:lnTo>
                      <a:pt x="3390" y="3223"/>
                    </a:lnTo>
                    <a:lnTo>
                      <a:pt x="3369" y="3181"/>
                    </a:lnTo>
                    <a:lnTo>
                      <a:pt x="3369" y="3056"/>
                    </a:lnTo>
                    <a:lnTo>
                      <a:pt x="3390" y="2951"/>
                    </a:lnTo>
                    <a:lnTo>
                      <a:pt x="3369" y="2742"/>
                    </a:lnTo>
                    <a:lnTo>
                      <a:pt x="3348" y="2616"/>
                    </a:lnTo>
                    <a:lnTo>
                      <a:pt x="3369" y="2554"/>
                    </a:lnTo>
                    <a:lnTo>
                      <a:pt x="3495" y="2449"/>
                    </a:lnTo>
                    <a:lnTo>
                      <a:pt x="3495" y="2386"/>
                    </a:lnTo>
                    <a:lnTo>
                      <a:pt x="3474" y="2323"/>
                    </a:lnTo>
                    <a:lnTo>
                      <a:pt x="3474" y="2282"/>
                    </a:lnTo>
                    <a:lnTo>
                      <a:pt x="3579" y="2282"/>
                    </a:lnTo>
                    <a:lnTo>
                      <a:pt x="3725" y="2135"/>
                    </a:lnTo>
                    <a:lnTo>
                      <a:pt x="3830" y="2135"/>
                    </a:lnTo>
                    <a:lnTo>
                      <a:pt x="3934" y="2114"/>
                    </a:lnTo>
                    <a:lnTo>
                      <a:pt x="3997" y="2219"/>
                    </a:lnTo>
                    <a:lnTo>
                      <a:pt x="4039" y="2198"/>
                    </a:lnTo>
                    <a:lnTo>
                      <a:pt x="4081" y="2114"/>
                    </a:lnTo>
                    <a:lnTo>
                      <a:pt x="4102" y="2072"/>
                    </a:lnTo>
                    <a:lnTo>
                      <a:pt x="4102" y="1926"/>
                    </a:lnTo>
                    <a:lnTo>
                      <a:pt x="4018" y="1905"/>
                    </a:lnTo>
                    <a:lnTo>
                      <a:pt x="3767" y="1821"/>
                    </a:lnTo>
                    <a:lnTo>
                      <a:pt x="3662" y="1779"/>
                    </a:lnTo>
                    <a:lnTo>
                      <a:pt x="3495" y="1612"/>
                    </a:lnTo>
                    <a:lnTo>
                      <a:pt x="3411" y="1570"/>
                    </a:lnTo>
                    <a:lnTo>
                      <a:pt x="3286" y="1382"/>
                    </a:lnTo>
                    <a:lnTo>
                      <a:pt x="3244" y="1361"/>
                    </a:lnTo>
                    <a:lnTo>
                      <a:pt x="3097" y="1361"/>
                    </a:lnTo>
                    <a:lnTo>
                      <a:pt x="3056" y="1277"/>
                    </a:lnTo>
                    <a:lnTo>
                      <a:pt x="3056" y="1193"/>
                    </a:lnTo>
                    <a:lnTo>
                      <a:pt x="2972" y="942"/>
                    </a:lnTo>
                    <a:lnTo>
                      <a:pt x="2888" y="733"/>
                    </a:lnTo>
                    <a:lnTo>
                      <a:pt x="2742" y="608"/>
                    </a:lnTo>
                    <a:lnTo>
                      <a:pt x="2658" y="670"/>
                    </a:lnTo>
                    <a:lnTo>
                      <a:pt x="2637" y="775"/>
                    </a:lnTo>
                    <a:lnTo>
                      <a:pt x="2658" y="984"/>
                    </a:lnTo>
                    <a:lnTo>
                      <a:pt x="2658" y="1131"/>
                    </a:lnTo>
                    <a:lnTo>
                      <a:pt x="2574" y="1193"/>
                    </a:lnTo>
                    <a:lnTo>
                      <a:pt x="2553" y="1173"/>
                    </a:lnTo>
                    <a:lnTo>
                      <a:pt x="2553" y="1131"/>
                    </a:lnTo>
                    <a:lnTo>
                      <a:pt x="2553" y="963"/>
                    </a:lnTo>
                    <a:lnTo>
                      <a:pt x="2553" y="733"/>
                    </a:lnTo>
                    <a:lnTo>
                      <a:pt x="2616" y="670"/>
                    </a:lnTo>
                    <a:lnTo>
                      <a:pt x="2616" y="545"/>
                    </a:lnTo>
                    <a:lnTo>
                      <a:pt x="2553" y="419"/>
                    </a:lnTo>
                    <a:lnTo>
                      <a:pt x="2449" y="231"/>
                    </a:lnTo>
                    <a:lnTo>
                      <a:pt x="2344" y="189"/>
                    </a:lnTo>
                    <a:lnTo>
                      <a:pt x="2260" y="231"/>
                    </a:lnTo>
                    <a:lnTo>
                      <a:pt x="2219" y="315"/>
                    </a:lnTo>
                    <a:lnTo>
                      <a:pt x="2156" y="294"/>
                    </a:lnTo>
                    <a:lnTo>
                      <a:pt x="2135" y="147"/>
                    </a:lnTo>
                    <a:lnTo>
                      <a:pt x="2030"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1" name="Google Shape;521;p45"/>
            <p:cNvSpPr/>
            <p:nvPr/>
          </p:nvSpPr>
          <p:spPr>
            <a:xfrm>
              <a:off x="4614379" y="2777935"/>
              <a:ext cx="83472" cy="139700"/>
            </a:xfrm>
            <a:custGeom>
              <a:avLst/>
              <a:gdLst/>
              <a:ahLst/>
              <a:cxnLst/>
              <a:rect l="l" t="t" r="r" b="b"/>
              <a:pathLst>
                <a:path w="7010" h="12284" extrusionOk="0">
                  <a:moveTo>
                    <a:pt x="4122" y="1"/>
                  </a:moveTo>
                  <a:lnTo>
                    <a:pt x="4122" y="43"/>
                  </a:lnTo>
                  <a:lnTo>
                    <a:pt x="4080" y="126"/>
                  </a:lnTo>
                  <a:lnTo>
                    <a:pt x="4017" y="126"/>
                  </a:lnTo>
                  <a:lnTo>
                    <a:pt x="3996" y="147"/>
                  </a:lnTo>
                  <a:lnTo>
                    <a:pt x="4059" y="231"/>
                  </a:lnTo>
                  <a:lnTo>
                    <a:pt x="4080" y="357"/>
                  </a:lnTo>
                  <a:lnTo>
                    <a:pt x="4289" y="671"/>
                  </a:lnTo>
                  <a:lnTo>
                    <a:pt x="4331" y="796"/>
                  </a:lnTo>
                  <a:lnTo>
                    <a:pt x="4331" y="1005"/>
                  </a:lnTo>
                  <a:lnTo>
                    <a:pt x="4310" y="1089"/>
                  </a:lnTo>
                  <a:lnTo>
                    <a:pt x="4373" y="1277"/>
                  </a:lnTo>
                  <a:lnTo>
                    <a:pt x="4415" y="1382"/>
                  </a:lnTo>
                  <a:lnTo>
                    <a:pt x="4415" y="1424"/>
                  </a:lnTo>
                  <a:lnTo>
                    <a:pt x="4373" y="1424"/>
                  </a:lnTo>
                  <a:lnTo>
                    <a:pt x="4289" y="1528"/>
                  </a:lnTo>
                  <a:lnTo>
                    <a:pt x="4310" y="1633"/>
                  </a:lnTo>
                  <a:lnTo>
                    <a:pt x="4373" y="1738"/>
                  </a:lnTo>
                  <a:lnTo>
                    <a:pt x="4394" y="1800"/>
                  </a:lnTo>
                  <a:lnTo>
                    <a:pt x="4457" y="1821"/>
                  </a:lnTo>
                  <a:lnTo>
                    <a:pt x="4478" y="1905"/>
                  </a:lnTo>
                  <a:lnTo>
                    <a:pt x="4457" y="1926"/>
                  </a:lnTo>
                  <a:lnTo>
                    <a:pt x="4457" y="2010"/>
                  </a:lnTo>
                  <a:lnTo>
                    <a:pt x="4394" y="2051"/>
                  </a:lnTo>
                  <a:lnTo>
                    <a:pt x="4206" y="2031"/>
                  </a:lnTo>
                  <a:lnTo>
                    <a:pt x="4017" y="1926"/>
                  </a:lnTo>
                  <a:lnTo>
                    <a:pt x="3955" y="1947"/>
                  </a:lnTo>
                  <a:lnTo>
                    <a:pt x="3892" y="2031"/>
                  </a:lnTo>
                  <a:lnTo>
                    <a:pt x="3913" y="2093"/>
                  </a:lnTo>
                  <a:lnTo>
                    <a:pt x="3976" y="2093"/>
                  </a:lnTo>
                  <a:lnTo>
                    <a:pt x="4080" y="2156"/>
                  </a:lnTo>
                  <a:lnTo>
                    <a:pt x="4080" y="2219"/>
                  </a:lnTo>
                  <a:lnTo>
                    <a:pt x="4017" y="2261"/>
                  </a:lnTo>
                  <a:lnTo>
                    <a:pt x="3976" y="2365"/>
                  </a:lnTo>
                  <a:lnTo>
                    <a:pt x="3892" y="2407"/>
                  </a:lnTo>
                  <a:lnTo>
                    <a:pt x="3871" y="2449"/>
                  </a:lnTo>
                  <a:lnTo>
                    <a:pt x="3787" y="2470"/>
                  </a:lnTo>
                  <a:lnTo>
                    <a:pt x="3745" y="2575"/>
                  </a:lnTo>
                  <a:lnTo>
                    <a:pt x="3766" y="2679"/>
                  </a:lnTo>
                  <a:lnTo>
                    <a:pt x="3766" y="2847"/>
                  </a:lnTo>
                  <a:lnTo>
                    <a:pt x="3787" y="2930"/>
                  </a:lnTo>
                  <a:lnTo>
                    <a:pt x="3871" y="2930"/>
                  </a:lnTo>
                  <a:lnTo>
                    <a:pt x="3976" y="2993"/>
                  </a:lnTo>
                  <a:lnTo>
                    <a:pt x="4059" y="3077"/>
                  </a:lnTo>
                  <a:lnTo>
                    <a:pt x="4122" y="3286"/>
                  </a:lnTo>
                  <a:lnTo>
                    <a:pt x="4164" y="3495"/>
                  </a:lnTo>
                  <a:lnTo>
                    <a:pt x="4122" y="3516"/>
                  </a:lnTo>
                  <a:lnTo>
                    <a:pt x="4185" y="3621"/>
                  </a:lnTo>
                  <a:lnTo>
                    <a:pt x="4289" y="3684"/>
                  </a:lnTo>
                  <a:lnTo>
                    <a:pt x="4415" y="3516"/>
                  </a:lnTo>
                  <a:lnTo>
                    <a:pt x="4478" y="3412"/>
                  </a:lnTo>
                  <a:lnTo>
                    <a:pt x="4478" y="3349"/>
                  </a:lnTo>
                  <a:lnTo>
                    <a:pt x="4520" y="3286"/>
                  </a:lnTo>
                  <a:lnTo>
                    <a:pt x="4540" y="3286"/>
                  </a:lnTo>
                  <a:cubicBezTo>
                    <a:pt x="4624" y="3370"/>
                    <a:pt x="4708" y="3453"/>
                    <a:pt x="4729" y="3558"/>
                  </a:cubicBezTo>
                  <a:lnTo>
                    <a:pt x="4729" y="3579"/>
                  </a:lnTo>
                  <a:lnTo>
                    <a:pt x="4687" y="3704"/>
                  </a:lnTo>
                  <a:lnTo>
                    <a:pt x="4687" y="3809"/>
                  </a:lnTo>
                  <a:lnTo>
                    <a:pt x="4729" y="3872"/>
                  </a:lnTo>
                  <a:lnTo>
                    <a:pt x="4792" y="3830"/>
                  </a:lnTo>
                  <a:lnTo>
                    <a:pt x="4917" y="3725"/>
                  </a:lnTo>
                  <a:lnTo>
                    <a:pt x="4980" y="3872"/>
                  </a:lnTo>
                  <a:lnTo>
                    <a:pt x="4917" y="3976"/>
                  </a:lnTo>
                  <a:lnTo>
                    <a:pt x="4833" y="4018"/>
                  </a:lnTo>
                  <a:lnTo>
                    <a:pt x="4771" y="3976"/>
                  </a:lnTo>
                  <a:lnTo>
                    <a:pt x="4792" y="4102"/>
                  </a:lnTo>
                  <a:lnTo>
                    <a:pt x="4729" y="4144"/>
                  </a:lnTo>
                  <a:lnTo>
                    <a:pt x="4666" y="4123"/>
                  </a:lnTo>
                  <a:lnTo>
                    <a:pt x="4624" y="4018"/>
                  </a:lnTo>
                  <a:lnTo>
                    <a:pt x="4603" y="3914"/>
                  </a:lnTo>
                  <a:lnTo>
                    <a:pt x="4582" y="3872"/>
                  </a:lnTo>
                  <a:lnTo>
                    <a:pt x="4499" y="3893"/>
                  </a:lnTo>
                  <a:lnTo>
                    <a:pt x="4457" y="3872"/>
                  </a:lnTo>
                  <a:lnTo>
                    <a:pt x="4415" y="3976"/>
                  </a:lnTo>
                  <a:lnTo>
                    <a:pt x="4478" y="4123"/>
                  </a:lnTo>
                  <a:lnTo>
                    <a:pt x="4478" y="4228"/>
                  </a:lnTo>
                  <a:lnTo>
                    <a:pt x="4394" y="4248"/>
                  </a:lnTo>
                  <a:lnTo>
                    <a:pt x="4310" y="4353"/>
                  </a:lnTo>
                  <a:lnTo>
                    <a:pt x="4310" y="4416"/>
                  </a:lnTo>
                  <a:lnTo>
                    <a:pt x="4457" y="4562"/>
                  </a:lnTo>
                  <a:lnTo>
                    <a:pt x="4499" y="4646"/>
                  </a:lnTo>
                  <a:lnTo>
                    <a:pt x="4457" y="4813"/>
                  </a:lnTo>
                  <a:lnTo>
                    <a:pt x="4373" y="4855"/>
                  </a:lnTo>
                  <a:lnTo>
                    <a:pt x="4289" y="4834"/>
                  </a:lnTo>
                  <a:lnTo>
                    <a:pt x="4268" y="4876"/>
                  </a:lnTo>
                  <a:lnTo>
                    <a:pt x="4352" y="4981"/>
                  </a:lnTo>
                  <a:lnTo>
                    <a:pt x="4415" y="4960"/>
                  </a:lnTo>
                  <a:lnTo>
                    <a:pt x="4499" y="4876"/>
                  </a:lnTo>
                  <a:lnTo>
                    <a:pt x="4603" y="5148"/>
                  </a:lnTo>
                  <a:lnTo>
                    <a:pt x="4666" y="5441"/>
                  </a:lnTo>
                  <a:lnTo>
                    <a:pt x="4624" y="5588"/>
                  </a:lnTo>
                  <a:lnTo>
                    <a:pt x="4624" y="5860"/>
                  </a:lnTo>
                  <a:lnTo>
                    <a:pt x="4520" y="6236"/>
                  </a:lnTo>
                  <a:lnTo>
                    <a:pt x="4561" y="6404"/>
                  </a:lnTo>
                  <a:lnTo>
                    <a:pt x="4499" y="6592"/>
                  </a:lnTo>
                  <a:lnTo>
                    <a:pt x="4373" y="6655"/>
                  </a:lnTo>
                  <a:lnTo>
                    <a:pt x="4310" y="6843"/>
                  </a:lnTo>
                  <a:lnTo>
                    <a:pt x="4310" y="7031"/>
                  </a:lnTo>
                  <a:lnTo>
                    <a:pt x="4248" y="7136"/>
                  </a:lnTo>
                  <a:lnTo>
                    <a:pt x="4206" y="7241"/>
                  </a:lnTo>
                  <a:lnTo>
                    <a:pt x="4080" y="7366"/>
                  </a:lnTo>
                  <a:lnTo>
                    <a:pt x="3829" y="7533"/>
                  </a:lnTo>
                  <a:lnTo>
                    <a:pt x="3724" y="7554"/>
                  </a:lnTo>
                  <a:lnTo>
                    <a:pt x="3662" y="7659"/>
                  </a:lnTo>
                  <a:lnTo>
                    <a:pt x="3536" y="7575"/>
                  </a:lnTo>
                  <a:lnTo>
                    <a:pt x="3411" y="7429"/>
                  </a:lnTo>
                  <a:lnTo>
                    <a:pt x="3411" y="7345"/>
                  </a:lnTo>
                  <a:lnTo>
                    <a:pt x="3452" y="7324"/>
                  </a:lnTo>
                  <a:lnTo>
                    <a:pt x="3515" y="7220"/>
                  </a:lnTo>
                  <a:lnTo>
                    <a:pt x="3515" y="7157"/>
                  </a:lnTo>
                  <a:lnTo>
                    <a:pt x="3578" y="7073"/>
                  </a:lnTo>
                  <a:lnTo>
                    <a:pt x="3578" y="7052"/>
                  </a:lnTo>
                  <a:lnTo>
                    <a:pt x="3452" y="7073"/>
                  </a:lnTo>
                  <a:lnTo>
                    <a:pt x="3348" y="7178"/>
                  </a:lnTo>
                  <a:lnTo>
                    <a:pt x="3222" y="7241"/>
                  </a:lnTo>
                  <a:lnTo>
                    <a:pt x="3201" y="7345"/>
                  </a:lnTo>
                  <a:lnTo>
                    <a:pt x="3264" y="7471"/>
                  </a:lnTo>
                  <a:lnTo>
                    <a:pt x="3306" y="7722"/>
                  </a:lnTo>
                  <a:lnTo>
                    <a:pt x="3264" y="7868"/>
                  </a:lnTo>
                  <a:lnTo>
                    <a:pt x="3139" y="7994"/>
                  </a:lnTo>
                  <a:lnTo>
                    <a:pt x="3139" y="8077"/>
                  </a:lnTo>
                  <a:lnTo>
                    <a:pt x="3076" y="8119"/>
                  </a:lnTo>
                  <a:lnTo>
                    <a:pt x="3055" y="8329"/>
                  </a:lnTo>
                  <a:lnTo>
                    <a:pt x="3118" y="8391"/>
                  </a:lnTo>
                  <a:lnTo>
                    <a:pt x="3118" y="8475"/>
                  </a:lnTo>
                  <a:lnTo>
                    <a:pt x="3076" y="8496"/>
                  </a:lnTo>
                  <a:lnTo>
                    <a:pt x="3118" y="8517"/>
                  </a:lnTo>
                  <a:lnTo>
                    <a:pt x="3076" y="8601"/>
                  </a:lnTo>
                  <a:lnTo>
                    <a:pt x="3034" y="8601"/>
                  </a:lnTo>
                  <a:lnTo>
                    <a:pt x="3055" y="8642"/>
                  </a:lnTo>
                  <a:lnTo>
                    <a:pt x="2992" y="8684"/>
                  </a:lnTo>
                  <a:lnTo>
                    <a:pt x="2929" y="8621"/>
                  </a:lnTo>
                  <a:lnTo>
                    <a:pt x="2846" y="8684"/>
                  </a:lnTo>
                  <a:lnTo>
                    <a:pt x="2804" y="8642"/>
                  </a:lnTo>
                  <a:lnTo>
                    <a:pt x="2762" y="8517"/>
                  </a:lnTo>
                  <a:lnTo>
                    <a:pt x="2741" y="8496"/>
                  </a:lnTo>
                  <a:lnTo>
                    <a:pt x="2657" y="8538"/>
                  </a:lnTo>
                  <a:lnTo>
                    <a:pt x="2595" y="8538"/>
                  </a:lnTo>
                  <a:lnTo>
                    <a:pt x="2553" y="8517"/>
                  </a:lnTo>
                  <a:lnTo>
                    <a:pt x="2302" y="8601"/>
                  </a:lnTo>
                  <a:lnTo>
                    <a:pt x="2176" y="8642"/>
                  </a:lnTo>
                  <a:lnTo>
                    <a:pt x="2030" y="8705"/>
                  </a:lnTo>
                  <a:lnTo>
                    <a:pt x="1883" y="8705"/>
                  </a:lnTo>
                  <a:lnTo>
                    <a:pt x="1758" y="8747"/>
                  </a:lnTo>
                  <a:lnTo>
                    <a:pt x="1695" y="8726"/>
                  </a:lnTo>
                  <a:lnTo>
                    <a:pt x="1569" y="8747"/>
                  </a:lnTo>
                  <a:lnTo>
                    <a:pt x="1360" y="8914"/>
                  </a:lnTo>
                  <a:lnTo>
                    <a:pt x="1297" y="9040"/>
                  </a:lnTo>
                  <a:lnTo>
                    <a:pt x="1235" y="9082"/>
                  </a:lnTo>
                  <a:lnTo>
                    <a:pt x="1193" y="9165"/>
                  </a:lnTo>
                  <a:lnTo>
                    <a:pt x="1046" y="9354"/>
                  </a:lnTo>
                  <a:lnTo>
                    <a:pt x="942" y="9375"/>
                  </a:lnTo>
                  <a:lnTo>
                    <a:pt x="858" y="9479"/>
                  </a:lnTo>
                  <a:lnTo>
                    <a:pt x="837" y="9563"/>
                  </a:lnTo>
                  <a:lnTo>
                    <a:pt x="753" y="9647"/>
                  </a:lnTo>
                  <a:lnTo>
                    <a:pt x="607" y="9668"/>
                  </a:lnTo>
                  <a:lnTo>
                    <a:pt x="544" y="9751"/>
                  </a:lnTo>
                  <a:lnTo>
                    <a:pt x="565" y="9940"/>
                  </a:lnTo>
                  <a:lnTo>
                    <a:pt x="628" y="9961"/>
                  </a:lnTo>
                  <a:lnTo>
                    <a:pt x="649" y="10002"/>
                  </a:lnTo>
                  <a:lnTo>
                    <a:pt x="628" y="10065"/>
                  </a:lnTo>
                  <a:lnTo>
                    <a:pt x="607" y="10044"/>
                  </a:lnTo>
                  <a:lnTo>
                    <a:pt x="481" y="10149"/>
                  </a:lnTo>
                  <a:lnTo>
                    <a:pt x="439" y="10212"/>
                  </a:lnTo>
                  <a:lnTo>
                    <a:pt x="377" y="10274"/>
                  </a:lnTo>
                  <a:lnTo>
                    <a:pt x="272" y="10379"/>
                  </a:lnTo>
                  <a:lnTo>
                    <a:pt x="209" y="10463"/>
                  </a:lnTo>
                  <a:lnTo>
                    <a:pt x="105" y="10463"/>
                  </a:lnTo>
                  <a:lnTo>
                    <a:pt x="0" y="10505"/>
                  </a:lnTo>
                  <a:lnTo>
                    <a:pt x="105" y="10505"/>
                  </a:lnTo>
                  <a:lnTo>
                    <a:pt x="167" y="10609"/>
                  </a:lnTo>
                  <a:lnTo>
                    <a:pt x="209" y="10735"/>
                  </a:lnTo>
                  <a:lnTo>
                    <a:pt x="167" y="10777"/>
                  </a:lnTo>
                  <a:lnTo>
                    <a:pt x="126" y="10693"/>
                  </a:lnTo>
                  <a:lnTo>
                    <a:pt x="84" y="10609"/>
                  </a:lnTo>
                  <a:lnTo>
                    <a:pt x="63" y="10714"/>
                  </a:lnTo>
                  <a:lnTo>
                    <a:pt x="84" y="10818"/>
                  </a:lnTo>
                  <a:lnTo>
                    <a:pt x="167" y="10839"/>
                  </a:lnTo>
                  <a:lnTo>
                    <a:pt x="167" y="10923"/>
                  </a:lnTo>
                  <a:lnTo>
                    <a:pt x="126" y="11007"/>
                  </a:lnTo>
                  <a:lnTo>
                    <a:pt x="126" y="11007"/>
                  </a:lnTo>
                  <a:lnTo>
                    <a:pt x="188" y="10965"/>
                  </a:lnTo>
                  <a:lnTo>
                    <a:pt x="230" y="10902"/>
                  </a:lnTo>
                  <a:lnTo>
                    <a:pt x="314" y="10860"/>
                  </a:lnTo>
                  <a:lnTo>
                    <a:pt x="377" y="10902"/>
                  </a:lnTo>
                  <a:lnTo>
                    <a:pt x="314" y="10944"/>
                  </a:lnTo>
                  <a:lnTo>
                    <a:pt x="377" y="10965"/>
                  </a:lnTo>
                  <a:lnTo>
                    <a:pt x="439" y="10944"/>
                  </a:lnTo>
                  <a:lnTo>
                    <a:pt x="439" y="10839"/>
                  </a:lnTo>
                  <a:lnTo>
                    <a:pt x="398" y="10798"/>
                  </a:lnTo>
                  <a:lnTo>
                    <a:pt x="293" y="10818"/>
                  </a:lnTo>
                  <a:lnTo>
                    <a:pt x="293" y="10777"/>
                  </a:lnTo>
                  <a:lnTo>
                    <a:pt x="314" y="10714"/>
                  </a:lnTo>
                  <a:lnTo>
                    <a:pt x="293" y="10630"/>
                  </a:lnTo>
                  <a:lnTo>
                    <a:pt x="335" y="10588"/>
                  </a:lnTo>
                  <a:lnTo>
                    <a:pt x="439" y="10609"/>
                  </a:lnTo>
                  <a:lnTo>
                    <a:pt x="544" y="10798"/>
                  </a:lnTo>
                  <a:lnTo>
                    <a:pt x="586" y="10923"/>
                  </a:lnTo>
                  <a:lnTo>
                    <a:pt x="628" y="10986"/>
                  </a:lnTo>
                  <a:lnTo>
                    <a:pt x="628" y="11153"/>
                  </a:lnTo>
                  <a:lnTo>
                    <a:pt x="544" y="11342"/>
                  </a:lnTo>
                  <a:lnTo>
                    <a:pt x="439" y="11342"/>
                  </a:lnTo>
                  <a:lnTo>
                    <a:pt x="481" y="11383"/>
                  </a:lnTo>
                  <a:lnTo>
                    <a:pt x="544" y="11551"/>
                  </a:lnTo>
                  <a:lnTo>
                    <a:pt x="586" y="11760"/>
                  </a:lnTo>
                  <a:lnTo>
                    <a:pt x="691" y="11865"/>
                  </a:lnTo>
                  <a:lnTo>
                    <a:pt x="691" y="11969"/>
                  </a:lnTo>
                  <a:lnTo>
                    <a:pt x="628" y="12011"/>
                  </a:lnTo>
                  <a:lnTo>
                    <a:pt x="711" y="12095"/>
                  </a:lnTo>
                  <a:lnTo>
                    <a:pt x="795" y="12095"/>
                  </a:lnTo>
                  <a:lnTo>
                    <a:pt x="858" y="12158"/>
                  </a:lnTo>
                  <a:lnTo>
                    <a:pt x="900" y="12095"/>
                  </a:lnTo>
                  <a:lnTo>
                    <a:pt x="900" y="12053"/>
                  </a:lnTo>
                  <a:lnTo>
                    <a:pt x="816" y="11906"/>
                  </a:lnTo>
                  <a:lnTo>
                    <a:pt x="816" y="11739"/>
                  </a:lnTo>
                  <a:lnTo>
                    <a:pt x="858" y="11676"/>
                  </a:lnTo>
                  <a:lnTo>
                    <a:pt x="921" y="11739"/>
                  </a:lnTo>
                  <a:lnTo>
                    <a:pt x="900" y="11781"/>
                  </a:lnTo>
                  <a:lnTo>
                    <a:pt x="900" y="11844"/>
                  </a:lnTo>
                  <a:lnTo>
                    <a:pt x="963" y="11948"/>
                  </a:lnTo>
                  <a:lnTo>
                    <a:pt x="1004" y="12095"/>
                  </a:lnTo>
                  <a:lnTo>
                    <a:pt x="963" y="12199"/>
                  </a:lnTo>
                  <a:lnTo>
                    <a:pt x="1004" y="12283"/>
                  </a:lnTo>
                  <a:lnTo>
                    <a:pt x="1109" y="12220"/>
                  </a:lnTo>
                  <a:lnTo>
                    <a:pt x="1214" y="12074"/>
                  </a:lnTo>
                  <a:lnTo>
                    <a:pt x="1109" y="11969"/>
                  </a:lnTo>
                  <a:lnTo>
                    <a:pt x="1109" y="11906"/>
                  </a:lnTo>
                  <a:lnTo>
                    <a:pt x="1151" y="11886"/>
                  </a:lnTo>
                  <a:lnTo>
                    <a:pt x="1235" y="11906"/>
                  </a:lnTo>
                  <a:lnTo>
                    <a:pt x="1276" y="11948"/>
                  </a:lnTo>
                  <a:lnTo>
                    <a:pt x="1318" y="11844"/>
                  </a:lnTo>
                  <a:lnTo>
                    <a:pt x="1318" y="11655"/>
                  </a:lnTo>
                  <a:lnTo>
                    <a:pt x="1276" y="11572"/>
                  </a:lnTo>
                  <a:lnTo>
                    <a:pt x="1276" y="11237"/>
                  </a:lnTo>
                  <a:lnTo>
                    <a:pt x="1276" y="11049"/>
                  </a:lnTo>
                  <a:lnTo>
                    <a:pt x="1339" y="10944"/>
                  </a:lnTo>
                  <a:lnTo>
                    <a:pt x="1444" y="10839"/>
                  </a:lnTo>
                  <a:lnTo>
                    <a:pt x="1423" y="10777"/>
                  </a:lnTo>
                  <a:lnTo>
                    <a:pt x="1360" y="10735"/>
                  </a:lnTo>
                  <a:lnTo>
                    <a:pt x="1360" y="10630"/>
                  </a:lnTo>
                  <a:lnTo>
                    <a:pt x="1318" y="10630"/>
                  </a:lnTo>
                  <a:lnTo>
                    <a:pt x="1339" y="10567"/>
                  </a:lnTo>
                  <a:lnTo>
                    <a:pt x="1151" y="10567"/>
                  </a:lnTo>
                  <a:lnTo>
                    <a:pt x="1130" y="10505"/>
                  </a:lnTo>
                  <a:lnTo>
                    <a:pt x="1235" y="10463"/>
                  </a:lnTo>
                  <a:lnTo>
                    <a:pt x="1255" y="10379"/>
                  </a:lnTo>
                  <a:lnTo>
                    <a:pt x="1235" y="10212"/>
                  </a:lnTo>
                  <a:lnTo>
                    <a:pt x="1151" y="10170"/>
                  </a:lnTo>
                  <a:lnTo>
                    <a:pt x="1067" y="10191"/>
                  </a:lnTo>
                  <a:lnTo>
                    <a:pt x="1067" y="10212"/>
                  </a:lnTo>
                  <a:lnTo>
                    <a:pt x="1004" y="10274"/>
                  </a:lnTo>
                  <a:lnTo>
                    <a:pt x="921" y="10274"/>
                  </a:lnTo>
                  <a:lnTo>
                    <a:pt x="795" y="10149"/>
                  </a:lnTo>
                  <a:lnTo>
                    <a:pt x="816" y="10065"/>
                  </a:lnTo>
                  <a:lnTo>
                    <a:pt x="1004" y="9982"/>
                  </a:lnTo>
                  <a:lnTo>
                    <a:pt x="1151" y="9961"/>
                  </a:lnTo>
                  <a:lnTo>
                    <a:pt x="1339" y="10002"/>
                  </a:lnTo>
                  <a:lnTo>
                    <a:pt x="1423" y="10065"/>
                  </a:lnTo>
                  <a:lnTo>
                    <a:pt x="1444" y="10002"/>
                  </a:lnTo>
                  <a:lnTo>
                    <a:pt x="1444" y="9940"/>
                  </a:lnTo>
                  <a:lnTo>
                    <a:pt x="1444" y="9835"/>
                  </a:lnTo>
                  <a:lnTo>
                    <a:pt x="1423" y="9751"/>
                  </a:lnTo>
                  <a:lnTo>
                    <a:pt x="1444" y="9689"/>
                  </a:lnTo>
                  <a:lnTo>
                    <a:pt x="1527" y="9689"/>
                  </a:lnTo>
                  <a:lnTo>
                    <a:pt x="1569" y="9772"/>
                  </a:lnTo>
                  <a:lnTo>
                    <a:pt x="1653" y="9772"/>
                  </a:lnTo>
                  <a:lnTo>
                    <a:pt x="1758" y="9730"/>
                  </a:lnTo>
                  <a:lnTo>
                    <a:pt x="1946" y="9689"/>
                  </a:lnTo>
                  <a:lnTo>
                    <a:pt x="2113" y="9647"/>
                  </a:lnTo>
                  <a:lnTo>
                    <a:pt x="2218" y="9647"/>
                  </a:lnTo>
                  <a:lnTo>
                    <a:pt x="2281" y="9668"/>
                  </a:lnTo>
                  <a:lnTo>
                    <a:pt x="2323" y="9647"/>
                  </a:lnTo>
                  <a:cubicBezTo>
                    <a:pt x="2323" y="9668"/>
                    <a:pt x="2364" y="9730"/>
                    <a:pt x="2364" y="9751"/>
                  </a:cubicBezTo>
                  <a:lnTo>
                    <a:pt x="2218" y="9856"/>
                  </a:lnTo>
                  <a:lnTo>
                    <a:pt x="2218" y="9940"/>
                  </a:lnTo>
                  <a:lnTo>
                    <a:pt x="2155" y="9877"/>
                  </a:lnTo>
                  <a:lnTo>
                    <a:pt x="2051" y="9898"/>
                  </a:lnTo>
                  <a:lnTo>
                    <a:pt x="1967" y="9961"/>
                  </a:lnTo>
                  <a:lnTo>
                    <a:pt x="1904" y="9940"/>
                  </a:lnTo>
                  <a:lnTo>
                    <a:pt x="1841" y="9772"/>
                  </a:lnTo>
                  <a:lnTo>
                    <a:pt x="1779" y="9772"/>
                  </a:lnTo>
                  <a:lnTo>
                    <a:pt x="1632" y="9961"/>
                  </a:lnTo>
                  <a:lnTo>
                    <a:pt x="1632" y="10065"/>
                  </a:lnTo>
                  <a:lnTo>
                    <a:pt x="1527" y="10128"/>
                  </a:lnTo>
                  <a:lnTo>
                    <a:pt x="1486" y="10233"/>
                  </a:lnTo>
                  <a:lnTo>
                    <a:pt x="1653" y="10295"/>
                  </a:lnTo>
                  <a:lnTo>
                    <a:pt x="1674" y="10400"/>
                  </a:lnTo>
                  <a:lnTo>
                    <a:pt x="1653" y="10421"/>
                  </a:lnTo>
                  <a:lnTo>
                    <a:pt x="1653" y="10484"/>
                  </a:lnTo>
                  <a:lnTo>
                    <a:pt x="1737" y="10609"/>
                  </a:lnTo>
                  <a:lnTo>
                    <a:pt x="1862" y="10630"/>
                  </a:lnTo>
                  <a:lnTo>
                    <a:pt x="1862" y="10714"/>
                  </a:lnTo>
                  <a:lnTo>
                    <a:pt x="1904" y="10735"/>
                  </a:lnTo>
                  <a:lnTo>
                    <a:pt x="1946" y="10693"/>
                  </a:lnTo>
                  <a:lnTo>
                    <a:pt x="2009" y="10714"/>
                  </a:lnTo>
                  <a:lnTo>
                    <a:pt x="2072" y="10693"/>
                  </a:lnTo>
                  <a:lnTo>
                    <a:pt x="2072" y="10609"/>
                  </a:lnTo>
                  <a:lnTo>
                    <a:pt x="1967" y="10505"/>
                  </a:lnTo>
                  <a:lnTo>
                    <a:pt x="2009" y="10400"/>
                  </a:lnTo>
                  <a:lnTo>
                    <a:pt x="2072" y="10254"/>
                  </a:lnTo>
                  <a:lnTo>
                    <a:pt x="2197" y="10170"/>
                  </a:lnTo>
                  <a:lnTo>
                    <a:pt x="2218" y="10107"/>
                  </a:lnTo>
                  <a:lnTo>
                    <a:pt x="2364" y="10149"/>
                  </a:lnTo>
                  <a:lnTo>
                    <a:pt x="2511" y="10254"/>
                  </a:lnTo>
                  <a:lnTo>
                    <a:pt x="2574" y="10316"/>
                  </a:lnTo>
                  <a:lnTo>
                    <a:pt x="2636" y="10295"/>
                  </a:lnTo>
                  <a:lnTo>
                    <a:pt x="2699" y="10086"/>
                  </a:lnTo>
                  <a:lnTo>
                    <a:pt x="2825" y="9961"/>
                  </a:lnTo>
                  <a:lnTo>
                    <a:pt x="2825" y="9877"/>
                  </a:lnTo>
                  <a:lnTo>
                    <a:pt x="2783" y="9814"/>
                  </a:lnTo>
                  <a:lnTo>
                    <a:pt x="2741" y="9751"/>
                  </a:lnTo>
                  <a:lnTo>
                    <a:pt x="2616" y="9647"/>
                  </a:lnTo>
                  <a:lnTo>
                    <a:pt x="2532" y="9647"/>
                  </a:lnTo>
                  <a:lnTo>
                    <a:pt x="2469" y="9584"/>
                  </a:lnTo>
                  <a:lnTo>
                    <a:pt x="2302" y="9584"/>
                  </a:lnTo>
                  <a:cubicBezTo>
                    <a:pt x="2302" y="9563"/>
                    <a:pt x="2302" y="9521"/>
                    <a:pt x="2281" y="9479"/>
                  </a:cubicBezTo>
                  <a:lnTo>
                    <a:pt x="2281" y="9458"/>
                  </a:lnTo>
                  <a:lnTo>
                    <a:pt x="2406" y="9375"/>
                  </a:lnTo>
                  <a:lnTo>
                    <a:pt x="2427" y="9333"/>
                  </a:lnTo>
                  <a:lnTo>
                    <a:pt x="2574" y="9228"/>
                  </a:lnTo>
                  <a:lnTo>
                    <a:pt x="2699" y="9165"/>
                  </a:lnTo>
                  <a:lnTo>
                    <a:pt x="2888" y="9207"/>
                  </a:lnTo>
                  <a:lnTo>
                    <a:pt x="2992" y="9165"/>
                  </a:lnTo>
                  <a:lnTo>
                    <a:pt x="3034" y="9228"/>
                  </a:lnTo>
                  <a:lnTo>
                    <a:pt x="3034" y="9333"/>
                  </a:lnTo>
                  <a:lnTo>
                    <a:pt x="2950" y="9458"/>
                  </a:lnTo>
                  <a:lnTo>
                    <a:pt x="2929" y="9563"/>
                  </a:lnTo>
                  <a:lnTo>
                    <a:pt x="2992" y="9584"/>
                  </a:lnTo>
                  <a:lnTo>
                    <a:pt x="2992" y="9689"/>
                  </a:lnTo>
                  <a:lnTo>
                    <a:pt x="2992" y="9793"/>
                  </a:lnTo>
                  <a:lnTo>
                    <a:pt x="2950" y="9856"/>
                  </a:lnTo>
                  <a:lnTo>
                    <a:pt x="2992" y="9961"/>
                  </a:lnTo>
                  <a:lnTo>
                    <a:pt x="3097" y="10002"/>
                  </a:lnTo>
                  <a:lnTo>
                    <a:pt x="3243" y="10170"/>
                  </a:lnTo>
                  <a:lnTo>
                    <a:pt x="3348" y="10191"/>
                  </a:lnTo>
                  <a:lnTo>
                    <a:pt x="3432" y="10170"/>
                  </a:lnTo>
                  <a:lnTo>
                    <a:pt x="3536" y="10002"/>
                  </a:lnTo>
                  <a:lnTo>
                    <a:pt x="3536" y="9898"/>
                  </a:lnTo>
                  <a:lnTo>
                    <a:pt x="3578" y="9856"/>
                  </a:lnTo>
                  <a:lnTo>
                    <a:pt x="3620" y="9793"/>
                  </a:lnTo>
                  <a:lnTo>
                    <a:pt x="3578" y="9710"/>
                  </a:lnTo>
                  <a:lnTo>
                    <a:pt x="3662" y="9584"/>
                  </a:lnTo>
                  <a:lnTo>
                    <a:pt x="3766" y="9563"/>
                  </a:lnTo>
                  <a:lnTo>
                    <a:pt x="3850" y="9563"/>
                  </a:lnTo>
                  <a:lnTo>
                    <a:pt x="3871" y="9500"/>
                  </a:lnTo>
                  <a:lnTo>
                    <a:pt x="3850" y="9458"/>
                  </a:lnTo>
                  <a:lnTo>
                    <a:pt x="3829" y="9333"/>
                  </a:lnTo>
                  <a:lnTo>
                    <a:pt x="3620" y="9249"/>
                  </a:lnTo>
                  <a:lnTo>
                    <a:pt x="3578" y="9186"/>
                  </a:lnTo>
                  <a:lnTo>
                    <a:pt x="3641" y="9040"/>
                  </a:lnTo>
                  <a:lnTo>
                    <a:pt x="3724" y="8977"/>
                  </a:lnTo>
                  <a:lnTo>
                    <a:pt x="3766" y="8956"/>
                  </a:lnTo>
                  <a:lnTo>
                    <a:pt x="3745" y="9019"/>
                  </a:lnTo>
                  <a:lnTo>
                    <a:pt x="3745" y="9145"/>
                  </a:lnTo>
                  <a:lnTo>
                    <a:pt x="3787" y="9165"/>
                  </a:lnTo>
                  <a:lnTo>
                    <a:pt x="3850" y="9145"/>
                  </a:lnTo>
                  <a:lnTo>
                    <a:pt x="3871" y="9124"/>
                  </a:lnTo>
                  <a:lnTo>
                    <a:pt x="3955" y="9145"/>
                  </a:lnTo>
                  <a:lnTo>
                    <a:pt x="3996" y="9186"/>
                  </a:lnTo>
                  <a:lnTo>
                    <a:pt x="4059" y="9165"/>
                  </a:lnTo>
                  <a:lnTo>
                    <a:pt x="4101" y="9165"/>
                  </a:lnTo>
                  <a:lnTo>
                    <a:pt x="4080" y="9228"/>
                  </a:lnTo>
                  <a:lnTo>
                    <a:pt x="3976" y="9249"/>
                  </a:lnTo>
                  <a:lnTo>
                    <a:pt x="3976" y="9270"/>
                  </a:lnTo>
                  <a:lnTo>
                    <a:pt x="3996" y="9291"/>
                  </a:lnTo>
                  <a:lnTo>
                    <a:pt x="4080" y="9270"/>
                  </a:lnTo>
                  <a:lnTo>
                    <a:pt x="4206" y="9186"/>
                  </a:lnTo>
                  <a:lnTo>
                    <a:pt x="4499" y="9228"/>
                  </a:lnTo>
                  <a:lnTo>
                    <a:pt x="4666" y="9186"/>
                  </a:lnTo>
                  <a:lnTo>
                    <a:pt x="4603" y="9165"/>
                  </a:lnTo>
                  <a:lnTo>
                    <a:pt x="4582" y="9061"/>
                  </a:lnTo>
                  <a:lnTo>
                    <a:pt x="4603" y="8935"/>
                  </a:lnTo>
                  <a:lnTo>
                    <a:pt x="4729" y="8873"/>
                  </a:lnTo>
                  <a:lnTo>
                    <a:pt x="4833" y="8914"/>
                  </a:lnTo>
                  <a:lnTo>
                    <a:pt x="4875" y="9019"/>
                  </a:lnTo>
                  <a:lnTo>
                    <a:pt x="4833" y="9124"/>
                  </a:lnTo>
                  <a:lnTo>
                    <a:pt x="4896" y="9186"/>
                  </a:lnTo>
                  <a:lnTo>
                    <a:pt x="4980" y="9186"/>
                  </a:lnTo>
                  <a:lnTo>
                    <a:pt x="5043" y="9061"/>
                  </a:lnTo>
                  <a:lnTo>
                    <a:pt x="4980" y="8852"/>
                  </a:lnTo>
                  <a:lnTo>
                    <a:pt x="5001" y="8726"/>
                  </a:lnTo>
                  <a:lnTo>
                    <a:pt x="5126" y="8621"/>
                  </a:lnTo>
                  <a:lnTo>
                    <a:pt x="5210" y="8621"/>
                  </a:lnTo>
                  <a:lnTo>
                    <a:pt x="5231" y="8559"/>
                  </a:lnTo>
                  <a:lnTo>
                    <a:pt x="5189" y="8496"/>
                  </a:lnTo>
                  <a:lnTo>
                    <a:pt x="5210" y="8349"/>
                  </a:lnTo>
                  <a:lnTo>
                    <a:pt x="5294" y="8308"/>
                  </a:lnTo>
                  <a:lnTo>
                    <a:pt x="5398" y="8329"/>
                  </a:lnTo>
                  <a:lnTo>
                    <a:pt x="5419" y="8391"/>
                  </a:lnTo>
                  <a:lnTo>
                    <a:pt x="5357" y="8454"/>
                  </a:lnTo>
                  <a:lnTo>
                    <a:pt x="5336" y="8621"/>
                  </a:lnTo>
                  <a:lnTo>
                    <a:pt x="5357" y="8956"/>
                  </a:lnTo>
                  <a:lnTo>
                    <a:pt x="5419" y="8998"/>
                  </a:lnTo>
                  <a:lnTo>
                    <a:pt x="5503" y="8935"/>
                  </a:lnTo>
                  <a:lnTo>
                    <a:pt x="5545" y="8831"/>
                  </a:lnTo>
                  <a:lnTo>
                    <a:pt x="5649" y="8831"/>
                  </a:lnTo>
                  <a:lnTo>
                    <a:pt x="5754" y="8726"/>
                  </a:lnTo>
                  <a:lnTo>
                    <a:pt x="5817" y="8580"/>
                  </a:lnTo>
                  <a:lnTo>
                    <a:pt x="5775" y="8475"/>
                  </a:lnTo>
                  <a:lnTo>
                    <a:pt x="5921" y="8370"/>
                  </a:lnTo>
                  <a:lnTo>
                    <a:pt x="5880" y="8287"/>
                  </a:lnTo>
                  <a:lnTo>
                    <a:pt x="5838" y="8224"/>
                  </a:lnTo>
                  <a:lnTo>
                    <a:pt x="5712" y="8057"/>
                  </a:lnTo>
                  <a:lnTo>
                    <a:pt x="5649" y="7910"/>
                  </a:lnTo>
                  <a:lnTo>
                    <a:pt x="5629" y="7638"/>
                  </a:lnTo>
                  <a:lnTo>
                    <a:pt x="5670" y="7324"/>
                  </a:lnTo>
                  <a:lnTo>
                    <a:pt x="5670" y="7115"/>
                  </a:lnTo>
                  <a:lnTo>
                    <a:pt x="5566" y="6717"/>
                  </a:lnTo>
                  <a:lnTo>
                    <a:pt x="5440" y="6529"/>
                  </a:lnTo>
                  <a:lnTo>
                    <a:pt x="5440" y="6383"/>
                  </a:lnTo>
                  <a:lnTo>
                    <a:pt x="5461" y="6194"/>
                  </a:lnTo>
                  <a:lnTo>
                    <a:pt x="5649" y="6111"/>
                  </a:lnTo>
                  <a:lnTo>
                    <a:pt x="5733" y="6111"/>
                  </a:lnTo>
                  <a:lnTo>
                    <a:pt x="5775" y="6194"/>
                  </a:lnTo>
                  <a:lnTo>
                    <a:pt x="5817" y="6132"/>
                  </a:lnTo>
                  <a:lnTo>
                    <a:pt x="5775" y="6006"/>
                  </a:lnTo>
                  <a:lnTo>
                    <a:pt x="5754" y="5922"/>
                  </a:lnTo>
                  <a:lnTo>
                    <a:pt x="5733" y="5880"/>
                  </a:lnTo>
                  <a:lnTo>
                    <a:pt x="5712" y="5776"/>
                  </a:lnTo>
                  <a:lnTo>
                    <a:pt x="5712" y="5713"/>
                  </a:lnTo>
                  <a:lnTo>
                    <a:pt x="5712" y="5650"/>
                  </a:lnTo>
                  <a:lnTo>
                    <a:pt x="5754" y="5567"/>
                  </a:lnTo>
                  <a:lnTo>
                    <a:pt x="5754" y="5546"/>
                  </a:lnTo>
                  <a:lnTo>
                    <a:pt x="5754" y="5462"/>
                  </a:lnTo>
                  <a:lnTo>
                    <a:pt x="5733" y="5399"/>
                  </a:lnTo>
                  <a:lnTo>
                    <a:pt x="5733" y="5274"/>
                  </a:lnTo>
                  <a:lnTo>
                    <a:pt x="5754" y="5190"/>
                  </a:lnTo>
                  <a:lnTo>
                    <a:pt x="5712" y="5127"/>
                  </a:lnTo>
                  <a:lnTo>
                    <a:pt x="5670" y="4876"/>
                  </a:lnTo>
                  <a:lnTo>
                    <a:pt x="5566" y="4709"/>
                  </a:lnTo>
                  <a:lnTo>
                    <a:pt x="5545" y="4709"/>
                  </a:lnTo>
                  <a:lnTo>
                    <a:pt x="5503" y="4667"/>
                  </a:lnTo>
                  <a:lnTo>
                    <a:pt x="5503" y="4437"/>
                  </a:lnTo>
                  <a:lnTo>
                    <a:pt x="5398" y="4332"/>
                  </a:lnTo>
                  <a:lnTo>
                    <a:pt x="5147" y="4081"/>
                  </a:lnTo>
                  <a:lnTo>
                    <a:pt x="5105" y="3976"/>
                  </a:lnTo>
                  <a:lnTo>
                    <a:pt x="5043" y="3788"/>
                  </a:lnTo>
                  <a:lnTo>
                    <a:pt x="5043" y="3600"/>
                  </a:lnTo>
                  <a:lnTo>
                    <a:pt x="5043" y="3558"/>
                  </a:lnTo>
                  <a:lnTo>
                    <a:pt x="4980" y="3600"/>
                  </a:lnTo>
                  <a:lnTo>
                    <a:pt x="4917" y="3600"/>
                  </a:lnTo>
                  <a:lnTo>
                    <a:pt x="4896" y="3579"/>
                  </a:lnTo>
                  <a:lnTo>
                    <a:pt x="4896" y="3558"/>
                  </a:lnTo>
                  <a:cubicBezTo>
                    <a:pt x="4854" y="3474"/>
                    <a:pt x="4812" y="3412"/>
                    <a:pt x="4750" y="3349"/>
                  </a:cubicBezTo>
                  <a:lnTo>
                    <a:pt x="4792" y="3265"/>
                  </a:lnTo>
                  <a:lnTo>
                    <a:pt x="4854" y="3160"/>
                  </a:lnTo>
                  <a:lnTo>
                    <a:pt x="4812" y="3077"/>
                  </a:lnTo>
                  <a:lnTo>
                    <a:pt x="4687" y="3077"/>
                  </a:lnTo>
                  <a:lnTo>
                    <a:pt x="4540" y="3056"/>
                  </a:lnTo>
                  <a:lnTo>
                    <a:pt x="4394" y="2888"/>
                  </a:lnTo>
                  <a:lnTo>
                    <a:pt x="4268" y="2930"/>
                  </a:lnTo>
                  <a:lnTo>
                    <a:pt x="4122" y="2847"/>
                  </a:lnTo>
                  <a:lnTo>
                    <a:pt x="4101" y="2763"/>
                  </a:lnTo>
                  <a:lnTo>
                    <a:pt x="4101" y="2658"/>
                  </a:lnTo>
                  <a:lnTo>
                    <a:pt x="4185" y="2575"/>
                  </a:lnTo>
                  <a:lnTo>
                    <a:pt x="4268" y="2575"/>
                  </a:lnTo>
                  <a:lnTo>
                    <a:pt x="4415" y="2679"/>
                  </a:lnTo>
                  <a:lnTo>
                    <a:pt x="4478" y="2721"/>
                  </a:lnTo>
                  <a:lnTo>
                    <a:pt x="4603" y="2533"/>
                  </a:lnTo>
                  <a:lnTo>
                    <a:pt x="4729" y="2428"/>
                  </a:lnTo>
                  <a:lnTo>
                    <a:pt x="4833" y="2428"/>
                  </a:lnTo>
                  <a:lnTo>
                    <a:pt x="4896" y="2470"/>
                  </a:lnTo>
                  <a:lnTo>
                    <a:pt x="4959" y="2512"/>
                  </a:lnTo>
                  <a:lnTo>
                    <a:pt x="5064" y="2470"/>
                  </a:lnTo>
                  <a:lnTo>
                    <a:pt x="5168" y="2575"/>
                  </a:lnTo>
                  <a:lnTo>
                    <a:pt x="5336" y="2721"/>
                  </a:lnTo>
                  <a:lnTo>
                    <a:pt x="5524" y="2784"/>
                  </a:lnTo>
                  <a:lnTo>
                    <a:pt x="5691" y="2847"/>
                  </a:lnTo>
                  <a:lnTo>
                    <a:pt x="5754" y="2930"/>
                  </a:lnTo>
                  <a:lnTo>
                    <a:pt x="5859" y="2972"/>
                  </a:lnTo>
                  <a:lnTo>
                    <a:pt x="5859" y="2888"/>
                  </a:lnTo>
                  <a:lnTo>
                    <a:pt x="5880" y="2784"/>
                  </a:lnTo>
                  <a:lnTo>
                    <a:pt x="5859" y="2658"/>
                  </a:lnTo>
                  <a:lnTo>
                    <a:pt x="5880" y="2470"/>
                  </a:lnTo>
                  <a:lnTo>
                    <a:pt x="5942" y="2240"/>
                  </a:lnTo>
                  <a:lnTo>
                    <a:pt x="6089" y="2031"/>
                  </a:lnTo>
                  <a:lnTo>
                    <a:pt x="6193" y="2010"/>
                  </a:lnTo>
                  <a:lnTo>
                    <a:pt x="6298" y="2031"/>
                  </a:lnTo>
                  <a:lnTo>
                    <a:pt x="6465" y="2031"/>
                  </a:lnTo>
                  <a:lnTo>
                    <a:pt x="6465" y="1989"/>
                  </a:lnTo>
                  <a:lnTo>
                    <a:pt x="6528" y="1926"/>
                  </a:lnTo>
                  <a:lnTo>
                    <a:pt x="6591" y="1947"/>
                  </a:lnTo>
                  <a:lnTo>
                    <a:pt x="6675" y="1947"/>
                  </a:lnTo>
                  <a:lnTo>
                    <a:pt x="6717" y="1905"/>
                  </a:lnTo>
                  <a:lnTo>
                    <a:pt x="6737" y="1821"/>
                  </a:lnTo>
                  <a:lnTo>
                    <a:pt x="6842" y="1779"/>
                  </a:lnTo>
                  <a:lnTo>
                    <a:pt x="6926" y="1717"/>
                  </a:lnTo>
                  <a:lnTo>
                    <a:pt x="6926" y="1612"/>
                  </a:lnTo>
                  <a:lnTo>
                    <a:pt x="6989" y="1591"/>
                  </a:lnTo>
                  <a:lnTo>
                    <a:pt x="7009" y="1507"/>
                  </a:lnTo>
                  <a:lnTo>
                    <a:pt x="6926" y="1507"/>
                  </a:lnTo>
                  <a:lnTo>
                    <a:pt x="6863" y="1591"/>
                  </a:lnTo>
                  <a:lnTo>
                    <a:pt x="6800" y="1675"/>
                  </a:lnTo>
                  <a:lnTo>
                    <a:pt x="6717" y="1675"/>
                  </a:lnTo>
                  <a:lnTo>
                    <a:pt x="6717" y="1612"/>
                  </a:lnTo>
                  <a:lnTo>
                    <a:pt x="6717" y="1528"/>
                  </a:lnTo>
                  <a:lnTo>
                    <a:pt x="6612" y="1403"/>
                  </a:lnTo>
                  <a:lnTo>
                    <a:pt x="6486" y="1319"/>
                  </a:lnTo>
                  <a:lnTo>
                    <a:pt x="6445" y="1277"/>
                  </a:lnTo>
                  <a:lnTo>
                    <a:pt x="6445" y="1110"/>
                  </a:lnTo>
                  <a:lnTo>
                    <a:pt x="6486" y="943"/>
                  </a:lnTo>
                  <a:lnTo>
                    <a:pt x="6486" y="838"/>
                  </a:lnTo>
                  <a:lnTo>
                    <a:pt x="6465" y="775"/>
                  </a:lnTo>
                  <a:lnTo>
                    <a:pt x="6445" y="796"/>
                  </a:lnTo>
                  <a:lnTo>
                    <a:pt x="6403" y="901"/>
                  </a:lnTo>
                  <a:lnTo>
                    <a:pt x="6298" y="1047"/>
                  </a:lnTo>
                  <a:lnTo>
                    <a:pt x="6131" y="1173"/>
                  </a:lnTo>
                  <a:lnTo>
                    <a:pt x="5963" y="1194"/>
                  </a:lnTo>
                  <a:lnTo>
                    <a:pt x="5901" y="1173"/>
                  </a:lnTo>
                  <a:lnTo>
                    <a:pt x="5838" y="1194"/>
                  </a:lnTo>
                  <a:lnTo>
                    <a:pt x="5733" y="1089"/>
                  </a:lnTo>
                  <a:lnTo>
                    <a:pt x="5608" y="1068"/>
                  </a:lnTo>
                  <a:lnTo>
                    <a:pt x="5419" y="984"/>
                  </a:lnTo>
                  <a:lnTo>
                    <a:pt x="5315" y="880"/>
                  </a:lnTo>
                  <a:lnTo>
                    <a:pt x="5210" y="859"/>
                  </a:lnTo>
                  <a:lnTo>
                    <a:pt x="5147" y="775"/>
                  </a:lnTo>
                  <a:lnTo>
                    <a:pt x="5001" y="671"/>
                  </a:lnTo>
                  <a:lnTo>
                    <a:pt x="4729" y="419"/>
                  </a:lnTo>
                  <a:lnTo>
                    <a:pt x="4645" y="252"/>
                  </a:lnTo>
                  <a:lnTo>
                    <a:pt x="4499" y="231"/>
                  </a:lnTo>
                  <a:lnTo>
                    <a:pt x="4310" y="64"/>
                  </a:lnTo>
                  <a:lnTo>
                    <a:pt x="4268"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2" name="Google Shape;522;p45"/>
            <p:cNvSpPr/>
            <p:nvPr/>
          </p:nvSpPr>
          <p:spPr>
            <a:xfrm>
              <a:off x="4580490" y="2850992"/>
              <a:ext cx="28661" cy="38087"/>
            </a:xfrm>
            <a:custGeom>
              <a:avLst/>
              <a:gdLst/>
              <a:ahLst/>
              <a:cxnLst/>
              <a:rect l="l" t="t" r="r" b="b"/>
              <a:pathLst>
                <a:path w="2407" h="3349" extrusionOk="0">
                  <a:moveTo>
                    <a:pt x="1256" y="1"/>
                  </a:moveTo>
                  <a:lnTo>
                    <a:pt x="1005" y="126"/>
                  </a:lnTo>
                  <a:lnTo>
                    <a:pt x="628" y="189"/>
                  </a:lnTo>
                  <a:lnTo>
                    <a:pt x="419" y="377"/>
                  </a:lnTo>
                  <a:lnTo>
                    <a:pt x="210" y="419"/>
                  </a:lnTo>
                  <a:lnTo>
                    <a:pt x="21" y="586"/>
                  </a:lnTo>
                  <a:lnTo>
                    <a:pt x="0" y="712"/>
                  </a:lnTo>
                  <a:lnTo>
                    <a:pt x="0" y="733"/>
                  </a:lnTo>
                  <a:lnTo>
                    <a:pt x="105" y="649"/>
                  </a:lnTo>
                  <a:lnTo>
                    <a:pt x="293" y="691"/>
                  </a:lnTo>
                  <a:lnTo>
                    <a:pt x="210" y="712"/>
                  </a:lnTo>
                  <a:lnTo>
                    <a:pt x="419" y="921"/>
                  </a:lnTo>
                  <a:lnTo>
                    <a:pt x="565" y="1130"/>
                  </a:lnTo>
                  <a:lnTo>
                    <a:pt x="649" y="1130"/>
                  </a:lnTo>
                  <a:lnTo>
                    <a:pt x="607" y="1214"/>
                  </a:lnTo>
                  <a:lnTo>
                    <a:pt x="712" y="1319"/>
                  </a:lnTo>
                  <a:lnTo>
                    <a:pt x="733" y="1423"/>
                  </a:lnTo>
                  <a:lnTo>
                    <a:pt x="544" y="1361"/>
                  </a:lnTo>
                  <a:lnTo>
                    <a:pt x="524" y="1277"/>
                  </a:lnTo>
                  <a:lnTo>
                    <a:pt x="461" y="1381"/>
                  </a:lnTo>
                  <a:lnTo>
                    <a:pt x="398" y="1361"/>
                  </a:lnTo>
                  <a:lnTo>
                    <a:pt x="252" y="1549"/>
                  </a:lnTo>
                  <a:lnTo>
                    <a:pt x="524" y="1653"/>
                  </a:lnTo>
                  <a:lnTo>
                    <a:pt x="607" y="1633"/>
                  </a:lnTo>
                  <a:lnTo>
                    <a:pt x="649" y="1758"/>
                  </a:lnTo>
                  <a:lnTo>
                    <a:pt x="649" y="1988"/>
                  </a:lnTo>
                  <a:lnTo>
                    <a:pt x="712" y="2051"/>
                  </a:lnTo>
                  <a:lnTo>
                    <a:pt x="754" y="2009"/>
                  </a:lnTo>
                  <a:lnTo>
                    <a:pt x="858" y="2197"/>
                  </a:lnTo>
                  <a:lnTo>
                    <a:pt x="670" y="2323"/>
                  </a:lnTo>
                  <a:lnTo>
                    <a:pt x="670" y="2386"/>
                  </a:lnTo>
                  <a:lnTo>
                    <a:pt x="754" y="2469"/>
                  </a:lnTo>
                  <a:lnTo>
                    <a:pt x="754" y="2574"/>
                  </a:lnTo>
                  <a:lnTo>
                    <a:pt x="670" y="2595"/>
                  </a:lnTo>
                  <a:lnTo>
                    <a:pt x="670" y="2700"/>
                  </a:lnTo>
                  <a:lnTo>
                    <a:pt x="733" y="2804"/>
                  </a:lnTo>
                  <a:lnTo>
                    <a:pt x="670" y="2804"/>
                  </a:lnTo>
                  <a:lnTo>
                    <a:pt x="816" y="3097"/>
                  </a:lnTo>
                  <a:lnTo>
                    <a:pt x="879" y="3097"/>
                  </a:lnTo>
                  <a:lnTo>
                    <a:pt x="921" y="3223"/>
                  </a:lnTo>
                  <a:lnTo>
                    <a:pt x="963" y="3244"/>
                  </a:lnTo>
                  <a:lnTo>
                    <a:pt x="963" y="3348"/>
                  </a:lnTo>
                  <a:lnTo>
                    <a:pt x="1047" y="3306"/>
                  </a:lnTo>
                  <a:lnTo>
                    <a:pt x="1047" y="3139"/>
                  </a:lnTo>
                  <a:lnTo>
                    <a:pt x="1088" y="3223"/>
                  </a:lnTo>
                  <a:lnTo>
                    <a:pt x="1172" y="3118"/>
                  </a:lnTo>
                  <a:lnTo>
                    <a:pt x="1444" y="2888"/>
                  </a:lnTo>
                  <a:lnTo>
                    <a:pt x="1549" y="2846"/>
                  </a:lnTo>
                  <a:lnTo>
                    <a:pt x="1570" y="2909"/>
                  </a:lnTo>
                  <a:lnTo>
                    <a:pt x="1653" y="2825"/>
                  </a:lnTo>
                  <a:lnTo>
                    <a:pt x="1695" y="2825"/>
                  </a:lnTo>
                  <a:lnTo>
                    <a:pt x="1758" y="2930"/>
                  </a:lnTo>
                  <a:lnTo>
                    <a:pt x="1863" y="2909"/>
                  </a:lnTo>
                  <a:lnTo>
                    <a:pt x="1905" y="2951"/>
                  </a:lnTo>
                  <a:lnTo>
                    <a:pt x="1967" y="2909"/>
                  </a:lnTo>
                  <a:lnTo>
                    <a:pt x="1925" y="2825"/>
                  </a:lnTo>
                  <a:lnTo>
                    <a:pt x="2072" y="2741"/>
                  </a:lnTo>
                  <a:lnTo>
                    <a:pt x="2197" y="2741"/>
                  </a:lnTo>
                  <a:lnTo>
                    <a:pt x="2344" y="2532"/>
                  </a:lnTo>
                  <a:lnTo>
                    <a:pt x="2323" y="2490"/>
                  </a:lnTo>
                  <a:lnTo>
                    <a:pt x="2407" y="2428"/>
                  </a:lnTo>
                  <a:lnTo>
                    <a:pt x="2344" y="1988"/>
                  </a:lnTo>
                  <a:lnTo>
                    <a:pt x="2323" y="1988"/>
                  </a:lnTo>
                  <a:lnTo>
                    <a:pt x="2281" y="2009"/>
                  </a:lnTo>
                  <a:lnTo>
                    <a:pt x="2281" y="1884"/>
                  </a:lnTo>
                  <a:lnTo>
                    <a:pt x="2197" y="1486"/>
                  </a:lnTo>
                  <a:lnTo>
                    <a:pt x="2114" y="1381"/>
                  </a:lnTo>
                  <a:lnTo>
                    <a:pt x="2114" y="1130"/>
                  </a:lnTo>
                  <a:lnTo>
                    <a:pt x="1779" y="712"/>
                  </a:lnTo>
                  <a:lnTo>
                    <a:pt x="1465" y="398"/>
                  </a:lnTo>
                  <a:lnTo>
                    <a:pt x="1256"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3" name="Google Shape;523;p45"/>
            <p:cNvSpPr/>
            <p:nvPr/>
          </p:nvSpPr>
          <p:spPr>
            <a:xfrm>
              <a:off x="4566534" y="2807208"/>
              <a:ext cx="32650" cy="53553"/>
            </a:xfrm>
            <a:custGeom>
              <a:avLst/>
              <a:gdLst/>
              <a:ahLst/>
              <a:cxnLst/>
              <a:rect l="l" t="t" r="r" b="b"/>
              <a:pathLst>
                <a:path w="2742" h="4709" extrusionOk="0">
                  <a:moveTo>
                    <a:pt x="2260" y="1"/>
                  </a:moveTo>
                  <a:lnTo>
                    <a:pt x="2177" y="42"/>
                  </a:lnTo>
                  <a:lnTo>
                    <a:pt x="2177" y="168"/>
                  </a:lnTo>
                  <a:lnTo>
                    <a:pt x="2177" y="273"/>
                  </a:lnTo>
                  <a:lnTo>
                    <a:pt x="2240" y="377"/>
                  </a:lnTo>
                  <a:lnTo>
                    <a:pt x="2177" y="482"/>
                  </a:lnTo>
                  <a:lnTo>
                    <a:pt x="2093" y="482"/>
                  </a:lnTo>
                  <a:lnTo>
                    <a:pt x="1988" y="607"/>
                  </a:lnTo>
                  <a:lnTo>
                    <a:pt x="1988" y="733"/>
                  </a:lnTo>
                  <a:lnTo>
                    <a:pt x="1737" y="921"/>
                  </a:lnTo>
                  <a:lnTo>
                    <a:pt x="1612" y="921"/>
                  </a:lnTo>
                  <a:lnTo>
                    <a:pt x="1528" y="1005"/>
                  </a:lnTo>
                  <a:lnTo>
                    <a:pt x="1633" y="1089"/>
                  </a:lnTo>
                  <a:lnTo>
                    <a:pt x="1779" y="1214"/>
                  </a:lnTo>
                  <a:lnTo>
                    <a:pt x="1779" y="1298"/>
                  </a:lnTo>
                  <a:lnTo>
                    <a:pt x="1716" y="1444"/>
                  </a:lnTo>
                  <a:lnTo>
                    <a:pt x="1570" y="1423"/>
                  </a:lnTo>
                  <a:lnTo>
                    <a:pt x="1319" y="1444"/>
                  </a:lnTo>
                  <a:lnTo>
                    <a:pt x="1193" y="1402"/>
                  </a:lnTo>
                  <a:lnTo>
                    <a:pt x="1089" y="1444"/>
                  </a:lnTo>
                  <a:lnTo>
                    <a:pt x="1005" y="1361"/>
                  </a:lnTo>
                  <a:lnTo>
                    <a:pt x="942" y="1319"/>
                  </a:lnTo>
                  <a:lnTo>
                    <a:pt x="838" y="1151"/>
                  </a:lnTo>
                  <a:lnTo>
                    <a:pt x="691" y="1298"/>
                  </a:lnTo>
                  <a:lnTo>
                    <a:pt x="691" y="1465"/>
                  </a:lnTo>
                  <a:lnTo>
                    <a:pt x="691" y="1528"/>
                  </a:lnTo>
                  <a:lnTo>
                    <a:pt x="649" y="1633"/>
                  </a:lnTo>
                  <a:lnTo>
                    <a:pt x="566" y="1926"/>
                  </a:lnTo>
                  <a:lnTo>
                    <a:pt x="461" y="1967"/>
                  </a:lnTo>
                  <a:lnTo>
                    <a:pt x="356" y="2156"/>
                  </a:lnTo>
                  <a:lnTo>
                    <a:pt x="210" y="2260"/>
                  </a:lnTo>
                  <a:lnTo>
                    <a:pt x="210" y="2365"/>
                  </a:lnTo>
                  <a:lnTo>
                    <a:pt x="147" y="2511"/>
                  </a:lnTo>
                  <a:lnTo>
                    <a:pt x="1" y="2616"/>
                  </a:lnTo>
                  <a:lnTo>
                    <a:pt x="1" y="2972"/>
                  </a:lnTo>
                  <a:lnTo>
                    <a:pt x="22" y="3014"/>
                  </a:lnTo>
                  <a:lnTo>
                    <a:pt x="43" y="2993"/>
                  </a:lnTo>
                  <a:lnTo>
                    <a:pt x="84" y="3202"/>
                  </a:lnTo>
                  <a:lnTo>
                    <a:pt x="168" y="3139"/>
                  </a:lnTo>
                  <a:lnTo>
                    <a:pt x="168" y="3034"/>
                  </a:lnTo>
                  <a:lnTo>
                    <a:pt x="315" y="3118"/>
                  </a:lnTo>
                  <a:lnTo>
                    <a:pt x="356" y="3202"/>
                  </a:lnTo>
                  <a:lnTo>
                    <a:pt x="545" y="3181"/>
                  </a:lnTo>
                  <a:lnTo>
                    <a:pt x="587" y="3097"/>
                  </a:lnTo>
                  <a:lnTo>
                    <a:pt x="670" y="3097"/>
                  </a:lnTo>
                  <a:lnTo>
                    <a:pt x="649" y="3181"/>
                  </a:lnTo>
                  <a:lnTo>
                    <a:pt x="566" y="3223"/>
                  </a:lnTo>
                  <a:lnTo>
                    <a:pt x="649" y="3348"/>
                  </a:lnTo>
                  <a:lnTo>
                    <a:pt x="524" y="3558"/>
                  </a:lnTo>
                  <a:lnTo>
                    <a:pt x="524" y="3851"/>
                  </a:lnTo>
                  <a:lnTo>
                    <a:pt x="545" y="3913"/>
                  </a:lnTo>
                  <a:lnTo>
                    <a:pt x="775" y="3913"/>
                  </a:lnTo>
                  <a:lnTo>
                    <a:pt x="880" y="3851"/>
                  </a:lnTo>
                  <a:lnTo>
                    <a:pt x="754" y="3955"/>
                  </a:lnTo>
                  <a:lnTo>
                    <a:pt x="608" y="3955"/>
                  </a:lnTo>
                  <a:lnTo>
                    <a:pt x="545" y="4143"/>
                  </a:lnTo>
                  <a:lnTo>
                    <a:pt x="524" y="4374"/>
                  </a:lnTo>
                  <a:lnTo>
                    <a:pt x="482" y="4478"/>
                  </a:lnTo>
                  <a:lnTo>
                    <a:pt x="545" y="4478"/>
                  </a:lnTo>
                  <a:lnTo>
                    <a:pt x="649" y="4436"/>
                  </a:lnTo>
                  <a:lnTo>
                    <a:pt x="775" y="4478"/>
                  </a:lnTo>
                  <a:lnTo>
                    <a:pt x="670" y="4646"/>
                  </a:lnTo>
                  <a:lnTo>
                    <a:pt x="691" y="4708"/>
                  </a:lnTo>
                  <a:lnTo>
                    <a:pt x="838" y="4604"/>
                  </a:lnTo>
                  <a:lnTo>
                    <a:pt x="900" y="4667"/>
                  </a:lnTo>
                  <a:lnTo>
                    <a:pt x="1005" y="4541"/>
                  </a:lnTo>
                  <a:lnTo>
                    <a:pt x="963" y="4478"/>
                  </a:lnTo>
                  <a:lnTo>
                    <a:pt x="1047" y="4436"/>
                  </a:lnTo>
                  <a:lnTo>
                    <a:pt x="1172" y="4562"/>
                  </a:lnTo>
                  <a:lnTo>
                    <a:pt x="1193" y="4436"/>
                  </a:lnTo>
                  <a:lnTo>
                    <a:pt x="1382" y="4269"/>
                  </a:lnTo>
                  <a:lnTo>
                    <a:pt x="1591" y="4227"/>
                  </a:lnTo>
                  <a:lnTo>
                    <a:pt x="1800" y="4039"/>
                  </a:lnTo>
                  <a:lnTo>
                    <a:pt x="2177" y="3976"/>
                  </a:lnTo>
                  <a:lnTo>
                    <a:pt x="2428" y="3851"/>
                  </a:lnTo>
                  <a:lnTo>
                    <a:pt x="2344" y="3725"/>
                  </a:lnTo>
                  <a:lnTo>
                    <a:pt x="1926" y="3495"/>
                  </a:lnTo>
                  <a:lnTo>
                    <a:pt x="1884" y="3390"/>
                  </a:lnTo>
                  <a:lnTo>
                    <a:pt x="1654" y="3348"/>
                  </a:lnTo>
                  <a:lnTo>
                    <a:pt x="1612" y="3202"/>
                  </a:lnTo>
                  <a:lnTo>
                    <a:pt x="1654" y="3118"/>
                  </a:lnTo>
                  <a:lnTo>
                    <a:pt x="1633" y="2993"/>
                  </a:lnTo>
                  <a:lnTo>
                    <a:pt x="1633" y="2867"/>
                  </a:lnTo>
                  <a:lnTo>
                    <a:pt x="1800" y="2762"/>
                  </a:lnTo>
                  <a:lnTo>
                    <a:pt x="1821" y="2616"/>
                  </a:lnTo>
                  <a:lnTo>
                    <a:pt x="1947" y="2574"/>
                  </a:lnTo>
                  <a:lnTo>
                    <a:pt x="2051" y="2574"/>
                  </a:lnTo>
                  <a:lnTo>
                    <a:pt x="2093" y="2490"/>
                  </a:lnTo>
                  <a:lnTo>
                    <a:pt x="2156" y="2449"/>
                  </a:lnTo>
                  <a:lnTo>
                    <a:pt x="2135" y="2344"/>
                  </a:lnTo>
                  <a:lnTo>
                    <a:pt x="2428" y="2051"/>
                  </a:lnTo>
                  <a:lnTo>
                    <a:pt x="2407" y="1988"/>
                  </a:lnTo>
                  <a:lnTo>
                    <a:pt x="2553" y="1863"/>
                  </a:lnTo>
                  <a:lnTo>
                    <a:pt x="2574" y="1737"/>
                  </a:lnTo>
                  <a:lnTo>
                    <a:pt x="2512" y="1654"/>
                  </a:lnTo>
                  <a:lnTo>
                    <a:pt x="2512" y="1361"/>
                  </a:lnTo>
                  <a:lnTo>
                    <a:pt x="2365" y="1256"/>
                  </a:lnTo>
                  <a:lnTo>
                    <a:pt x="2365" y="1110"/>
                  </a:lnTo>
                  <a:lnTo>
                    <a:pt x="2449" y="817"/>
                  </a:lnTo>
                  <a:lnTo>
                    <a:pt x="2449" y="691"/>
                  </a:lnTo>
                  <a:lnTo>
                    <a:pt x="2532" y="691"/>
                  </a:lnTo>
                  <a:lnTo>
                    <a:pt x="2721" y="482"/>
                  </a:lnTo>
                  <a:lnTo>
                    <a:pt x="2742" y="482"/>
                  </a:lnTo>
                  <a:lnTo>
                    <a:pt x="2637" y="356"/>
                  </a:lnTo>
                  <a:lnTo>
                    <a:pt x="2616" y="293"/>
                  </a:lnTo>
                  <a:lnTo>
                    <a:pt x="2428" y="273"/>
                  </a:lnTo>
                  <a:lnTo>
                    <a:pt x="2365" y="189"/>
                  </a:lnTo>
                  <a:lnTo>
                    <a:pt x="2365" y="84"/>
                  </a:lnTo>
                  <a:lnTo>
                    <a:pt x="2260"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4" name="Google Shape;524;p45"/>
            <p:cNvSpPr/>
            <p:nvPr/>
          </p:nvSpPr>
          <p:spPr>
            <a:xfrm>
              <a:off x="4301938" y="2737722"/>
              <a:ext cx="211787" cy="95438"/>
            </a:xfrm>
            <a:custGeom>
              <a:avLst/>
              <a:gdLst/>
              <a:ahLst/>
              <a:cxnLst/>
              <a:rect l="l" t="t" r="r" b="b"/>
              <a:pathLst>
                <a:path w="17786" h="8392" extrusionOk="0">
                  <a:moveTo>
                    <a:pt x="5232" y="1"/>
                  </a:moveTo>
                  <a:lnTo>
                    <a:pt x="5169" y="85"/>
                  </a:lnTo>
                  <a:lnTo>
                    <a:pt x="5169" y="147"/>
                  </a:lnTo>
                  <a:lnTo>
                    <a:pt x="5190" y="252"/>
                  </a:lnTo>
                  <a:lnTo>
                    <a:pt x="5169" y="336"/>
                  </a:lnTo>
                  <a:lnTo>
                    <a:pt x="5085" y="336"/>
                  </a:lnTo>
                  <a:lnTo>
                    <a:pt x="5002" y="357"/>
                  </a:lnTo>
                  <a:lnTo>
                    <a:pt x="4918" y="461"/>
                  </a:lnTo>
                  <a:lnTo>
                    <a:pt x="4918" y="545"/>
                  </a:lnTo>
                  <a:lnTo>
                    <a:pt x="4813" y="670"/>
                  </a:lnTo>
                  <a:lnTo>
                    <a:pt x="4813" y="963"/>
                  </a:lnTo>
                  <a:lnTo>
                    <a:pt x="4855" y="1089"/>
                  </a:lnTo>
                  <a:lnTo>
                    <a:pt x="5023" y="1152"/>
                  </a:lnTo>
                  <a:lnTo>
                    <a:pt x="5085" y="1214"/>
                  </a:lnTo>
                  <a:lnTo>
                    <a:pt x="5190" y="1256"/>
                  </a:lnTo>
                  <a:lnTo>
                    <a:pt x="5211" y="1340"/>
                  </a:lnTo>
                  <a:lnTo>
                    <a:pt x="5190" y="1507"/>
                  </a:lnTo>
                  <a:lnTo>
                    <a:pt x="5190" y="1696"/>
                  </a:lnTo>
                  <a:lnTo>
                    <a:pt x="5295" y="1779"/>
                  </a:lnTo>
                  <a:lnTo>
                    <a:pt x="5378" y="1863"/>
                  </a:lnTo>
                  <a:lnTo>
                    <a:pt x="5232" y="2010"/>
                  </a:lnTo>
                  <a:lnTo>
                    <a:pt x="5043" y="2030"/>
                  </a:lnTo>
                  <a:lnTo>
                    <a:pt x="4960" y="2010"/>
                  </a:lnTo>
                  <a:lnTo>
                    <a:pt x="4918" y="2072"/>
                  </a:lnTo>
                  <a:lnTo>
                    <a:pt x="4813" y="2072"/>
                  </a:lnTo>
                  <a:lnTo>
                    <a:pt x="4709" y="2010"/>
                  </a:lnTo>
                  <a:lnTo>
                    <a:pt x="4479" y="2010"/>
                  </a:lnTo>
                  <a:lnTo>
                    <a:pt x="4374" y="2030"/>
                  </a:lnTo>
                  <a:lnTo>
                    <a:pt x="4290" y="1989"/>
                  </a:lnTo>
                  <a:lnTo>
                    <a:pt x="4186" y="1968"/>
                  </a:lnTo>
                  <a:lnTo>
                    <a:pt x="4081" y="1968"/>
                  </a:lnTo>
                  <a:lnTo>
                    <a:pt x="3955" y="2072"/>
                  </a:lnTo>
                  <a:lnTo>
                    <a:pt x="3851" y="2093"/>
                  </a:lnTo>
                  <a:lnTo>
                    <a:pt x="3767" y="2135"/>
                  </a:lnTo>
                  <a:lnTo>
                    <a:pt x="3558" y="2030"/>
                  </a:lnTo>
                  <a:lnTo>
                    <a:pt x="3453" y="1968"/>
                  </a:lnTo>
                  <a:lnTo>
                    <a:pt x="3181" y="1800"/>
                  </a:lnTo>
                  <a:lnTo>
                    <a:pt x="3139" y="1717"/>
                  </a:lnTo>
                  <a:lnTo>
                    <a:pt x="3118" y="1612"/>
                  </a:lnTo>
                  <a:lnTo>
                    <a:pt x="3077" y="1549"/>
                  </a:lnTo>
                  <a:lnTo>
                    <a:pt x="2888" y="1549"/>
                  </a:lnTo>
                  <a:lnTo>
                    <a:pt x="2805" y="1591"/>
                  </a:lnTo>
                  <a:lnTo>
                    <a:pt x="2700" y="1591"/>
                  </a:lnTo>
                  <a:lnTo>
                    <a:pt x="2658" y="1612"/>
                  </a:lnTo>
                  <a:lnTo>
                    <a:pt x="2512" y="1612"/>
                  </a:lnTo>
                  <a:lnTo>
                    <a:pt x="2470" y="1549"/>
                  </a:lnTo>
                  <a:lnTo>
                    <a:pt x="2428" y="1486"/>
                  </a:lnTo>
                  <a:lnTo>
                    <a:pt x="2365" y="1382"/>
                  </a:lnTo>
                  <a:lnTo>
                    <a:pt x="2344" y="1382"/>
                  </a:lnTo>
                  <a:lnTo>
                    <a:pt x="2261" y="1445"/>
                  </a:lnTo>
                  <a:lnTo>
                    <a:pt x="2030" y="1445"/>
                  </a:lnTo>
                  <a:lnTo>
                    <a:pt x="1905" y="1466"/>
                  </a:lnTo>
                  <a:lnTo>
                    <a:pt x="1717" y="1486"/>
                  </a:lnTo>
                  <a:lnTo>
                    <a:pt x="1633" y="1549"/>
                  </a:lnTo>
                  <a:lnTo>
                    <a:pt x="1549" y="1675"/>
                  </a:lnTo>
                  <a:lnTo>
                    <a:pt x="1466" y="1717"/>
                  </a:lnTo>
                  <a:lnTo>
                    <a:pt x="1298" y="1675"/>
                  </a:lnTo>
                  <a:lnTo>
                    <a:pt x="1256" y="1717"/>
                  </a:lnTo>
                  <a:lnTo>
                    <a:pt x="1256" y="1800"/>
                  </a:lnTo>
                  <a:lnTo>
                    <a:pt x="1319" y="1863"/>
                  </a:lnTo>
                  <a:lnTo>
                    <a:pt x="1256" y="1884"/>
                  </a:lnTo>
                  <a:lnTo>
                    <a:pt x="1193" y="2010"/>
                  </a:lnTo>
                  <a:lnTo>
                    <a:pt x="1110" y="2030"/>
                  </a:lnTo>
                  <a:lnTo>
                    <a:pt x="1005" y="2114"/>
                  </a:lnTo>
                  <a:lnTo>
                    <a:pt x="1005" y="2198"/>
                  </a:lnTo>
                  <a:lnTo>
                    <a:pt x="838" y="2282"/>
                  </a:lnTo>
                  <a:lnTo>
                    <a:pt x="817" y="2386"/>
                  </a:lnTo>
                  <a:lnTo>
                    <a:pt x="796" y="2512"/>
                  </a:lnTo>
                  <a:lnTo>
                    <a:pt x="608" y="2554"/>
                  </a:lnTo>
                  <a:lnTo>
                    <a:pt x="503" y="2658"/>
                  </a:lnTo>
                  <a:lnTo>
                    <a:pt x="482" y="2742"/>
                  </a:lnTo>
                  <a:lnTo>
                    <a:pt x="210" y="2721"/>
                  </a:lnTo>
                  <a:lnTo>
                    <a:pt x="105" y="2763"/>
                  </a:lnTo>
                  <a:lnTo>
                    <a:pt x="1" y="2972"/>
                  </a:lnTo>
                  <a:lnTo>
                    <a:pt x="1" y="3014"/>
                  </a:lnTo>
                  <a:lnTo>
                    <a:pt x="43" y="3056"/>
                  </a:lnTo>
                  <a:lnTo>
                    <a:pt x="43" y="3181"/>
                  </a:lnTo>
                  <a:lnTo>
                    <a:pt x="64" y="3223"/>
                  </a:lnTo>
                  <a:lnTo>
                    <a:pt x="105" y="3286"/>
                  </a:lnTo>
                  <a:lnTo>
                    <a:pt x="147" y="3286"/>
                  </a:lnTo>
                  <a:lnTo>
                    <a:pt x="147" y="3244"/>
                  </a:lnTo>
                  <a:lnTo>
                    <a:pt x="168" y="3244"/>
                  </a:lnTo>
                  <a:lnTo>
                    <a:pt x="189" y="3286"/>
                  </a:lnTo>
                  <a:lnTo>
                    <a:pt x="189" y="3370"/>
                  </a:lnTo>
                  <a:lnTo>
                    <a:pt x="210" y="3453"/>
                  </a:lnTo>
                  <a:lnTo>
                    <a:pt x="294" y="3495"/>
                  </a:lnTo>
                  <a:lnTo>
                    <a:pt x="336" y="3537"/>
                  </a:lnTo>
                  <a:lnTo>
                    <a:pt x="461" y="3642"/>
                  </a:lnTo>
                  <a:lnTo>
                    <a:pt x="566" y="3704"/>
                  </a:lnTo>
                  <a:lnTo>
                    <a:pt x="629" y="3788"/>
                  </a:lnTo>
                  <a:lnTo>
                    <a:pt x="629" y="3851"/>
                  </a:lnTo>
                  <a:lnTo>
                    <a:pt x="670" y="3914"/>
                  </a:lnTo>
                  <a:lnTo>
                    <a:pt x="796" y="3997"/>
                  </a:lnTo>
                  <a:lnTo>
                    <a:pt x="838" y="3997"/>
                  </a:lnTo>
                  <a:lnTo>
                    <a:pt x="859" y="3914"/>
                  </a:lnTo>
                  <a:lnTo>
                    <a:pt x="901" y="3872"/>
                  </a:lnTo>
                  <a:lnTo>
                    <a:pt x="1026" y="3809"/>
                  </a:lnTo>
                  <a:lnTo>
                    <a:pt x="1131" y="3809"/>
                  </a:lnTo>
                  <a:lnTo>
                    <a:pt x="1152" y="3872"/>
                  </a:lnTo>
                  <a:lnTo>
                    <a:pt x="1235" y="3976"/>
                  </a:lnTo>
                  <a:lnTo>
                    <a:pt x="1319" y="3997"/>
                  </a:lnTo>
                  <a:lnTo>
                    <a:pt x="1361" y="3976"/>
                  </a:lnTo>
                  <a:lnTo>
                    <a:pt x="1424" y="3914"/>
                  </a:lnTo>
                  <a:lnTo>
                    <a:pt x="1528" y="3914"/>
                  </a:lnTo>
                  <a:lnTo>
                    <a:pt x="1612" y="3955"/>
                  </a:lnTo>
                  <a:lnTo>
                    <a:pt x="1654" y="4018"/>
                  </a:lnTo>
                  <a:lnTo>
                    <a:pt x="1738" y="4060"/>
                  </a:lnTo>
                  <a:lnTo>
                    <a:pt x="1842" y="4123"/>
                  </a:lnTo>
                  <a:lnTo>
                    <a:pt x="1884" y="4207"/>
                  </a:lnTo>
                  <a:lnTo>
                    <a:pt x="1905" y="4311"/>
                  </a:lnTo>
                  <a:lnTo>
                    <a:pt x="1947" y="4416"/>
                  </a:lnTo>
                  <a:lnTo>
                    <a:pt x="1989" y="4499"/>
                  </a:lnTo>
                  <a:lnTo>
                    <a:pt x="2051" y="4604"/>
                  </a:lnTo>
                  <a:lnTo>
                    <a:pt x="2135" y="4646"/>
                  </a:lnTo>
                  <a:lnTo>
                    <a:pt x="2198" y="4709"/>
                  </a:lnTo>
                  <a:lnTo>
                    <a:pt x="2282" y="4834"/>
                  </a:lnTo>
                  <a:lnTo>
                    <a:pt x="2344" y="4897"/>
                  </a:lnTo>
                  <a:lnTo>
                    <a:pt x="2344" y="5023"/>
                  </a:lnTo>
                  <a:lnTo>
                    <a:pt x="2302" y="5106"/>
                  </a:lnTo>
                  <a:lnTo>
                    <a:pt x="2344" y="5232"/>
                  </a:lnTo>
                  <a:lnTo>
                    <a:pt x="2407" y="5315"/>
                  </a:lnTo>
                  <a:lnTo>
                    <a:pt x="2365" y="5420"/>
                  </a:lnTo>
                  <a:lnTo>
                    <a:pt x="2282" y="5483"/>
                  </a:lnTo>
                  <a:lnTo>
                    <a:pt x="2261" y="5546"/>
                  </a:lnTo>
                  <a:lnTo>
                    <a:pt x="2261" y="5629"/>
                  </a:lnTo>
                  <a:lnTo>
                    <a:pt x="2282" y="5734"/>
                  </a:lnTo>
                  <a:lnTo>
                    <a:pt x="2407" y="5901"/>
                  </a:lnTo>
                  <a:lnTo>
                    <a:pt x="2512" y="5985"/>
                  </a:lnTo>
                  <a:lnTo>
                    <a:pt x="3098" y="6111"/>
                  </a:lnTo>
                  <a:lnTo>
                    <a:pt x="3349" y="6090"/>
                  </a:lnTo>
                  <a:lnTo>
                    <a:pt x="3516" y="6090"/>
                  </a:lnTo>
                  <a:lnTo>
                    <a:pt x="3558" y="6048"/>
                  </a:lnTo>
                  <a:lnTo>
                    <a:pt x="3600" y="6048"/>
                  </a:lnTo>
                  <a:lnTo>
                    <a:pt x="3976" y="6111"/>
                  </a:lnTo>
                  <a:lnTo>
                    <a:pt x="4165" y="6257"/>
                  </a:lnTo>
                  <a:lnTo>
                    <a:pt x="4227" y="6299"/>
                  </a:lnTo>
                  <a:lnTo>
                    <a:pt x="4332" y="6320"/>
                  </a:lnTo>
                  <a:lnTo>
                    <a:pt x="4437" y="6320"/>
                  </a:lnTo>
                  <a:lnTo>
                    <a:pt x="4646" y="6487"/>
                  </a:lnTo>
                  <a:lnTo>
                    <a:pt x="4792" y="6571"/>
                  </a:lnTo>
                  <a:lnTo>
                    <a:pt x="5023" y="6571"/>
                  </a:lnTo>
                  <a:lnTo>
                    <a:pt x="5043" y="6675"/>
                  </a:lnTo>
                  <a:lnTo>
                    <a:pt x="5085" y="6738"/>
                  </a:lnTo>
                  <a:lnTo>
                    <a:pt x="5127" y="6738"/>
                  </a:lnTo>
                  <a:lnTo>
                    <a:pt x="5211" y="6780"/>
                  </a:lnTo>
                  <a:lnTo>
                    <a:pt x="5315" y="6885"/>
                  </a:lnTo>
                  <a:lnTo>
                    <a:pt x="5315" y="6948"/>
                  </a:lnTo>
                  <a:lnTo>
                    <a:pt x="5378" y="7115"/>
                  </a:lnTo>
                  <a:lnTo>
                    <a:pt x="5483" y="7240"/>
                  </a:lnTo>
                  <a:lnTo>
                    <a:pt x="5608" y="7408"/>
                  </a:lnTo>
                  <a:lnTo>
                    <a:pt x="5650" y="7533"/>
                  </a:lnTo>
                  <a:lnTo>
                    <a:pt x="5797" y="7784"/>
                  </a:lnTo>
                  <a:lnTo>
                    <a:pt x="5901" y="7826"/>
                  </a:lnTo>
                  <a:lnTo>
                    <a:pt x="6006" y="7784"/>
                  </a:lnTo>
                  <a:lnTo>
                    <a:pt x="6236" y="7764"/>
                  </a:lnTo>
                  <a:lnTo>
                    <a:pt x="6487" y="7784"/>
                  </a:lnTo>
                  <a:lnTo>
                    <a:pt x="6843" y="7764"/>
                  </a:lnTo>
                  <a:lnTo>
                    <a:pt x="7324" y="7826"/>
                  </a:lnTo>
                  <a:lnTo>
                    <a:pt x="7596" y="7784"/>
                  </a:lnTo>
                  <a:lnTo>
                    <a:pt x="7784" y="7722"/>
                  </a:lnTo>
                  <a:lnTo>
                    <a:pt x="7826" y="7659"/>
                  </a:lnTo>
                  <a:lnTo>
                    <a:pt x="7889" y="7617"/>
                  </a:lnTo>
                  <a:lnTo>
                    <a:pt x="7952" y="7638"/>
                  </a:lnTo>
                  <a:lnTo>
                    <a:pt x="8328" y="7638"/>
                  </a:lnTo>
                  <a:lnTo>
                    <a:pt x="8747" y="7659"/>
                  </a:lnTo>
                  <a:lnTo>
                    <a:pt x="8872" y="7680"/>
                  </a:lnTo>
                  <a:lnTo>
                    <a:pt x="9082" y="7868"/>
                  </a:lnTo>
                  <a:lnTo>
                    <a:pt x="9458" y="8036"/>
                  </a:lnTo>
                  <a:lnTo>
                    <a:pt x="9814" y="8161"/>
                  </a:lnTo>
                  <a:lnTo>
                    <a:pt x="9981" y="8182"/>
                  </a:lnTo>
                  <a:lnTo>
                    <a:pt x="10191" y="8287"/>
                  </a:lnTo>
                  <a:lnTo>
                    <a:pt x="10358" y="8266"/>
                  </a:lnTo>
                  <a:lnTo>
                    <a:pt x="10630" y="8182"/>
                  </a:lnTo>
                  <a:lnTo>
                    <a:pt x="10651" y="8287"/>
                  </a:lnTo>
                  <a:lnTo>
                    <a:pt x="10651" y="8349"/>
                  </a:lnTo>
                  <a:lnTo>
                    <a:pt x="10797" y="8391"/>
                  </a:lnTo>
                  <a:lnTo>
                    <a:pt x="10944" y="8391"/>
                  </a:lnTo>
                  <a:lnTo>
                    <a:pt x="11049" y="8287"/>
                  </a:lnTo>
                  <a:lnTo>
                    <a:pt x="11300" y="8098"/>
                  </a:lnTo>
                  <a:lnTo>
                    <a:pt x="11467" y="7931"/>
                  </a:lnTo>
                  <a:lnTo>
                    <a:pt x="11781" y="7826"/>
                  </a:lnTo>
                  <a:lnTo>
                    <a:pt x="12199" y="7659"/>
                  </a:lnTo>
                  <a:lnTo>
                    <a:pt x="12367" y="7617"/>
                  </a:lnTo>
                  <a:lnTo>
                    <a:pt x="12555" y="7554"/>
                  </a:lnTo>
                  <a:lnTo>
                    <a:pt x="12806" y="7533"/>
                  </a:lnTo>
                  <a:lnTo>
                    <a:pt x="12953" y="7533"/>
                  </a:lnTo>
                  <a:lnTo>
                    <a:pt x="13120" y="7408"/>
                  </a:lnTo>
                  <a:lnTo>
                    <a:pt x="13266" y="7303"/>
                  </a:lnTo>
                  <a:lnTo>
                    <a:pt x="13392" y="7303"/>
                  </a:lnTo>
                  <a:lnTo>
                    <a:pt x="13580" y="7240"/>
                  </a:lnTo>
                  <a:lnTo>
                    <a:pt x="13685" y="7240"/>
                  </a:lnTo>
                  <a:lnTo>
                    <a:pt x="13769" y="7031"/>
                  </a:lnTo>
                  <a:lnTo>
                    <a:pt x="13894" y="6801"/>
                  </a:lnTo>
                  <a:lnTo>
                    <a:pt x="14166" y="6508"/>
                  </a:lnTo>
                  <a:lnTo>
                    <a:pt x="14229" y="6403"/>
                  </a:lnTo>
                  <a:lnTo>
                    <a:pt x="14292" y="6299"/>
                  </a:lnTo>
                  <a:lnTo>
                    <a:pt x="14292" y="6215"/>
                  </a:lnTo>
                  <a:lnTo>
                    <a:pt x="14062" y="6090"/>
                  </a:lnTo>
                  <a:lnTo>
                    <a:pt x="13790" y="5901"/>
                  </a:lnTo>
                  <a:lnTo>
                    <a:pt x="13810" y="5839"/>
                  </a:lnTo>
                  <a:lnTo>
                    <a:pt x="13790" y="5692"/>
                  </a:lnTo>
                  <a:lnTo>
                    <a:pt x="13790" y="5462"/>
                  </a:lnTo>
                  <a:lnTo>
                    <a:pt x="13894" y="5336"/>
                  </a:lnTo>
                  <a:lnTo>
                    <a:pt x="14020" y="5232"/>
                  </a:lnTo>
                  <a:lnTo>
                    <a:pt x="14229" y="5169"/>
                  </a:lnTo>
                  <a:lnTo>
                    <a:pt x="14396" y="5211"/>
                  </a:lnTo>
                  <a:lnTo>
                    <a:pt x="14522" y="5274"/>
                  </a:lnTo>
                  <a:lnTo>
                    <a:pt x="14710" y="5357"/>
                  </a:lnTo>
                  <a:lnTo>
                    <a:pt x="14836" y="5378"/>
                  </a:lnTo>
                  <a:lnTo>
                    <a:pt x="14961" y="5441"/>
                  </a:lnTo>
                  <a:lnTo>
                    <a:pt x="15024" y="5441"/>
                  </a:lnTo>
                  <a:lnTo>
                    <a:pt x="15045" y="5336"/>
                  </a:lnTo>
                  <a:lnTo>
                    <a:pt x="15129" y="5253"/>
                  </a:lnTo>
                  <a:lnTo>
                    <a:pt x="15254" y="5148"/>
                  </a:lnTo>
                  <a:lnTo>
                    <a:pt x="15359" y="5064"/>
                  </a:lnTo>
                  <a:lnTo>
                    <a:pt x="15463" y="4855"/>
                  </a:lnTo>
                  <a:lnTo>
                    <a:pt x="15547" y="4813"/>
                  </a:lnTo>
                  <a:lnTo>
                    <a:pt x="15673" y="4834"/>
                  </a:lnTo>
                  <a:lnTo>
                    <a:pt x="15840" y="4834"/>
                  </a:lnTo>
                  <a:lnTo>
                    <a:pt x="16070" y="4646"/>
                  </a:lnTo>
                  <a:lnTo>
                    <a:pt x="16196" y="4625"/>
                  </a:lnTo>
                  <a:lnTo>
                    <a:pt x="16259" y="4541"/>
                  </a:lnTo>
                  <a:lnTo>
                    <a:pt x="16259" y="4437"/>
                  </a:lnTo>
                  <a:lnTo>
                    <a:pt x="16279" y="4269"/>
                  </a:lnTo>
                  <a:lnTo>
                    <a:pt x="16384" y="4102"/>
                  </a:lnTo>
                  <a:lnTo>
                    <a:pt x="16426" y="4018"/>
                  </a:lnTo>
                  <a:lnTo>
                    <a:pt x="16489" y="4060"/>
                  </a:lnTo>
                  <a:lnTo>
                    <a:pt x="16551" y="4018"/>
                  </a:lnTo>
                  <a:lnTo>
                    <a:pt x="16614" y="3976"/>
                  </a:lnTo>
                  <a:lnTo>
                    <a:pt x="16614" y="3872"/>
                  </a:lnTo>
                  <a:lnTo>
                    <a:pt x="16677" y="3851"/>
                  </a:lnTo>
                  <a:lnTo>
                    <a:pt x="16782" y="3914"/>
                  </a:lnTo>
                  <a:lnTo>
                    <a:pt x="16844" y="3872"/>
                  </a:lnTo>
                  <a:lnTo>
                    <a:pt x="17012" y="3746"/>
                  </a:lnTo>
                  <a:lnTo>
                    <a:pt x="17116" y="3600"/>
                  </a:lnTo>
                  <a:lnTo>
                    <a:pt x="17221" y="3579"/>
                  </a:lnTo>
                  <a:lnTo>
                    <a:pt x="17367" y="3662"/>
                  </a:lnTo>
                  <a:lnTo>
                    <a:pt x="17451" y="3600"/>
                  </a:lnTo>
                  <a:lnTo>
                    <a:pt x="17556" y="3579"/>
                  </a:lnTo>
                  <a:lnTo>
                    <a:pt x="17598" y="3642"/>
                  </a:lnTo>
                  <a:lnTo>
                    <a:pt x="17723" y="3662"/>
                  </a:lnTo>
                  <a:lnTo>
                    <a:pt x="17744" y="3579"/>
                  </a:lnTo>
                  <a:lnTo>
                    <a:pt x="17744" y="3495"/>
                  </a:lnTo>
                  <a:lnTo>
                    <a:pt x="17786" y="3453"/>
                  </a:lnTo>
                  <a:lnTo>
                    <a:pt x="17786" y="3349"/>
                  </a:lnTo>
                  <a:lnTo>
                    <a:pt x="17765" y="3265"/>
                  </a:lnTo>
                  <a:lnTo>
                    <a:pt x="17744" y="3160"/>
                  </a:lnTo>
                  <a:lnTo>
                    <a:pt x="17535" y="3014"/>
                  </a:lnTo>
                  <a:lnTo>
                    <a:pt x="17367" y="2805"/>
                  </a:lnTo>
                  <a:lnTo>
                    <a:pt x="17158" y="2616"/>
                  </a:lnTo>
                  <a:lnTo>
                    <a:pt x="17012" y="2428"/>
                  </a:lnTo>
                  <a:lnTo>
                    <a:pt x="16740" y="2344"/>
                  </a:lnTo>
                  <a:lnTo>
                    <a:pt x="16698" y="2407"/>
                  </a:lnTo>
                  <a:lnTo>
                    <a:pt x="16531" y="2449"/>
                  </a:lnTo>
                  <a:lnTo>
                    <a:pt x="16531" y="2554"/>
                  </a:lnTo>
                  <a:lnTo>
                    <a:pt x="16531" y="2700"/>
                  </a:lnTo>
                  <a:lnTo>
                    <a:pt x="16405" y="2909"/>
                  </a:lnTo>
                  <a:lnTo>
                    <a:pt x="16300" y="2805"/>
                  </a:lnTo>
                  <a:lnTo>
                    <a:pt x="16028" y="2742"/>
                  </a:lnTo>
                  <a:lnTo>
                    <a:pt x="15798" y="2742"/>
                  </a:lnTo>
                  <a:lnTo>
                    <a:pt x="15631" y="2909"/>
                  </a:lnTo>
                  <a:lnTo>
                    <a:pt x="15359" y="2763"/>
                  </a:lnTo>
                  <a:lnTo>
                    <a:pt x="15254" y="2595"/>
                  </a:lnTo>
                  <a:lnTo>
                    <a:pt x="15338" y="2323"/>
                  </a:lnTo>
                  <a:lnTo>
                    <a:pt x="15317" y="2219"/>
                  </a:lnTo>
                  <a:lnTo>
                    <a:pt x="15359" y="2030"/>
                  </a:lnTo>
                  <a:lnTo>
                    <a:pt x="15338" y="1863"/>
                  </a:lnTo>
                  <a:lnTo>
                    <a:pt x="15463" y="963"/>
                  </a:lnTo>
                  <a:lnTo>
                    <a:pt x="15463" y="942"/>
                  </a:lnTo>
                  <a:lnTo>
                    <a:pt x="15422" y="880"/>
                  </a:lnTo>
                  <a:lnTo>
                    <a:pt x="15212" y="838"/>
                  </a:lnTo>
                  <a:lnTo>
                    <a:pt x="14982" y="859"/>
                  </a:lnTo>
                  <a:lnTo>
                    <a:pt x="14982" y="922"/>
                  </a:lnTo>
                  <a:lnTo>
                    <a:pt x="14857" y="984"/>
                  </a:lnTo>
                  <a:lnTo>
                    <a:pt x="14752" y="984"/>
                  </a:lnTo>
                  <a:lnTo>
                    <a:pt x="14710" y="942"/>
                  </a:lnTo>
                  <a:lnTo>
                    <a:pt x="14606" y="1026"/>
                  </a:lnTo>
                  <a:lnTo>
                    <a:pt x="14501" y="963"/>
                  </a:lnTo>
                  <a:lnTo>
                    <a:pt x="14438" y="880"/>
                  </a:lnTo>
                  <a:lnTo>
                    <a:pt x="14313" y="775"/>
                  </a:lnTo>
                  <a:lnTo>
                    <a:pt x="14208" y="775"/>
                  </a:lnTo>
                  <a:lnTo>
                    <a:pt x="14020" y="838"/>
                  </a:lnTo>
                  <a:lnTo>
                    <a:pt x="13999" y="775"/>
                  </a:lnTo>
                  <a:lnTo>
                    <a:pt x="13894" y="775"/>
                  </a:lnTo>
                  <a:lnTo>
                    <a:pt x="13790" y="859"/>
                  </a:lnTo>
                  <a:lnTo>
                    <a:pt x="13769" y="984"/>
                  </a:lnTo>
                  <a:lnTo>
                    <a:pt x="13685" y="1068"/>
                  </a:lnTo>
                  <a:lnTo>
                    <a:pt x="13559" y="1131"/>
                  </a:lnTo>
                  <a:lnTo>
                    <a:pt x="13476" y="1256"/>
                  </a:lnTo>
                  <a:lnTo>
                    <a:pt x="13476" y="1298"/>
                  </a:lnTo>
                  <a:lnTo>
                    <a:pt x="13455" y="1403"/>
                  </a:lnTo>
                  <a:lnTo>
                    <a:pt x="13350" y="1507"/>
                  </a:lnTo>
                  <a:lnTo>
                    <a:pt x="12973" y="1507"/>
                  </a:lnTo>
                  <a:lnTo>
                    <a:pt x="12869" y="1612"/>
                  </a:lnTo>
                  <a:lnTo>
                    <a:pt x="12743" y="1612"/>
                  </a:lnTo>
                  <a:lnTo>
                    <a:pt x="12534" y="1758"/>
                  </a:lnTo>
                  <a:lnTo>
                    <a:pt x="12429" y="1905"/>
                  </a:lnTo>
                  <a:lnTo>
                    <a:pt x="12367" y="1905"/>
                  </a:lnTo>
                  <a:lnTo>
                    <a:pt x="12283" y="1863"/>
                  </a:lnTo>
                  <a:lnTo>
                    <a:pt x="12137" y="1863"/>
                  </a:lnTo>
                  <a:lnTo>
                    <a:pt x="12095" y="1884"/>
                  </a:lnTo>
                  <a:lnTo>
                    <a:pt x="11927" y="1905"/>
                  </a:lnTo>
                  <a:lnTo>
                    <a:pt x="11593" y="1905"/>
                  </a:lnTo>
                  <a:lnTo>
                    <a:pt x="11362" y="1863"/>
                  </a:lnTo>
                  <a:lnTo>
                    <a:pt x="11090" y="1884"/>
                  </a:lnTo>
                  <a:lnTo>
                    <a:pt x="11028" y="1884"/>
                  </a:lnTo>
                  <a:lnTo>
                    <a:pt x="10923" y="1758"/>
                  </a:lnTo>
                  <a:lnTo>
                    <a:pt x="10839" y="1758"/>
                  </a:lnTo>
                  <a:lnTo>
                    <a:pt x="10756" y="1696"/>
                  </a:lnTo>
                  <a:lnTo>
                    <a:pt x="10651" y="1612"/>
                  </a:lnTo>
                  <a:lnTo>
                    <a:pt x="10609" y="1445"/>
                  </a:lnTo>
                  <a:lnTo>
                    <a:pt x="10525" y="1382"/>
                  </a:lnTo>
                  <a:lnTo>
                    <a:pt x="10421" y="1403"/>
                  </a:lnTo>
                  <a:lnTo>
                    <a:pt x="10232" y="1403"/>
                  </a:lnTo>
                  <a:lnTo>
                    <a:pt x="10044" y="1340"/>
                  </a:lnTo>
                  <a:lnTo>
                    <a:pt x="9919" y="1173"/>
                  </a:lnTo>
                  <a:lnTo>
                    <a:pt x="9521" y="1173"/>
                  </a:lnTo>
                  <a:lnTo>
                    <a:pt x="9396" y="1089"/>
                  </a:lnTo>
                  <a:lnTo>
                    <a:pt x="9270" y="1131"/>
                  </a:lnTo>
                  <a:lnTo>
                    <a:pt x="9103" y="1152"/>
                  </a:lnTo>
                  <a:lnTo>
                    <a:pt x="8977" y="1194"/>
                  </a:lnTo>
                  <a:lnTo>
                    <a:pt x="8768" y="1214"/>
                  </a:lnTo>
                  <a:lnTo>
                    <a:pt x="8580" y="1277"/>
                  </a:lnTo>
                  <a:lnTo>
                    <a:pt x="8517" y="1382"/>
                  </a:lnTo>
                  <a:lnTo>
                    <a:pt x="8433" y="1403"/>
                  </a:lnTo>
                  <a:lnTo>
                    <a:pt x="8349" y="1382"/>
                  </a:lnTo>
                  <a:lnTo>
                    <a:pt x="8266" y="1382"/>
                  </a:lnTo>
                  <a:lnTo>
                    <a:pt x="8182" y="1445"/>
                  </a:lnTo>
                  <a:lnTo>
                    <a:pt x="8015" y="1445"/>
                  </a:lnTo>
                  <a:lnTo>
                    <a:pt x="7952" y="1466"/>
                  </a:lnTo>
                  <a:lnTo>
                    <a:pt x="7889" y="1466"/>
                  </a:lnTo>
                  <a:lnTo>
                    <a:pt x="7722" y="1361"/>
                  </a:lnTo>
                  <a:lnTo>
                    <a:pt x="7533" y="1340"/>
                  </a:lnTo>
                  <a:lnTo>
                    <a:pt x="7512" y="1256"/>
                  </a:lnTo>
                  <a:lnTo>
                    <a:pt x="7387" y="1152"/>
                  </a:lnTo>
                  <a:lnTo>
                    <a:pt x="7324" y="1152"/>
                  </a:lnTo>
                  <a:lnTo>
                    <a:pt x="7261" y="1089"/>
                  </a:lnTo>
                  <a:lnTo>
                    <a:pt x="7261" y="984"/>
                  </a:lnTo>
                  <a:lnTo>
                    <a:pt x="7199" y="859"/>
                  </a:lnTo>
                  <a:lnTo>
                    <a:pt x="7136" y="817"/>
                  </a:lnTo>
                  <a:lnTo>
                    <a:pt x="7136" y="691"/>
                  </a:lnTo>
                  <a:lnTo>
                    <a:pt x="7094" y="629"/>
                  </a:lnTo>
                  <a:lnTo>
                    <a:pt x="7094" y="566"/>
                  </a:lnTo>
                  <a:lnTo>
                    <a:pt x="7052" y="461"/>
                  </a:lnTo>
                  <a:lnTo>
                    <a:pt x="6947" y="440"/>
                  </a:lnTo>
                  <a:lnTo>
                    <a:pt x="6696" y="440"/>
                  </a:lnTo>
                  <a:lnTo>
                    <a:pt x="6592" y="419"/>
                  </a:lnTo>
                  <a:lnTo>
                    <a:pt x="6529" y="398"/>
                  </a:lnTo>
                  <a:lnTo>
                    <a:pt x="6383" y="357"/>
                  </a:lnTo>
                  <a:lnTo>
                    <a:pt x="6341" y="315"/>
                  </a:lnTo>
                  <a:lnTo>
                    <a:pt x="6257" y="252"/>
                  </a:lnTo>
                  <a:lnTo>
                    <a:pt x="5901" y="252"/>
                  </a:lnTo>
                  <a:lnTo>
                    <a:pt x="5755" y="210"/>
                  </a:lnTo>
                  <a:lnTo>
                    <a:pt x="5734" y="168"/>
                  </a:lnTo>
                  <a:lnTo>
                    <a:pt x="5567" y="105"/>
                  </a:lnTo>
                  <a:lnTo>
                    <a:pt x="5441" y="43"/>
                  </a:lnTo>
                  <a:lnTo>
                    <a:pt x="5378"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5" name="Google Shape;525;p45"/>
            <p:cNvSpPr/>
            <p:nvPr/>
          </p:nvSpPr>
          <p:spPr>
            <a:xfrm>
              <a:off x="4718522" y="3165089"/>
              <a:ext cx="67277" cy="54986"/>
            </a:xfrm>
            <a:custGeom>
              <a:avLst/>
              <a:gdLst/>
              <a:ahLst/>
              <a:cxnLst/>
              <a:rect l="l" t="t" r="r" b="b"/>
              <a:pathLst>
                <a:path w="5650" h="4835" extrusionOk="0">
                  <a:moveTo>
                    <a:pt x="126" y="1"/>
                  </a:moveTo>
                  <a:lnTo>
                    <a:pt x="42" y="2156"/>
                  </a:lnTo>
                  <a:lnTo>
                    <a:pt x="21" y="2323"/>
                  </a:lnTo>
                  <a:lnTo>
                    <a:pt x="21" y="2407"/>
                  </a:lnTo>
                  <a:lnTo>
                    <a:pt x="21" y="2470"/>
                  </a:lnTo>
                  <a:lnTo>
                    <a:pt x="0" y="3872"/>
                  </a:lnTo>
                  <a:lnTo>
                    <a:pt x="168" y="3872"/>
                  </a:lnTo>
                  <a:lnTo>
                    <a:pt x="251" y="3892"/>
                  </a:lnTo>
                  <a:lnTo>
                    <a:pt x="356" y="3872"/>
                  </a:lnTo>
                  <a:lnTo>
                    <a:pt x="732" y="3872"/>
                  </a:lnTo>
                  <a:lnTo>
                    <a:pt x="753" y="3934"/>
                  </a:lnTo>
                  <a:lnTo>
                    <a:pt x="837" y="3997"/>
                  </a:lnTo>
                  <a:lnTo>
                    <a:pt x="942" y="4039"/>
                  </a:lnTo>
                  <a:lnTo>
                    <a:pt x="1046" y="3955"/>
                  </a:lnTo>
                  <a:lnTo>
                    <a:pt x="1256" y="3892"/>
                  </a:lnTo>
                  <a:lnTo>
                    <a:pt x="1276" y="3851"/>
                  </a:lnTo>
                  <a:lnTo>
                    <a:pt x="1318" y="3892"/>
                  </a:lnTo>
                  <a:lnTo>
                    <a:pt x="1381" y="3830"/>
                  </a:lnTo>
                  <a:lnTo>
                    <a:pt x="1360" y="3662"/>
                  </a:lnTo>
                  <a:lnTo>
                    <a:pt x="1214" y="3558"/>
                  </a:lnTo>
                  <a:lnTo>
                    <a:pt x="1046" y="3474"/>
                  </a:lnTo>
                  <a:lnTo>
                    <a:pt x="900" y="3453"/>
                  </a:lnTo>
                  <a:lnTo>
                    <a:pt x="858" y="3411"/>
                  </a:lnTo>
                  <a:lnTo>
                    <a:pt x="753" y="3369"/>
                  </a:lnTo>
                  <a:lnTo>
                    <a:pt x="732" y="3369"/>
                  </a:lnTo>
                  <a:lnTo>
                    <a:pt x="670" y="3328"/>
                  </a:lnTo>
                  <a:lnTo>
                    <a:pt x="649" y="3202"/>
                  </a:lnTo>
                  <a:lnTo>
                    <a:pt x="544" y="3056"/>
                  </a:lnTo>
                  <a:lnTo>
                    <a:pt x="440" y="3014"/>
                  </a:lnTo>
                  <a:lnTo>
                    <a:pt x="419" y="2930"/>
                  </a:lnTo>
                  <a:lnTo>
                    <a:pt x="335" y="2846"/>
                  </a:lnTo>
                  <a:lnTo>
                    <a:pt x="419" y="2909"/>
                  </a:lnTo>
                  <a:lnTo>
                    <a:pt x="440" y="3014"/>
                  </a:lnTo>
                  <a:lnTo>
                    <a:pt x="523" y="3014"/>
                  </a:lnTo>
                  <a:lnTo>
                    <a:pt x="649" y="3097"/>
                  </a:lnTo>
                  <a:lnTo>
                    <a:pt x="670" y="3202"/>
                  </a:lnTo>
                  <a:lnTo>
                    <a:pt x="670" y="3328"/>
                  </a:lnTo>
                  <a:lnTo>
                    <a:pt x="732" y="3328"/>
                  </a:lnTo>
                  <a:lnTo>
                    <a:pt x="879" y="3348"/>
                  </a:lnTo>
                  <a:lnTo>
                    <a:pt x="963" y="3432"/>
                  </a:lnTo>
                  <a:lnTo>
                    <a:pt x="1151" y="3432"/>
                  </a:lnTo>
                  <a:lnTo>
                    <a:pt x="1297" y="3369"/>
                  </a:lnTo>
                  <a:lnTo>
                    <a:pt x="1423" y="3411"/>
                  </a:lnTo>
                  <a:lnTo>
                    <a:pt x="1507" y="3348"/>
                  </a:lnTo>
                  <a:lnTo>
                    <a:pt x="1486" y="3328"/>
                  </a:lnTo>
                  <a:lnTo>
                    <a:pt x="1402" y="3244"/>
                  </a:lnTo>
                  <a:lnTo>
                    <a:pt x="1360" y="3160"/>
                  </a:lnTo>
                  <a:lnTo>
                    <a:pt x="1276" y="3202"/>
                  </a:lnTo>
                  <a:lnTo>
                    <a:pt x="1256" y="3118"/>
                  </a:lnTo>
                  <a:lnTo>
                    <a:pt x="1297" y="3160"/>
                  </a:lnTo>
                  <a:lnTo>
                    <a:pt x="1423" y="3139"/>
                  </a:lnTo>
                  <a:lnTo>
                    <a:pt x="1507" y="3244"/>
                  </a:lnTo>
                  <a:lnTo>
                    <a:pt x="1611" y="3244"/>
                  </a:lnTo>
                  <a:lnTo>
                    <a:pt x="1569" y="3202"/>
                  </a:lnTo>
                  <a:lnTo>
                    <a:pt x="1569" y="3118"/>
                  </a:lnTo>
                  <a:lnTo>
                    <a:pt x="1611" y="3056"/>
                  </a:lnTo>
                  <a:lnTo>
                    <a:pt x="1611" y="3014"/>
                  </a:lnTo>
                  <a:lnTo>
                    <a:pt x="1611" y="2930"/>
                  </a:lnTo>
                  <a:lnTo>
                    <a:pt x="1528" y="2825"/>
                  </a:lnTo>
                  <a:lnTo>
                    <a:pt x="1528" y="2804"/>
                  </a:lnTo>
                  <a:lnTo>
                    <a:pt x="1632" y="2846"/>
                  </a:lnTo>
                  <a:lnTo>
                    <a:pt x="1674" y="2909"/>
                  </a:lnTo>
                  <a:lnTo>
                    <a:pt x="1779" y="3014"/>
                  </a:lnTo>
                  <a:lnTo>
                    <a:pt x="1883" y="3035"/>
                  </a:lnTo>
                  <a:lnTo>
                    <a:pt x="1883" y="2993"/>
                  </a:lnTo>
                  <a:lnTo>
                    <a:pt x="1841" y="2909"/>
                  </a:lnTo>
                  <a:lnTo>
                    <a:pt x="1883" y="2930"/>
                  </a:lnTo>
                  <a:lnTo>
                    <a:pt x="1904" y="3035"/>
                  </a:lnTo>
                  <a:lnTo>
                    <a:pt x="1946" y="3035"/>
                  </a:lnTo>
                  <a:lnTo>
                    <a:pt x="1946" y="2951"/>
                  </a:lnTo>
                  <a:lnTo>
                    <a:pt x="1925" y="2888"/>
                  </a:lnTo>
                  <a:lnTo>
                    <a:pt x="1946" y="2784"/>
                  </a:lnTo>
                  <a:lnTo>
                    <a:pt x="2009" y="2825"/>
                  </a:lnTo>
                  <a:lnTo>
                    <a:pt x="2155" y="2888"/>
                  </a:lnTo>
                  <a:lnTo>
                    <a:pt x="2197" y="2951"/>
                  </a:lnTo>
                  <a:lnTo>
                    <a:pt x="2260" y="2993"/>
                  </a:lnTo>
                  <a:lnTo>
                    <a:pt x="2323" y="2951"/>
                  </a:lnTo>
                  <a:lnTo>
                    <a:pt x="2365" y="2993"/>
                  </a:lnTo>
                  <a:lnTo>
                    <a:pt x="2427" y="2930"/>
                  </a:lnTo>
                  <a:lnTo>
                    <a:pt x="2427" y="3014"/>
                  </a:lnTo>
                  <a:lnTo>
                    <a:pt x="2427" y="3097"/>
                  </a:lnTo>
                  <a:lnTo>
                    <a:pt x="2469" y="3097"/>
                  </a:lnTo>
                  <a:lnTo>
                    <a:pt x="2553" y="3160"/>
                  </a:lnTo>
                  <a:lnTo>
                    <a:pt x="2867" y="3244"/>
                  </a:lnTo>
                  <a:lnTo>
                    <a:pt x="2950" y="3307"/>
                  </a:lnTo>
                  <a:lnTo>
                    <a:pt x="3055" y="3411"/>
                  </a:lnTo>
                  <a:lnTo>
                    <a:pt x="3076" y="3558"/>
                  </a:lnTo>
                  <a:lnTo>
                    <a:pt x="3243" y="3746"/>
                  </a:lnTo>
                  <a:lnTo>
                    <a:pt x="3264" y="3830"/>
                  </a:lnTo>
                  <a:lnTo>
                    <a:pt x="3369" y="3872"/>
                  </a:lnTo>
                  <a:lnTo>
                    <a:pt x="3453" y="3955"/>
                  </a:lnTo>
                  <a:lnTo>
                    <a:pt x="3473" y="4039"/>
                  </a:lnTo>
                  <a:lnTo>
                    <a:pt x="3725" y="4290"/>
                  </a:lnTo>
                  <a:lnTo>
                    <a:pt x="3725" y="4374"/>
                  </a:lnTo>
                  <a:lnTo>
                    <a:pt x="3829" y="4457"/>
                  </a:lnTo>
                  <a:lnTo>
                    <a:pt x="3997" y="4499"/>
                  </a:lnTo>
                  <a:lnTo>
                    <a:pt x="4080" y="4478"/>
                  </a:lnTo>
                  <a:lnTo>
                    <a:pt x="4122" y="4478"/>
                  </a:lnTo>
                  <a:lnTo>
                    <a:pt x="4206" y="4520"/>
                  </a:lnTo>
                  <a:lnTo>
                    <a:pt x="4394" y="4499"/>
                  </a:lnTo>
                  <a:lnTo>
                    <a:pt x="4520" y="4562"/>
                  </a:lnTo>
                  <a:lnTo>
                    <a:pt x="4624" y="4520"/>
                  </a:lnTo>
                  <a:lnTo>
                    <a:pt x="4771" y="4562"/>
                  </a:lnTo>
                  <a:lnTo>
                    <a:pt x="4875" y="4604"/>
                  </a:lnTo>
                  <a:lnTo>
                    <a:pt x="5022" y="4583"/>
                  </a:lnTo>
                  <a:lnTo>
                    <a:pt x="5064" y="4667"/>
                  </a:lnTo>
                  <a:lnTo>
                    <a:pt x="5168" y="4667"/>
                  </a:lnTo>
                  <a:lnTo>
                    <a:pt x="5189" y="4688"/>
                  </a:lnTo>
                  <a:lnTo>
                    <a:pt x="5126" y="4729"/>
                  </a:lnTo>
                  <a:lnTo>
                    <a:pt x="5252" y="4771"/>
                  </a:lnTo>
                  <a:lnTo>
                    <a:pt x="5378" y="4834"/>
                  </a:lnTo>
                  <a:lnTo>
                    <a:pt x="5503" y="4813"/>
                  </a:lnTo>
                  <a:lnTo>
                    <a:pt x="5545" y="4729"/>
                  </a:lnTo>
                  <a:lnTo>
                    <a:pt x="5398" y="4667"/>
                  </a:lnTo>
                  <a:lnTo>
                    <a:pt x="5357" y="4667"/>
                  </a:lnTo>
                  <a:lnTo>
                    <a:pt x="5357" y="4604"/>
                  </a:lnTo>
                  <a:lnTo>
                    <a:pt x="5461" y="4583"/>
                  </a:lnTo>
                  <a:lnTo>
                    <a:pt x="5545" y="4604"/>
                  </a:lnTo>
                  <a:lnTo>
                    <a:pt x="5650" y="4562"/>
                  </a:lnTo>
                  <a:lnTo>
                    <a:pt x="5440" y="4499"/>
                  </a:lnTo>
                  <a:lnTo>
                    <a:pt x="5168" y="4478"/>
                  </a:lnTo>
                  <a:lnTo>
                    <a:pt x="5043" y="4395"/>
                  </a:lnTo>
                  <a:lnTo>
                    <a:pt x="4980" y="4311"/>
                  </a:lnTo>
                  <a:lnTo>
                    <a:pt x="5126" y="4269"/>
                  </a:lnTo>
                  <a:lnTo>
                    <a:pt x="5189" y="4269"/>
                  </a:lnTo>
                  <a:lnTo>
                    <a:pt x="5252" y="4248"/>
                  </a:lnTo>
                  <a:lnTo>
                    <a:pt x="5168" y="4185"/>
                  </a:lnTo>
                  <a:lnTo>
                    <a:pt x="4959" y="4185"/>
                  </a:lnTo>
                  <a:lnTo>
                    <a:pt x="4771" y="4164"/>
                  </a:lnTo>
                  <a:lnTo>
                    <a:pt x="4708" y="4081"/>
                  </a:lnTo>
                  <a:lnTo>
                    <a:pt x="4708" y="3997"/>
                  </a:lnTo>
                  <a:lnTo>
                    <a:pt x="4771" y="3934"/>
                  </a:lnTo>
                  <a:lnTo>
                    <a:pt x="4813" y="3851"/>
                  </a:lnTo>
                  <a:lnTo>
                    <a:pt x="4750" y="3788"/>
                  </a:lnTo>
                  <a:lnTo>
                    <a:pt x="4666" y="3788"/>
                  </a:lnTo>
                  <a:lnTo>
                    <a:pt x="4624" y="3830"/>
                  </a:lnTo>
                  <a:lnTo>
                    <a:pt x="4541" y="3788"/>
                  </a:lnTo>
                  <a:lnTo>
                    <a:pt x="4457" y="3830"/>
                  </a:lnTo>
                  <a:lnTo>
                    <a:pt x="4352" y="3683"/>
                  </a:lnTo>
                  <a:lnTo>
                    <a:pt x="4352" y="3537"/>
                  </a:lnTo>
                  <a:lnTo>
                    <a:pt x="4248" y="3516"/>
                  </a:lnTo>
                  <a:lnTo>
                    <a:pt x="4143" y="3244"/>
                  </a:lnTo>
                  <a:lnTo>
                    <a:pt x="4101" y="3223"/>
                  </a:lnTo>
                  <a:lnTo>
                    <a:pt x="4080" y="3139"/>
                  </a:lnTo>
                  <a:lnTo>
                    <a:pt x="3934" y="3139"/>
                  </a:lnTo>
                  <a:lnTo>
                    <a:pt x="3871" y="3097"/>
                  </a:lnTo>
                  <a:lnTo>
                    <a:pt x="3808" y="2951"/>
                  </a:lnTo>
                  <a:lnTo>
                    <a:pt x="3683" y="2825"/>
                  </a:lnTo>
                  <a:lnTo>
                    <a:pt x="3662" y="2700"/>
                  </a:lnTo>
                  <a:lnTo>
                    <a:pt x="3578" y="2616"/>
                  </a:lnTo>
                  <a:lnTo>
                    <a:pt x="3494" y="2512"/>
                  </a:lnTo>
                  <a:lnTo>
                    <a:pt x="3515" y="2470"/>
                  </a:lnTo>
                  <a:lnTo>
                    <a:pt x="3766" y="2491"/>
                  </a:lnTo>
                  <a:lnTo>
                    <a:pt x="3976" y="2386"/>
                  </a:lnTo>
                  <a:lnTo>
                    <a:pt x="4017" y="2281"/>
                  </a:lnTo>
                  <a:lnTo>
                    <a:pt x="3997" y="2156"/>
                  </a:lnTo>
                  <a:lnTo>
                    <a:pt x="3829" y="1988"/>
                  </a:lnTo>
                  <a:lnTo>
                    <a:pt x="3704" y="1968"/>
                  </a:lnTo>
                  <a:lnTo>
                    <a:pt x="3662" y="1988"/>
                  </a:lnTo>
                  <a:lnTo>
                    <a:pt x="3557" y="1947"/>
                  </a:lnTo>
                  <a:lnTo>
                    <a:pt x="3348" y="1842"/>
                  </a:lnTo>
                  <a:lnTo>
                    <a:pt x="3243" y="1737"/>
                  </a:lnTo>
                  <a:lnTo>
                    <a:pt x="3097" y="1758"/>
                  </a:lnTo>
                  <a:lnTo>
                    <a:pt x="2846" y="1654"/>
                  </a:lnTo>
                  <a:lnTo>
                    <a:pt x="2825" y="1570"/>
                  </a:lnTo>
                  <a:lnTo>
                    <a:pt x="2867" y="1444"/>
                  </a:lnTo>
                  <a:lnTo>
                    <a:pt x="2888" y="1340"/>
                  </a:lnTo>
                  <a:lnTo>
                    <a:pt x="2825" y="1235"/>
                  </a:lnTo>
                  <a:lnTo>
                    <a:pt x="2616" y="1026"/>
                  </a:lnTo>
                  <a:lnTo>
                    <a:pt x="2553" y="1026"/>
                  </a:lnTo>
                  <a:lnTo>
                    <a:pt x="2511" y="1047"/>
                  </a:lnTo>
                  <a:lnTo>
                    <a:pt x="2448" y="963"/>
                  </a:lnTo>
                  <a:lnTo>
                    <a:pt x="2344" y="900"/>
                  </a:lnTo>
                  <a:lnTo>
                    <a:pt x="2323" y="817"/>
                  </a:lnTo>
                  <a:lnTo>
                    <a:pt x="2197" y="796"/>
                  </a:lnTo>
                  <a:lnTo>
                    <a:pt x="2134" y="712"/>
                  </a:lnTo>
                  <a:lnTo>
                    <a:pt x="2092" y="712"/>
                  </a:lnTo>
                  <a:lnTo>
                    <a:pt x="1988" y="649"/>
                  </a:lnTo>
                  <a:lnTo>
                    <a:pt x="1841" y="649"/>
                  </a:lnTo>
                  <a:lnTo>
                    <a:pt x="1716" y="545"/>
                  </a:lnTo>
                  <a:lnTo>
                    <a:pt x="1590" y="524"/>
                  </a:lnTo>
                  <a:lnTo>
                    <a:pt x="1381" y="398"/>
                  </a:lnTo>
                  <a:lnTo>
                    <a:pt x="1067" y="377"/>
                  </a:lnTo>
                  <a:lnTo>
                    <a:pt x="963" y="315"/>
                  </a:lnTo>
                  <a:lnTo>
                    <a:pt x="879" y="231"/>
                  </a:lnTo>
                  <a:lnTo>
                    <a:pt x="837" y="231"/>
                  </a:lnTo>
                  <a:lnTo>
                    <a:pt x="795" y="273"/>
                  </a:lnTo>
                  <a:lnTo>
                    <a:pt x="565" y="189"/>
                  </a:lnTo>
                  <a:lnTo>
                    <a:pt x="523" y="126"/>
                  </a:lnTo>
                  <a:lnTo>
                    <a:pt x="419" y="84"/>
                  </a:lnTo>
                  <a:lnTo>
                    <a:pt x="230"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 name="Google Shape;526;p45"/>
            <p:cNvSpPr/>
            <p:nvPr/>
          </p:nvSpPr>
          <p:spPr>
            <a:xfrm>
              <a:off x="4567785" y="3016610"/>
              <a:ext cx="54822" cy="91389"/>
            </a:xfrm>
            <a:custGeom>
              <a:avLst/>
              <a:gdLst/>
              <a:ahLst/>
              <a:cxnLst/>
              <a:rect l="l" t="t" r="r" b="b"/>
              <a:pathLst>
                <a:path w="4604" h="8036" extrusionOk="0">
                  <a:moveTo>
                    <a:pt x="586" y="0"/>
                  </a:moveTo>
                  <a:lnTo>
                    <a:pt x="440" y="63"/>
                  </a:lnTo>
                  <a:lnTo>
                    <a:pt x="419" y="189"/>
                  </a:lnTo>
                  <a:lnTo>
                    <a:pt x="314" y="419"/>
                  </a:lnTo>
                  <a:lnTo>
                    <a:pt x="335" y="565"/>
                  </a:lnTo>
                  <a:lnTo>
                    <a:pt x="335" y="795"/>
                  </a:lnTo>
                  <a:lnTo>
                    <a:pt x="251" y="1088"/>
                  </a:lnTo>
                  <a:lnTo>
                    <a:pt x="210" y="1214"/>
                  </a:lnTo>
                  <a:lnTo>
                    <a:pt x="272" y="1402"/>
                  </a:lnTo>
                  <a:lnTo>
                    <a:pt x="272" y="1465"/>
                  </a:lnTo>
                  <a:lnTo>
                    <a:pt x="210" y="1528"/>
                  </a:lnTo>
                  <a:lnTo>
                    <a:pt x="105" y="1507"/>
                  </a:lnTo>
                  <a:lnTo>
                    <a:pt x="21" y="1402"/>
                  </a:lnTo>
                  <a:lnTo>
                    <a:pt x="0" y="1528"/>
                  </a:lnTo>
                  <a:lnTo>
                    <a:pt x="21" y="1653"/>
                  </a:lnTo>
                  <a:lnTo>
                    <a:pt x="105" y="1653"/>
                  </a:lnTo>
                  <a:lnTo>
                    <a:pt x="126" y="1716"/>
                  </a:lnTo>
                  <a:lnTo>
                    <a:pt x="63" y="1779"/>
                  </a:lnTo>
                  <a:lnTo>
                    <a:pt x="126" y="1946"/>
                  </a:lnTo>
                  <a:lnTo>
                    <a:pt x="210" y="2093"/>
                  </a:lnTo>
                  <a:lnTo>
                    <a:pt x="210" y="2302"/>
                  </a:lnTo>
                  <a:lnTo>
                    <a:pt x="251" y="2344"/>
                  </a:lnTo>
                  <a:lnTo>
                    <a:pt x="314" y="2302"/>
                  </a:lnTo>
                  <a:lnTo>
                    <a:pt x="356" y="2344"/>
                  </a:lnTo>
                  <a:lnTo>
                    <a:pt x="356" y="2448"/>
                  </a:lnTo>
                  <a:lnTo>
                    <a:pt x="461" y="2595"/>
                  </a:lnTo>
                  <a:lnTo>
                    <a:pt x="544" y="2595"/>
                  </a:lnTo>
                  <a:lnTo>
                    <a:pt x="628" y="2511"/>
                  </a:lnTo>
                  <a:lnTo>
                    <a:pt x="565" y="2448"/>
                  </a:lnTo>
                  <a:lnTo>
                    <a:pt x="565" y="2365"/>
                  </a:lnTo>
                  <a:lnTo>
                    <a:pt x="691" y="2365"/>
                  </a:lnTo>
                  <a:lnTo>
                    <a:pt x="795" y="2448"/>
                  </a:lnTo>
                  <a:lnTo>
                    <a:pt x="670" y="2595"/>
                  </a:lnTo>
                  <a:lnTo>
                    <a:pt x="628" y="2679"/>
                  </a:lnTo>
                  <a:lnTo>
                    <a:pt x="628" y="2762"/>
                  </a:lnTo>
                  <a:lnTo>
                    <a:pt x="628" y="2888"/>
                  </a:lnTo>
                  <a:lnTo>
                    <a:pt x="691" y="3013"/>
                  </a:lnTo>
                  <a:lnTo>
                    <a:pt x="733" y="2909"/>
                  </a:lnTo>
                  <a:lnTo>
                    <a:pt x="795" y="2888"/>
                  </a:lnTo>
                  <a:lnTo>
                    <a:pt x="858" y="2992"/>
                  </a:lnTo>
                  <a:lnTo>
                    <a:pt x="795" y="3097"/>
                  </a:lnTo>
                  <a:lnTo>
                    <a:pt x="795" y="3097"/>
                  </a:lnTo>
                  <a:lnTo>
                    <a:pt x="879" y="3076"/>
                  </a:lnTo>
                  <a:lnTo>
                    <a:pt x="963" y="3013"/>
                  </a:lnTo>
                  <a:cubicBezTo>
                    <a:pt x="963" y="3097"/>
                    <a:pt x="963" y="3181"/>
                    <a:pt x="984" y="3244"/>
                  </a:cubicBezTo>
                  <a:lnTo>
                    <a:pt x="900" y="3181"/>
                  </a:lnTo>
                  <a:lnTo>
                    <a:pt x="775" y="3202"/>
                  </a:lnTo>
                  <a:lnTo>
                    <a:pt x="649" y="3139"/>
                  </a:lnTo>
                  <a:lnTo>
                    <a:pt x="544" y="3202"/>
                  </a:lnTo>
                  <a:lnTo>
                    <a:pt x="565" y="3244"/>
                  </a:lnTo>
                  <a:lnTo>
                    <a:pt x="649" y="3244"/>
                  </a:lnTo>
                  <a:lnTo>
                    <a:pt x="670" y="3390"/>
                  </a:lnTo>
                  <a:lnTo>
                    <a:pt x="754" y="3411"/>
                  </a:lnTo>
                  <a:lnTo>
                    <a:pt x="816" y="3516"/>
                  </a:lnTo>
                  <a:lnTo>
                    <a:pt x="816" y="3704"/>
                  </a:lnTo>
                  <a:lnTo>
                    <a:pt x="900" y="3746"/>
                  </a:lnTo>
                  <a:lnTo>
                    <a:pt x="900" y="3850"/>
                  </a:lnTo>
                  <a:lnTo>
                    <a:pt x="1005" y="3976"/>
                  </a:lnTo>
                  <a:lnTo>
                    <a:pt x="1109" y="4018"/>
                  </a:lnTo>
                  <a:lnTo>
                    <a:pt x="1214" y="3934"/>
                  </a:lnTo>
                  <a:lnTo>
                    <a:pt x="1214" y="3850"/>
                  </a:lnTo>
                  <a:lnTo>
                    <a:pt x="1277" y="3829"/>
                  </a:lnTo>
                  <a:lnTo>
                    <a:pt x="1277" y="3725"/>
                  </a:lnTo>
                  <a:lnTo>
                    <a:pt x="1214" y="3641"/>
                  </a:lnTo>
                  <a:lnTo>
                    <a:pt x="1277" y="3557"/>
                  </a:lnTo>
                  <a:lnTo>
                    <a:pt x="1277" y="3453"/>
                  </a:lnTo>
                  <a:lnTo>
                    <a:pt x="1172" y="3411"/>
                  </a:lnTo>
                  <a:lnTo>
                    <a:pt x="1109" y="3348"/>
                  </a:lnTo>
                  <a:cubicBezTo>
                    <a:pt x="1130" y="3306"/>
                    <a:pt x="1130" y="3223"/>
                    <a:pt x="1130" y="3181"/>
                  </a:cubicBezTo>
                  <a:lnTo>
                    <a:pt x="1235" y="3097"/>
                  </a:lnTo>
                  <a:lnTo>
                    <a:pt x="1214" y="3013"/>
                  </a:lnTo>
                  <a:lnTo>
                    <a:pt x="1277" y="2930"/>
                  </a:lnTo>
                  <a:lnTo>
                    <a:pt x="1402" y="2930"/>
                  </a:lnTo>
                  <a:lnTo>
                    <a:pt x="1632" y="3034"/>
                  </a:lnTo>
                  <a:lnTo>
                    <a:pt x="1695" y="3118"/>
                  </a:lnTo>
                  <a:lnTo>
                    <a:pt x="1821" y="3202"/>
                  </a:lnTo>
                  <a:lnTo>
                    <a:pt x="1904" y="3327"/>
                  </a:lnTo>
                  <a:lnTo>
                    <a:pt x="1863" y="3306"/>
                  </a:lnTo>
                  <a:cubicBezTo>
                    <a:pt x="1800" y="3264"/>
                    <a:pt x="1716" y="3264"/>
                    <a:pt x="1632" y="3264"/>
                  </a:cubicBezTo>
                  <a:lnTo>
                    <a:pt x="1653" y="3244"/>
                  </a:lnTo>
                  <a:lnTo>
                    <a:pt x="1611" y="3139"/>
                  </a:lnTo>
                  <a:lnTo>
                    <a:pt x="1507" y="3097"/>
                  </a:lnTo>
                  <a:lnTo>
                    <a:pt x="1444" y="3181"/>
                  </a:lnTo>
                  <a:lnTo>
                    <a:pt x="1486" y="3244"/>
                  </a:lnTo>
                  <a:lnTo>
                    <a:pt x="1528" y="3285"/>
                  </a:lnTo>
                  <a:cubicBezTo>
                    <a:pt x="1507" y="3285"/>
                    <a:pt x="1486" y="3306"/>
                    <a:pt x="1444" y="3306"/>
                  </a:cubicBezTo>
                  <a:lnTo>
                    <a:pt x="1444" y="3327"/>
                  </a:lnTo>
                  <a:lnTo>
                    <a:pt x="1591" y="3327"/>
                  </a:lnTo>
                  <a:lnTo>
                    <a:pt x="1611" y="3348"/>
                  </a:lnTo>
                  <a:lnTo>
                    <a:pt x="1611" y="3327"/>
                  </a:lnTo>
                  <a:cubicBezTo>
                    <a:pt x="1695" y="3327"/>
                    <a:pt x="1758" y="3348"/>
                    <a:pt x="1842" y="3390"/>
                  </a:cubicBezTo>
                  <a:cubicBezTo>
                    <a:pt x="1850" y="3393"/>
                    <a:pt x="1858" y="3394"/>
                    <a:pt x="1866" y="3394"/>
                  </a:cubicBezTo>
                  <a:cubicBezTo>
                    <a:pt x="1915" y="3394"/>
                    <a:pt x="1946" y="3342"/>
                    <a:pt x="1946" y="3306"/>
                  </a:cubicBezTo>
                  <a:lnTo>
                    <a:pt x="1967" y="3327"/>
                  </a:lnTo>
                  <a:lnTo>
                    <a:pt x="2030" y="3327"/>
                  </a:lnTo>
                  <a:lnTo>
                    <a:pt x="2009" y="3139"/>
                  </a:lnTo>
                  <a:lnTo>
                    <a:pt x="1863" y="2930"/>
                  </a:lnTo>
                  <a:lnTo>
                    <a:pt x="1904" y="2888"/>
                  </a:lnTo>
                  <a:lnTo>
                    <a:pt x="1946" y="2888"/>
                  </a:lnTo>
                  <a:lnTo>
                    <a:pt x="2030" y="2971"/>
                  </a:lnTo>
                  <a:lnTo>
                    <a:pt x="2114" y="2992"/>
                  </a:lnTo>
                  <a:lnTo>
                    <a:pt x="2176" y="3118"/>
                  </a:lnTo>
                  <a:lnTo>
                    <a:pt x="2344" y="3181"/>
                  </a:lnTo>
                  <a:lnTo>
                    <a:pt x="2386" y="3285"/>
                  </a:lnTo>
                  <a:lnTo>
                    <a:pt x="2386" y="3411"/>
                  </a:lnTo>
                  <a:lnTo>
                    <a:pt x="2469" y="3432"/>
                  </a:lnTo>
                  <a:lnTo>
                    <a:pt x="2595" y="3599"/>
                  </a:lnTo>
                  <a:lnTo>
                    <a:pt x="2699" y="3557"/>
                  </a:lnTo>
                  <a:lnTo>
                    <a:pt x="2699" y="3516"/>
                  </a:lnTo>
                  <a:lnTo>
                    <a:pt x="2804" y="3536"/>
                  </a:lnTo>
                  <a:lnTo>
                    <a:pt x="2804" y="3599"/>
                  </a:lnTo>
                  <a:lnTo>
                    <a:pt x="2741" y="3641"/>
                  </a:lnTo>
                  <a:cubicBezTo>
                    <a:pt x="2741" y="3641"/>
                    <a:pt x="2699" y="3641"/>
                    <a:pt x="2699" y="3662"/>
                  </a:cubicBezTo>
                  <a:cubicBezTo>
                    <a:pt x="2783" y="3913"/>
                    <a:pt x="2992" y="4060"/>
                    <a:pt x="3223" y="4122"/>
                  </a:cubicBezTo>
                  <a:lnTo>
                    <a:pt x="3285" y="4122"/>
                  </a:lnTo>
                  <a:lnTo>
                    <a:pt x="3411" y="4269"/>
                  </a:lnTo>
                  <a:lnTo>
                    <a:pt x="3432" y="4290"/>
                  </a:lnTo>
                  <a:lnTo>
                    <a:pt x="3432" y="4332"/>
                  </a:lnTo>
                  <a:cubicBezTo>
                    <a:pt x="3432" y="4352"/>
                    <a:pt x="3411" y="4394"/>
                    <a:pt x="3411" y="4436"/>
                  </a:cubicBezTo>
                  <a:lnTo>
                    <a:pt x="3411" y="4436"/>
                  </a:lnTo>
                  <a:cubicBezTo>
                    <a:pt x="3411" y="4436"/>
                    <a:pt x="3411" y="4394"/>
                    <a:pt x="3453" y="4394"/>
                  </a:cubicBezTo>
                  <a:lnTo>
                    <a:pt x="3495" y="4436"/>
                  </a:lnTo>
                  <a:lnTo>
                    <a:pt x="3599" y="4478"/>
                  </a:lnTo>
                  <a:lnTo>
                    <a:pt x="3620" y="4562"/>
                  </a:lnTo>
                  <a:lnTo>
                    <a:pt x="3808" y="4562"/>
                  </a:lnTo>
                  <a:lnTo>
                    <a:pt x="3829" y="4583"/>
                  </a:lnTo>
                  <a:lnTo>
                    <a:pt x="3871" y="4562"/>
                  </a:lnTo>
                  <a:lnTo>
                    <a:pt x="3913" y="4583"/>
                  </a:lnTo>
                  <a:lnTo>
                    <a:pt x="3871" y="4499"/>
                  </a:lnTo>
                  <a:lnTo>
                    <a:pt x="3829" y="4394"/>
                  </a:lnTo>
                  <a:lnTo>
                    <a:pt x="3788" y="4352"/>
                  </a:lnTo>
                  <a:lnTo>
                    <a:pt x="3788" y="4185"/>
                  </a:lnTo>
                  <a:lnTo>
                    <a:pt x="3767" y="3976"/>
                  </a:lnTo>
                  <a:lnTo>
                    <a:pt x="3767" y="3934"/>
                  </a:lnTo>
                  <a:lnTo>
                    <a:pt x="3704" y="3913"/>
                  </a:lnTo>
                  <a:lnTo>
                    <a:pt x="3599" y="3767"/>
                  </a:lnTo>
                  <a:lnTo>
                    <a:pt x="3557" y="3662"/>
                  </a:lnTo>
                  <a:lnTo>
                    <a:pt x="3474" y="3662"/>
                  </a:lnTo>
                  <a:lnTo>
                    <a:pt x="3453" y="3704"/>
                  </a:lnTo>
                  <a:lnTo>
                    <a:pt x="3390" y="3662"/>
                  </a:lnTo>
                  <a:lnTo>
                    <a:pt x="3348" y="3662"/>
                  </a:lnTo>
                  <a:lnTo>
                    <a:pt x="3285" y="3725"/>
                  </a:lnTo>
                  <a:lnTo>
                    <a:pt x="3097" y="3725"/>
                  </a:lnTo>
                  <a:lnTo>
                    <a:pt x="3055" y="3704"/>
                  </a:lnTo>
                  <a:lnTo>
                    <a:pt x="3055" y="3767"/>
                  </a:lnTo>
                  <a:lnTo>
                    <a:pt x="3055" y="3808"/>
                  </a:lnTo>
                  <a:cubicBezTo>
                    <a:pt x="2992" y="3767"/>
                    <a:pt x="2972" y="3746"/>
                    <a:pt x="2930" y="3725"/>
                  </a:cubicBezTo>
                  <a:lnTo>
                    <a:pt x="2951" y="3620"/>
                  </a:lnTo>
                  <a:lnTo>
                    <a:pt x="2951" y="3536"/>
                  </a:lnTo>
                  <a:lnTo>
                    <a:pt x="2992" y="3495"/>
                  </a:lnTo>
                  <a:lnTo>
                    <a:pt x="2951" y="3432"/>
                  </a:lnTo>
                  <a:lnTo>
                    <a:pt x="2846" y="3432"/>
                  </a:lnTo>
                  <a:lnTo>
                    <a:pt x="2762" y="3390"/>
                  </a:lnTo>
                  <a:lnTo>
                    <a:pt x="2658" y="3390"/>
                  </a:lnTo>
                  <a:lnTo>
                    <a:pt x="2658" y="3306"/>
                  </a:lnTo>
                  <a:lnTo>
                    <a:pt x="2574" y="3097"/>
                  </a:lnTo>
                  <a:lnTo>
                    <a:pt x="2553" y="2992"/>
                  </a:lnTo>
                  <a:lnTo>
                    <a:pt x="2616" y="2971"/>
                  </a:lnTo>
                  <a:lnTo>
                    <a:pt x="2658" y="2992"/>
                  </a:lnTo>
                  <a:lnTo>
                    <a:pt x="2741" y="2992"/>
                  </a:lnTo>
                  <a:lnTo>
                    <a:pt x="2720" y="2971"/>
                  </a:lnTo>
                  <a:lnTo>
                    <a:pt x="2616" y="2888"/>
                  </a:lnTo>
                  <a:lnTo>
                    <a:pt x="2469" y="2888"/>
                  </a:lnTo>
                  <a:lnTo>
                    <a:pt x="2427" y="2783"/>
                  </a:lnTo>
                  <a:lnTo>
                    <a:pt x="2365" y="2825"/>
                  </a:lnTo>
                  <a:lnTo>
                    <a:pt x="2365" y="2930"/>
                  </a:lnTo>
                  <a:lnTo>
                    <a:pt x="2302" y="2992"/>
                  </a:lnTo>
                  <a:lnTo>
                    <a:pt x="2239" y="2930"/>
                  </a:lnTo>
                  <a:lnTo>
                    <a:pt x="2260" y="2804"/>
                  </a:lnTo>
                  <a:lnTo>
                    <a:pt x="2197" y="2679"/>
                  </a:lnTo>
                  <a:lnTo>
                    <a:pt x="2009" y="2574"/>
                  </a:lnTo>
                  <a:lnTo>
                    <a:pt x="1904" y="2574"/>
                  </a:lnTo>
                  <a:lnTo>
                    <a:pt x="1737" y="2699"/>
                  </a:lnTo>
                  <a:lnTo>
                    <a:pt x="1716" y="2783"/>
                  </a:lnTo>
                  <a:lnTo>
                    <a:pt x="1632" y="2804"/>
                  </a:lnTo>
                  <a:lnTo>
                    <a:pt x="1507" y="2762"/>
                  </a:lnTo>
                  <a:lnTo>
                    <a:pt x="1465" y="2658"/>
                  </a:lnTo>
                  <a:lnTo>
                    <a:pt x="1381" y="2574"/>
                  </a:lnTo>
                  <a:lnTo>
                    <a:pt x="1381" y="2448"/>
                  </a:lnTo>
                  <a:lnTo>
                    <a:pt x="1423" y="2365"/>
                  </a:lnTo>
                  <a:lnTo>
                    <a:pt x="1360" y="2281"/>
                  </a:lnTo>
                  <a:lnTo>
                    <a:pt x="1088" y="2239"/>
                  </a:lnTo>
                  <a:lnTo>
                    <a:pt x="1026" y="2176"/>
                  </a:lnTo>
                  <a:lnTo>
                    <a:pt x="1067" y="2051"/>
                  </a:lnTo>
                  <a:lnTo>
                    <a:pt x="1109" y="1967"/>
                  </a:lnTo>
                  <a:lnTo>
                    <a:pt x="1109" y="1842"/>
                  </a:lnTo>
                  <a:lnTo>
                    <a:pt x="1172" y="1737"/>
                  </a:lnTo>
                  <a:lnTo>
                    <a:pt x="1360" y="1549"/>
                  </a:lnTo>
                  <a:lnTo>
                    <a:pt x="1423" y="1507"/>
                  </a:lnTo>
                  <a:lnTo>
                    <a:pt x="1402" y="1570"/>
                  </a:lnTo>
                  <a:lnTo>
                    <a:pt x="1402" y="1632"/>
                  </a:lnTo>
                  <a:lnTo>
                    <a:pt x="1507" y="1465"/>
                  </a:lnTo>
                  <a:lnTo>
                    <a:pt x="1486" y="1339"/>
                  </a:lnTo>
                  <a:lnTo>
                    <a:pt x="1549" y="1193"/>
                  </a:lnTo>
                  <a:lnTo>
                    <a:pt x="1611" y="921"/>
                  </a:lnTo>
                  <a:lnTo>
                    <a:pt x="1549" y="837"/>
                  </a:lnTo>
                  <a:lnTo>
                    <a:pt x="1528" y="691"/>
                  </a:lnTo>
                  <a:lnTo>
                    <a:pt x="1465" y="649"/>
                  </a:lnTo>
                  <a:lnTo>
                    <a:pt x="1360" y="482"/>
                  </a:lnTo>
                  <a:lnTo>
                    <a:pt x="1381" y="251"/>
                  </a:lnTo>
                  <a:lnTo>
                    <a:pt x="1381" y="189"/>
                  </a:lnTo>
                  <a:lnTo>
                    <a:pt x="1381" y="105"/>
                  </a:lnTo>
                  <a:lnTo>
                    <a:pt x="1298" y="0"/>
                  </a:lnTo>
                  <a:lnTo>
                    <a:pt x="1256" y="42"/>
                  </a:lnTo>
                  <a:lnTo>
                    <a:pt x="1256" y="84"/>
                  </a:lnTo>
                  <a:lnTo>
                    <a:pt x="1172" y="168"/>
                  </a:lnTo>
                  <a:lnTo>
                    <a:pt x="1005" y="168"/>
                  </a:lnTo>
                  <a:lnTo>
                    <a:pt x="984" y="210"/>
                  </a:lnTo>
                  <a:lnTo>
                    <a:pt x="900" y="168"/>
                  </a:lnTo>
                  <a:lnTo>
                    <a:pt x="795" y="63"/>
                  </a:lnTo>
                  <a:lnTo>
                    <a:pt x="586" y="0"/>
                  </a:lnTo>
                  <a:close/>
                  <a:moveTo>
                    <a:pt x="1842" y="4060"/>
                  </a:moveTo>
                  <a:lnTo>
                    <a:pt x="1716" y="4080"/>
                  </a:lnTo>
                  <a:lnTo>
                    <a:pt x="1695" y="4164"/>
                  </a:lnTo>
                  <a:lnTo>
                    <a:pt x="1821" y="4227"/>
                  </a:lnTo>
                  <a:lnTo>
                    <a:pt x="1883" y="4248"/>
                  </a:lnTo>
                  <a:lnTo>
                    <a:pt x="1883" y="4352"/>
                  </a:lnTo>
                  <a:lnTo>
                    <a:pt x="1842" y="4457"/>
                  </a:lnTo>
                  <a:lnTo>
                    <a:pt x="1842" y="4666"/>
                  </a:lnTo>
                  <a:lnTo>
                    <a:pt x="1800" y="4792"/>
                  </a:lnTo>
                  <a:lnTo>
                    <a:pt x="1842" y="4980"/>
                  </a:lnTo>
                  <a:lnTo>
                    <a:pt x="1904" y="4959"/>
                  </a:lnTo>
                  <a:lnTo>
                    <a:pt x="1925" y="4896"/>
                  </a:lnTo>
                  <a:lnTo>
                    <a:pt x="2051" y="4813"/>
                  </a:lnTo>
                  <a:cubicBezTo>
                    <a:pt x="2093" y="4813"/>
                    <a:pt x="2114" y="4855"/>
                    <a:pt x="2135" y="4855"/>
                  </a:cubicBezTo>
                  <a:lnTo>
                    <a:pt x="2114" y="4959"/>
                  </a:lnTo>
                  <a:lnTo>
                    <a:pt x="2197" y="5001"/>
                  </a:lnTo>
                  <a:lnTo>
                    <a:pt x="2260" y="4917"/>
                  </a:lnTo>
                  <a:cubicBezTo>
                    <a:pt x="2323" y="4959"/>
                    <a:pt x="2344" y="5001"/>
                    <a:pt x="2407" y="5022"/>
                  </a:cubicBezTo>
                  <a:lnTo>
                    <a:pt x="2407" y="5106"/>
                  </a:lnTo>
                  <a:lnTo>
                    <a:pt x="2344" y="5231"/>
                  </a:lnTo>
                  <a:lnTo>
                    <a:pt x="2155" y="5294"/>
                  </a:lnTo>
                  <a:lnTo>
                    <a:pt x="2114" y="5378"/>
                  </a:lnTo>
                  <a:lnTo>
                    <a:pt x="2135" y="5545"/>
                  </a:lnTo>
                  <a:lnTo>
                    <a:pt x="2218" y="5545"/>
                  </a:lnTo>
                  <a:lnTo>
                    <a:pt x="2344" y="5629"/>
                  </a:lnTo>
                  <a:lnTo>
                    <a:pt x="2448" y="5629"/>
                  </a:lnTo>
                  <a:lnTo>
                    <a:pt x="2448" y="5754"/>
                  </a:lnTo>
                  <a:lnTo>
                    <a:pt x="2532" y="5817"/>
                  </a:lnTo>
                  <a:lnTo>
                    <a:pt x="2637" y="5754"/>
                  </a:lnTo>
                  <a:lnTo>
                    <a:pt x="2637" y="5650"/>
                  </a:lnTo>
                  <a:lnTo>
                    <a:pt x="2574" y="5587"/>
                  </a:lnTo>
                  <a:cubicBezTo>
                    <a:pt x="2616" y="5545"/>
                    <a:pt x="2637" y="5545"/>
                    <a:pt x="2658" y="5524"/>
                  </a:cubicBezTo>
                  <a:lnTo>
                    <a:pt x="2658" y="5503"/>
                  </a:lnTo>
                  <a:lnTo>
                    <a:pt x="2679" y="5587"/>
                  </a:lnTo>
                  <a:lnTo>
                    <a:pt x="2762" y="5482"/>
                  </a:lnTo>
                  <a:lnTo>
                    <a:pt x="2804" y="5231"/>
                  </a:lnTo>
                  <a:lnTo>
                    <a:pt x="2972" y="5064"/>
                  </a:lnTo>
                  <a:lnTo>
                    <a:pt x="2992" y="4959"/>
                  </a:lnTo>
                  <a:lnTo>
                    <a:pt x="2972" y="4855"/>
                  </a:lnTo>
                  <a:lnTo>
                    <a:pt x="3034" y="4771"/>
                  </a:lnTo>
                  <a:lnTo>
                    <a:pt x="3034" y="4750"/>
                  </a:lnTo>
                  <a:cubicBezTo>
                    <a:pt x="3087" y="4760"/>
                    <a:pt x="3128" y="4766"/>
                    <a:pt x="3170" y="4766"/>
                  </a:cubicBezTo>
                  <a:cubicBezTo>
                    <a:pt x="3212" y="4766"/>
                    <a:pt x="3254" y="4760"/>
                    <a:pt x="3306" y="4750"/>
                  </a:cubicBezTo>
                  <a:cubicBezTo>
                    <a:pt x="3348" y="4750"/>
                    <a:pt x="3369" y="4708"/>
                    <a:pt x="3369" y="4687"/>
                  </a:cubicBezTo>
                  <a:lnTo>
                    <a:pt x="3411" y="4750"/>
                  </a:lnTo>
                  <a:lnTo>
                    <a:pt x="3411" y="4896"/>
                  </a:lnTo>
                  <a:lnTo>
                    <a:pt x="3411" y="4917"/>
                  </a:lnTo>
                  <a:cubicBezTo>
                    <a:pt x="3390" y="4959"/>
                    <a:pt x="3390" y="4980"/>
                    <a:pt x="3411" y="4980"/>
                  </a:cubicBezTo>
                  <a:cubicBezTo>
                    <a:pt x="3453" y="5001"/>
                    <a:pt x="3453" y="5022"/>
                    <a:pt x="3474" y="5085"/>
                  </a:cubicBezTo>
                  <a:lnTo>
                    <a:pt x="3474" y="5189"/>
                  </a:lnTo>
                  <a:lnTo>
                    <a:pt x="3557" y="5231"/>
                  </a:lnTo>
                  <a:cubicBezTo>
                    <a:pt x="3599" y="5336"/>
                    <a:pt x="3683" y="5482"/>
                    <a:pt x="3704" y="5608"/>
                  </a:cubicBezTo>
                  <a:cubicBezTo>
                    <a:pt x="3716" y="5632"/>
                    <a:pt x="3750" y="5643"/>
                    <a:pt x="3780" y="5643"/>
                  </a:cubicBezTo>
                  <a:cubicBezTo>
                    <a:pt x="3801" y="5643"/>
                    <a:pt x="3821" y="5637"/>
                    <a:pt x="3829" y="5629"/>
                  </a:cubicBezTo>
                  <a:lnTo>
                    <a:pt x="3871" y="5754"/>
                  </a:lnTo>
                  <a:lnTo>
                    <a:pt x="3871" y="5838"/>
                  </a:lnTo>
                  <a:lnTo>
                    <a:pt x="3788" y="5733"/>
                  </a:lnTo>
                  <a:lnTo>
                    <a:pt x="3725" y="5733"/>
                  </a:lnTo>
                  <a:lnTo>
                    <a:pt x="3725" y="5901"/>
                  </a:lnTo>
                  <a:lnTo>
                    <a:pt x="3704" y="5943"/>
                  </a:lnTo>
                  <a:lnTo>
                    <a:pt x="3620" y="5901"/>
                  </a:lnTo>
                  <a:lnTo>
                    <a:pt x="3495" y="5838"/>
                  </a:lnTo>
                  <a:lnTo>
                    <a:pt x="3453" y="6068"/>
                  </a:lnTo>
                  <a:lnTo>
                    <a:pt x="3495" y="6110"/>
                  </a:lnTo>
                  <a:lnTo>
                    <a:pt x="3495" y="6173"/>
                  </a:lnTo>
                  <a:lnTo>
                    <a:pt x="3411" y="6215"/>
                  </a:lnTo>
                  <a:lnTo>
                    <a:pt x="3369" y="6068"/>
                  </a:lnTo>
                  <a:lnTo>
                    <a:pt x="3244" y="6131"/>
                  </a:lnTo>
                  <a:lnTo>
                    <a:pt x="3181" y="6340"/>
                  </a:lnTo>
                  <a:lnTo>
                    <a:pt x="3055" y="6424"/>
                  </a:lnTo>
                  <a:lnTo>
                    <a:pt x="2951" y="6445"/>
                  </a:lnTo>
                  <a:lnTo>
                    <a:pt x="2846" y="6549"/>
                  </a:lnTo>
                  <a:lnTo>
                    <a:pt x="2972" y="6361"/>
                  </a:lnTo>
                  <a:lnTo>
                    <a:pt x="2972" y="6173"/>
                  </a:lnTo>
                  <a:lnTo>
                    <a:pt x="2825" y="6047"/>
                  </a:lnTo>
                  <a:lnTo>
                    <a:pt x="2741" y="6047"/>
                  </a:lnTo>
                  <a:lnTo>
                    <a:pt x="2658" y="6152"/>
                  </a:lnTo>
                  <a:lnTo>
                    <a:pt x="2532" y="6215"/>
                  </a:lnTo>
                  <a:lnTo>
                    <a:pt x="2469" y="6319"/>
                  </a:lnTo>
                  <a:lnTo>
                    <a:pt x="2532" y="6424"/>
                  </a:lnTo>
                  <a:lnTo>
                    <a:pt x="2365" y="6445"/>
                  </a:lnTo>
                  <a:lnTo>
                    <a:pt x="2260" y="6424"/>
                  </a:lnTo>
                  <a:lnTo>
                    <a:pt x="2197" y="6487"/>
                  </a:lnTo>
                  <a:lnTo>
                    <a:pt x="2093" y="6529"/>
                  </a:lnTo>
                  <a:lnTo>
                    <a:pt x="1988" y="6654"/>
                  </a:lnTo>
                  <a:lnTo>
                    <a:pt x="2009" y="6738"/>
                  </a:lnTo>
                  <a:lnTo>
                    <a:pt x="1988" y="6884"/>
                  </a:lnTo>
                  <a:lnTo>
                    <a:pt x="1904" y="7052"/>
                  </a:lnTo>
                  <a:lnTo>
                    <a:pt x="2030" y="7177"/>
                  </a:lnTo>
                  <a:lnTo>
                    <a:pt x="2093" y="7093"/>
                  </a:lnTo>
                  <a:lnTo>
                    <a:pt x="2155" y="6863"/>
                  </a:lnTo>
                  <a:lnTo>
                    <a:pt x="2239" y="6801"/>
                  </a:lnTo>
                  <a:lnTo>
                    <a:pt x="2302" y="6675"/>
                  </a:lnTo>
                  <a:lnTo>
                    <a:pt x="2344" y="6654"/>
                  </a:lnTo>
                  <a:lnTo>
                    <a:pt x="2427" y="6738"/>
                  </a:lnTo>
                  <a:lnTo>
                    <a:pt x="2407" y="6863"/>
                  </a:lnTo>
                  <a:lnTo>
                    <a:pt x="2427" y="6884"/>
                  </a:lnTo>
                  <a:lnTo>
                    <a:pt x="2469" y="6863"/>
                  </a:lnTo>
                  <a:lnTo>
                    <a:pt x="2532" y="6884"/>
                  </a:lnTo>
                  <a:lnTo>
                    <a:pt x="2532" y="6780"/>
                  </a:lnTo>
                  <a:lnTo>
                    <a:pt x="2574" y="6759"/>
                  </a:lnTo>
                  <a:lnTo>
                    <a:pt x="2637" y="6780"/>
                  </a:lnTo>
                  <a:lnTo>
                    <a:pt x="2616" y="6863"/>
                  </a:lnTo>
                  <a:lnTo>
                    <a:pt x="2658" y="6863"/>
                  </a:lnTo>
                  <a:lnTo>
                    <a:pt x="2762" y="6947"/>
                  </a:lnTo>
                  <a:lnTo>
                    <a:pt x="2825" y="6947"/>
                  </a:lnTo>
                  <a:lnTo>
                    <a:pt x="2762" y="6863"/>
                  </a:lnTo>
                  <a:lnTo>
                    <a:pt x="2783" y="6801"/>
                  </a:lnTo>
                  <a:lnTo>
                    <a:pt x="2762" y="6759"/>
                  </a:lnTo>
                  <a:lnTo>
                    <a:pt x="2825" y="6696"/>
                  </a:lnTo>
                  <a:lnTo>
                    <a:pt x="2867" y="6696"/>
                  </a:lnTo>
                  <a:lnTo>
                    <a:pt x="2972" y="6801"/>
                  </a:lnTo>
                  <a:lnTo>
                    <a:pt x="3076" y="6842"/>
                  </a:lnTo>
                  <a:lnTo>
                    <a:pt x="3181" y="6905"/>
                  </a:lnTo>
                  <a:lnTo>
                    <a:pt x="3202" y="7010"/>
                  </a:lnTo>
                  <a:lnTo>
                    <a:pt x="3306" y="7093"/>
                  </a:lnTo>
                  <a:lnTo>
                    <a:pt x="3202" y="7073"/>
                  </a:lnTo>
                  <a:lnTo>
                    <a:pt x="3160" y="7093"/>
                  </a:lnTo>
                  <a:lnTo>
                    <a:pt x="3160" y="7156"/>
                  </a:lnTo>
                  <a:lnTo>
                    <a:pt x="3097" y="7219"/>
                  </a:lnTo>
                  <a:lnTo>
                    <a:pt x="3160" y="7282"/>
                  </a:lnTo>
                  <a:lnTo>
                    <a:pt x="3160" y="7365"/>
                  </a:lnTo>
                  <a:lnTo>
                    <a:pt x="3139" y="7428"/>
                  </a:lnTo>
                  <a:lnTo>
                    <a:pt x="3202" y="7533"/>
                  </a:lnTo>
                  <a:lnTo>
                    <a:pt x="3244" y="7637"/>
                  </a:lnTo>
                  <a:lnTo>
                    <a:pt x="3348" y="7784"/>
                  </a:lnTo>
                  <a:lnTo>
                    <a:pt x="3474" y="7784"/>
                  </a:lnTo>
                  <a:lnTo>
                    <a:pt x="3578" y="7847"/>
                  </a:lnTo>
                  <a:lnTo>
                    <a:pt x="3704" y="7909"/>
                  </a:lnTo>
                  <a:lnTo>
                    <a:pt x="3808" y="7847"/>
                  </a:lnTo>
                  <a:lnTo>
                    <a:pt x="3829" y="7805"/>
                  </a:lnTo>
                  <a:lnTo>
                    <a:pt x="3892" y="7742"/>
                  </a:lnTo>
                  <a:lnTo>
                    <a:pt x="3913" y="7805"/>
                  </a:lnTo>
                  <a:lnTo>
                    <a:pt x="3871" y="7889"/>
                  </a:lnTo>
                  <a:lnTo>
                    <a:pt x="3892" y="7993"/>
                  </a:lnTo>
                  <a:lnTo>
                    <a:pt x="3913" y="8035"/>
                  </a:lnTo>
                  <a:lnTo>
                    <a:pt x="3997" y="7993"/>
                  </a:lnTo>
                  <a:lnTo>
                    <a:pt x="4143" y="7784"/>
                  </a:lnTo>
                  <a:lnTo>
                    <a:pt x="4143" y="7637"/>
                  </a:lnTo>
                  <a:lnTo>
                    <a:pt x="4101" y="7575"/>
                  </a:lnTo>
                  <a:lnTo>
                    <a:pt x="4039" y="7407"/>
                  </a:lnTo>
                  <a:lnTo>
                    <a:pt x="3934" y="7324"/>
                  </a:lnTo>
                  <a:lnTo>
                    <a:pt x="3976" y="7219"/>
                  </a:lnTo>
                  <a:lnTo>
                    <a:pt x="4101" y="6989"/>
                  </a:lnTo>
                  <a:lnTo>
                    <a:pt x="4185" y="6947"/>
                  </a:lnTo>
                  <a:lnTo>
                    <a:pt x="4248" y="7052"/>
                  </a:lnTo>
                  <a:lnTo>
                    <a:pt x="4290" y="7156"/>
                  </a:lnTo>
                  <a:lnTo>
                    <a:pt x="4332" y="7219"/>
                  </a:lnTo>
                  <a:lnTo>
                    <a:pt x="4332" y="7324"/>
                  </a:lnTo>
                  <a:lnTo>
                    <a:pt x="4394" y="7512"/>
                  </a:lnTo>
                  <a:lnTo>
                    <a:pt x="4415" y="7596"/>
                  </a:lnTo>
                  <a:lnTo>
                    <a:pt x="4415" y="7512"/>
                  </a:lnTo>
                  <a:lnTo>
                    <a:pt x="4415" y="7386"/>
                  </a:lnTo>
                  <a:lnTo>
                    <a:pt x="4352" y="7219"/>
                  </a:lnTo>
                  <a:lnTo>
                    <a:pt x="4394" y="7156"/>
                  </a:lnTo>
                  <a:lnTo>
                    <a:pt x="4436" y="7156"/>
                  </a:lnTo>
                  <a:lnTo>
                    <a:pt x="4499" y="7219"/>
                  </a:lnTo>
                  <a:lnTo>
                    <a:pt x="4499" y="7156"/>
                  </a:lnTo>
                  <a:lnTo>
                    <a:pt x="4541" y="7156"/>
                  </a:lnTo>
                  <a:lnTo>
                    <a:pt x="4604" y="6989"/>
                  </a:lnTo>
                  <a:lnTo>
                    <a:pt x="4562" y="6801"/>
                  </a:lnTo>
                  <a:lnTo>
                    <a:pt x="4499" y="6696"/>
                  </a:lnTo>
                  <a:lnTo>
                    <a:pt x="4436" y="6591"/>
                  </a:lnTo>
                  <a:lnTo>
                    <a:pt x="4436" y="6466"/>
                  </a:lnTo>
                  <a:lnTo>
                    <a:pt x="4415" y="6340"/>
                  </a:lnTo>
                  <a:lnTo>
                    <a:pt x="4352" y="6424"/>
                  </a:lnTo>
                  <a:lnTo>
                    <a:pt x="4352" y="6277"/>
                  </a:lnTo>
                  <a:lnTo>
                    <a:pt x="4352" y="6215"/>
                  </a:lnTo>
                  <a:lnTo>
                    <a:pt x="4311" y="6215"/>
                  </a:lnTo>
                  <a:lnTo>
                    <a:pt x="4227" y="6131"/>
                  </a:lnTo>
                  <a:lnTo>
                    <a:pt x="4248" y="6068"/>
                  </a:lnTo>
                  <a:lnTo>
                    <a:pt x="4332" y="6068"/>
                  </a:lnTo>
                  <a:lnTo>
                    <a:pt x="4332" y="5922"/>
                  </a:lnTo>
                  <a:lnTo>
                    <a:pt x="4248" y="5796"/>
                  </a:lnTo>
                  <a:lnTo>
                    <a:pt x="4248" y="5712"/>
                  </a:lnTo>
                  <a:lnTo>
                    <a:pt x="4185" y="5796"/>
                  </a:lnTo>
                  <a:lnTo>
                    <a:pt x="4080" y="5692"/>
                  </a:lnTo>
                  <a:lnTo>
                    <a:pt x="3913" y="5545"/>
                  </a:lnTo>
                  <a:lnTo>
                    <a:pt x="3892" y="5440"/>
                  </a:lnTo>
                  <a:lnTo>
                    <a:pt x="3871" y="5440"/>
                  </a:lnTo>
                  <a:lnTo>
                    <a:pt x="3767" y="5420"/>
                  </a:lnTo>
                  <a:lnTo>
                    <a:pt x="3767" y="5503"/>
                  </a:lnTo>
                  <a:cubicBezTo>
                    <a:pt x="3725" y="5482"/>
                    <a:pt x="3725" y="5420"/>
                    <a:pt x="3704" y="5399"/>
                  </a:cubicBezTo>
                  <a:lnTo>
                    <a:pt x="3704" y="5315"/>
                  </a:lnTo>
                  <a:lnTo>
                    <a:pt x="3662" y="5210"/>
                  </a:lnTo>
                  <a:lnTo>
                    <a:pt x="3662" y="5273"/>
                  </a:lnTo>
                  <a:cubicBezTo>
                    <a:pt x="3620" y="5231"/>
                    <a:pt x="3620" y="5210"/>
                    <a:pt x="3599" y="5189"/>
                  </a:cubicBezTo>
                  <a:lnTo>
                    <a:pt x="3683" y="5168"/>
                  </a:lnTo>
                  <a:lnTo>
                    <a:pt x="3683" y="5085"/>
                  </a:lnTo>
                  <a:lnTo>
                    <a:pt x="3578" y="4896"/>
                  </a:lnTo>
                  <a:lnTo>
                    <a:pt x="3495" y="4855"/>
                  </a:lnTo>
                  <a:lnTo>
                    <a:pt x="3474" y="4666"/>
                  </a:lnTo>
                  <a:lnTo>
                    <a:pt x="3411" y="4562"/>
                  </a:lnTo>
                  <a:cubicBezTo>
                    <a:pt x="3411" y="4541"/>
                    <a:pt x="3411" y="4541"/>
                    <a:pt x="3453" y="4499"/>
                  </a:cubicBezTo>
                  <a:cubicBezTo>
                    <a:pt x="3474" y="4478"/>
                    <a:pt x="3453" y="4457"/>
                    <a:pt x="3411" y="4436"/>
                  </a:cubicBezTo>
                  <a:lnTo>
                    <a:pt x="3390" y="4457"/>
                  </a:lnTo>
                  <a:lnTo>
                    <a:pt x="3411" y="4457"/>
                  </a:lnTo>
                  <a:lnTo>
                    <a:pt x="3411" y="4478"/>
                  </a:lnTo>
                  <a:cubicBezTo>
                    <a:pt x="3411" y="4478"/>
                    <a:pt x="3390" y="4478"/>
                    <a:pt x="3390" y="4499"/>
                  </a:cubicBezTo>
                  <a:lnTo>
                    <a:pt x="3390" y="4541"/>
                  </a:lnTo>
                  <a:lnTo>
                    <a:pt x="3306" y="4562"/>
                  </a:lnTo>
                  <a:lnTo>
                    <a:pt x="3202" y="4499"/>
                  </a:lnTo>
                  <a:lnTo>
                    <a:pt x="3139" y="4499"/>
                  </a:lnTo>
                  <a:lnTo>
                    <a:pt x="3181" y="4604"/>
                  </a:lnTo>
                  <a:lnTo>
                    <a:pt x="3181" y="4666"/>
                  </a:lnTo>
                  <a:cubicBezTo>
                    <a:pt x="3097" y="4687"/>
                    <a:pt x="3055" y="4708"/>
                    <a:pt x="2972" y="4750"/>
                  </a:cubicBezTo>
                  <a:lnTo>
                    <a:pt x="2972" y="4583"/>
                  </a:lnTo>
                  <a:lnTo>
                    <a:pt x="2930" y="4604"/>
                  </a:lnTo>
                  <a:lnTo>
                    <a:pt x="2888" y="4750"/>
                  </a:lnTo>
                  <a:lnTo>
                    <a:pt x="2888" y="4792"/>
                  </a:lnTo>
                  <a:lnTo>
                    <a:pt x="2783" y="4980"/>
                  </a:lnTo>
                  <a:lnTo>
                    <a:pt x="2783" y="5106"/>
                  </a:lnTo>
                  <a:lnTo>
                    <a:pt x="2741" y="5273"/>
                  </a:lnTo>
                  <a:lnTo>
                    <a:pt x="2658" y="5378"/>
                  </a:lnTo>
                  <a:lnTo>
                    <a:pt x="2658" y="5482"/>
                  </a:lnTo>
                  <a:cubicBezTo>
                    <a:pt x="2646" y="5459"/>
                    <a:pt x="2622" y="5443"/>
                    <a:pt x="2599" y="5443"/>
                  </a:cubicBezTo>
                  <a:cubicBezTo>
                    <a:pt x="2580" y="5443"/>
                    <a:pt x="2562" y="5454"/>
                    <a:pt x="2553" y="5482"/>
                  </a:cubicBezTo>
                  <a:lnTo>
                    <a:pt x="2553" y="5315"/>
                  </a:lnTo>
                  <a:lnTo>
                    <a:pt x="2637" y="4980"/>
                  </a:lnTo>
                  <a:lnTo>
                    <a:pt x="2741" y="4876"/>
                  </a:lnTo>
                  <a:lnTo>
                    <a:pt x="2741" y="4771"/>
                  </a:lnTo>
                  <a:lnTo>
                    <a:pt x="2658" y="4687"/>
                  </a:lnTo>
                  <a:lnTo>
                    <a:pt x="2616" y="4708"/>
                  </a:lnTo>
                  <a:lnTo>
                    <a:pt x="2532" y="4687"/>
                  </a:lnTo>
                  <a:lnTo>
                    <a:pt x="2448" y="4750"/>
                  </a:lnTo>
                  <a:lnTo>
                    <a:pt x="2448" y="4855"/>
                  </a:lnTo>
                  <a:cubicBezTo>
                    <a:pt x="2427" y="4792"/>
                    <a:pt x="2365" y="4708"/>
                    <a:pt x="2323" y="4666"/>
                  </a:cubicBezTo>
                  <a:lnTo>
                    <a:pt x="2427" y="4583"/>
                  </a:lnTo>
                  <a:lnTo>
                    <a:pt x="2469" y="4457"/>
                  </a:lnTo>
                  <a:lnTo>
                    <a:pt x="2532" y="4394"/>
                  </a:lnTo>
                  <a:lnTo>
                    <a:pt x="2553" y="4290"/>
                  </a:lnTo>
                  <a:lnTo>
                    <a:pt x="2511" y="4227"/>
                  </a:lnTo>
                  <a:lnTo>
                    <a:pt x="2427" y="4269"/>
                  </a:lnTo>
                  <a:lnTo>
                    <a:pt x="2344" y="4373"/>
                  </a:lnTo>
                  <a:lnTo>
                    <a:pt x="2260" y="4269"/>
                  </a:lnTo>
                  <a:lnTo>
                    <a:pt x="2197" y="4248"/>
                  </a:lnTo>
                  <a:lnTo>
                    <a:pt x="2009" y="4248"/>
                  </a:lnTo>
                  <a:lnTo>
                    <a:pt x="2030" y="4185"/>
                  </a:lnTo>
                  <a:lnTo>
                    <a:pt x="1946" y="4164"/>
                  </a:lnTo>
                  <a:lnTo>
                    <a:pt x="1842" y="406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 name="Google Shape;527;p45"/>
            <p:cNvSpPr/>
            <p:nvPr/>
          </p:nvSpPr>
          <p:spPr>
            <a:xfrm>
              <a:off x="4595934" y="3205063"/>
              <a:ext cx="26673" cy="13340"/>
            </a:xfrm>
            <a:custGeom>
              <a:avLst/>
              <a:gdLst/>
              <a:ahLst/>
              <a:cxnLst/>
              <a:rect l="l" t="t" r="r" b="b"/>
              <a:pathLst>
                <a:path w="2240" h="1173" extrusionOk="0">
                  <a:moveTo>
                    <a:pt x="2177" y="1"/>
                  </a:moveTo>
                  <a:lnTo>
                    <a:pt x="1968" y="43"/>
                  </a:lnTo>
                  <a:lnTo>
                    <a:pt x="1821" y="43"/>
                  </a:lnTo>
                  <a:lnTo>
                    <a:pt x="1675" y="64"/>
                  </a:lnTo>
                  <a:lnTo>
                    <a:pt x="1570" y="64"/>
                  </a:lnTo>
                  <a:lnTo>
                    <a:pt x="1424" y="105"/>
                  </a:lnTo>
                  <a:lnTo>
                    <a:pt x="1193" y="105"/>
                  </a:lnTo>
                  <a:lnTo>
                    <a:pt x="1005" y="252"/>
                  </a:lnTo>
                  <a:lnTo>
                    <a:pt x="880" y="315"/>
                  </a:lnTo>
                  <a:lnTo>
                    <a:pt x="817" y="336"/>
                  </a:lnTo>
                  <a:lnTo>
                    <a:pt x="712" y="357"/>
                  </a:lnTo>
                  <a:lnTo>
                    <a:pt x="628" y="377"/>
                  </a:lnTo>
                  <a:lnTo>
                    <a:pt x="482" y="419"/>
                  </a:lnTo>
                  <a:lnTo>
                    <a:pt x="398" y="482"/>
                  </a:lnTo>
                  <a:lnTo>
                    <a:pt x="377" y="524"/>
                  </a:lnTo>
                  <a:lnTo>
                    <a:pt x="252" y="587"/>
                  </a:lnTo>
                  <a:lnTo>
                    <a:pt x="210" y="733"/>
                  </a:lnTo>
                  <a:lnTo>
                    <a:pt x="105" y="880"/>
                  </a:lnTo>
                  <a:lnTo>
                    <a:pt x="84" y="942"/>
                  </a:lnTo>
                  <a:lnTo>
                    <a:pt x="147" y="984"/>
                  </a:lnTo>
                  <a:lnTo>
                    <a:pt x="147" y="1047"/>
                  </a:lnTo>
                  <a:lnTo>
                    <a:pt x="84" y="1047"/>
                  </a:lnTo>
                  <a:lnTo>
                    <a:pt x="43" y="1005"/>
                  </a:lnTo>
                  <a:lnTo>
                    <a:pt x="1" y="1110"/>
                  </a:lnTo>
                  <a:lnTo>
                    <a:pt x="63" y="1173"/>
                  </a:lnTo>
                  <a:lnTo>
                    <a:pt x="252" y="1152"/>
                  </a:lnTo>
                  <a:lnTo>
                    <a:pt x="419" y="1047"/>
                  </a:lnTo>
                  <a:lnTo>
                    <a:pt x="503" y="1005"/>
                  </a:lnTo>
                  <a:lnTo>
                    <a:pt x="608" y="1005"/>
                  </a:lnTo>
                  <a:lnTo>
                    <a:pt x="712" y="942"/>
                  </a:lnTo>
                  <a:lnTo>
                    <a:pt x="796" y="838"/>
                  </a:lnTo>
                  <a:lnTo>
                    <a:pt x="1005" y="670"/>
                  </a:lnTo>
                  <a:lnTo>
                    <a:pt x="1047" y="587"/>
                  </a:lnTo>
                  <a:lnTo>
                    <a:pt x="1110" y="566"/>
                  </a:lnTo>
                  <a:lnTo>
                    <a:pt x="1131" y="566"/>
                  </a:lnTo>
                  <a:lnTo>
                    <a:pt x="1235" y="461"/>
                  </a:lnTo>
                  <a:lnTo>
                    <a:pt x="1340" y="440"/>
                  </a:lnTo>
                  <a:lnTo>
                    <a:pt x="1444" y="440"/>
                  </a:lnTo>
                  <a:lnTo>
                    <a:pt x="1675" y="419"/>
                  </a:lnTo>
                  <a:lnTo>
                    <a:pt x="1842" y="315"/>
                  </a:lnTo>
                  <a:lnTo>
                    <a:pt x="2030" y="252"/>
                  </a:lnTo>
                  <a:lnTo>
                    <a:pt x="2051" y="168"/>
                  </a:lnTo>
                  <a:lnTo>
                    <a:pt x="2135" y="168"/>
                  </a:lnTo>
                  <a:lnTo>
                    <a:pt x="2240" y="105"/>
                  </a:lnTo>
                  <a:lnTo>
                    <a:pt x="2240" y="43"/>
                  </a:lnTo>
                  <a:lnTo>
                    <a:pt x="2177"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28" name="Google Shape;528;p45"/>
            <p:cNvGrpSpPr/>
            <p:nvPr/>
          </p:nvGrpSpPr>
          <p:grpSpPr>
            <a:xfrm>
              <a:off x="4403342" y="3107749"/>
              <a:ext cx="316680" cy="101374"/>
              <a:chOff x="5068275" y="3161675"/>
              <a:chExt cx="664875" cy="222850"/>
            </a:xfrm>
          </p:grpSpPr>
          <p:sp>
            <p:nvSpPr>
              <p:cNvPr id="529" name="Google Shape;529;p45"/>
              <p:cNvSpPr/>
              <p:nvPr/>
            </p:nvSpPr>
            <p:spPr>
              <a:xfrm>
                <a:off x="5408300" y="3224425"/>
                <a:ext cx="96775" cy="107800"/>
              </a:xfrm>
              <a:custGeom>
                <a:avLst/>
                <a:gdLst/>
                <a:ahLst/>
                <a:cxnLst/>
                <a:rect l="l" t="t" r="r" b="b"/>
                <a:pathLst>
                  <a:path w="3871" h="4312" extrusionOk="0">
                    <a:moveTo>
                      <a:pt x="3620" y="1"/>
                    </a:moveTo>
                    <a:lnTo>
                      <a:pt x="3515" y="43"/>
                    </a:lnTo>
                    <a:lnTo>
                      <a:pt x="3494" y="147"/>
                    </a:lnTo>
                    <a:lnTo>
                      <a:pt x="3390" y="231"/>
                    </a:lnTo>
                    <a:lnTo>
                      <a:pt x="3390" y="294"/>
                    </a:lnTo>
                    <a:lnTo>
                      <a:pt x="3285" y="357"/>
                    </a:lnTo>
                    <a:lnTo>
                      <a:pt x="3181" y="398"/>
                    </a:lnTo>
                    <a:lnTo>
                      <a:pt x="3139" y="461"/>
                    </a:lnTo>
                    <a:lnTo>
                      <a:pt x="2992" y="503"/>
                    </a:lnTo>
                    <a:lnTo>
                      <a:pt x="2720" y="440"/>
                    </a:lnTo>
                    <a:lnTo>
                      <a:pt x="2469" y="419"/>
                    </a:lnTo>
                    <a:lnTo>
                      <a:pt x="2448" y="503"/>
                    </a:lnTo>
                    <a:lnTo>
                      <a:pt x="2406" y="503"/>
                    </a:lnTo>
                    <a:lnTo>
                      <a:pt x="2260" y="398"/>
                    </a:lnTo>
                    <a:lnTo>
                      <a:pt x="2092" y="398"/>
                    </a:lnTo>
                    <a:lnTo>
                      <a:pt x="1988" y="357"/>
                    </a:lnTo>
                    <a:lnTo>
                      <a:pt x="1820" y="336"/>
                    </a:lnTo>
                    <a:lnTo>
                      <a:pt x="1737" y="398"/>
                    </a:lnTo>
                    <a:lnTo>
                      <a:pt x="1674" y="336"/>
                    </a:lnTo>
                    <a:lnTo>
                      <a:pt x="1569" y="231"/>
                    </a:lnTo>
                    <a:lnTo>
                      <a:pt x="1381" y="210"/>
                    </a:lnTo>
                    <a:lnTo>
                      <a:pt x="1276" y="210"/>
                    </a:lnTo>
                    <a:lnTo>
                      <a:pt x="1276" y="336"/>
                    </a:lnTo>
                    <a:lnTo>
                      <a:pt x="1193" y="398"/>
                    </a:lnTo>
                    <a:lnTo>
                      <a:pt x="1151" y="503"/>
                    </a:lnTo>
                    <a:lnTo>
                      <a:pt x="1067" y="566"/>
                    </a:lnTo>
                    <a:lnTo>
                      <a:pt x="900" y="524"/>
                    </a:lnTo>
                    <a:lnTo>
                      <a:pt x="774" y="545"/>
                    </a:lnTo>
                    <a:lnTo>
                      <a:pt x="712" y="608"/>
                    </a:lnTo>
                    <a:lnTo>
                      <a:pt x="753" y="650"/>
                    </a:lnTo>
                    <a:lnTo>
                      <a:pt x="586" y="775"/>
                    </a:lnTo>
                    <a:lnTo>
                      <a:pt x="586" y="942"/>
                    </a:lnTo>
                    <a:lnTo>
                      <a:pt x="628" y="1047"/>
                    </a:lnTo>
                    <a:lnTo>
                      <a:pt x="628" y="1235"/>
                    </a:lnTo>
                    <a:lnTo>
                      <a:pt x="586" y="1298"/>
                    </a:lnTo>
                    <a:lnTo>
                      <a:pt x="649" y="1445"/>
                    </a:lnTo>
                    <a:lnTo>
                      <a:pt x="670" y="1549"/>
                    </a:lnTo>
                    <a:lnTo>
                      <a:pt x="628" y="1486"/>
                    </a:lnTo>
                    <a:lnTo>
                      <a:pt x="565" y="1403"/>
                    </a:lnTo>
                    <a:lnTo>
                      <a:pt x="523" y="1445"/>
                    </a:lnTo>
                    <a:lnTo>
                      <a:pt x="440" y="1507"/>
                    </a:lnTo>
                    <a:lnTo>
                      <a:pt x="335" y="1570"/>
                    </a:lnTo>
                    <a:lnTo>
                      <a:pt x="314" y="1675"/>
                    </a:lnTo>
                    <a:lnTo>
                      <a:pt x="335" y="1800"/>
                    </a:lnTo>
                    <a:lnTo>
                      <a:pt x="314" y="1905"/>
                    </a:lnTo>
                    <a:lnTo>
                      <a:pt x="335" y="2135"/>
                    </a:lnTo>
                    <a:lnTo>
                      <a:pt x="314" y="2198"/>
                    </a:lnTo>
                    <a:lnTo>
                      <a:pt x="272" y="2303"/>
                    </a:lnTo>
                    <a:lnTo>
                      <a:pt x="188" y="2323"/>
                    </a:lnTo>
                    <a:lnTo>
                      <a:pt x="188" y="2449"/>
                    </a:lnTo>
                    <a:lnTo>
                      <a:pt x="63" y="2554"/>
                    </a:lnTo>
                    <a:lnTo>
                      <a:pt x="42" y="2721"/>
                    </a:lnTo>
                    <a:lnTo>
                      <a:pt x="42" y="2763"/>
                    </a:lnTo>
                    <a:lnTo>
                      <a:pt x="0" y="2826"/>
                    </a:lnTo>
                    <a:lnTo>
                      <a:pt x="63" y="3035"/>
                    </a:lnTo>
                    <a:lnTo>
                      <a:pt x="126" y="3139"/>
                    </a:lnTo>
                    <a:lnTo>
                      <a:pt x="168" y="3119"/>
                    </a:lnTo>
                    <a:lnTo>
                      <a:pt x="251" y="3119"/>
                    </a:lnTo>
                    <a:lnTo>
                      <a:pt x="335" y="3056"/>
                    </a:lnTo>
                    <a:lnTo>
                      <a:pt x="377" y="3077"/>
                    </a:lnTo>
                    <a:lnTo>
                      <a:pt x="419" y="3223"/>
                    </a:lnTo>
                    <a:lnTo>
                      <a:pt x="523" y="3495"/>
                    </a:lnTo>
                    <a:lnTo>
                      <a:pt x="481" y="3558"/>
                    </a:lnTo>
                    <a:lnTo>
                      <a:pt x="440" y="3704"/>
                    </a:lnTo>
                    <a:lnTo>
                      <a:pt x="356" y="3851"/>
                    </a:lnTo>
                    <a:lnTo>
                      <a:pt x="356" y="4081"/>
                    </a:lnTo>
                    <a:lnTo>
                      <a:pt x="356" y="4269"/>
                    </a:lnTo>
                    <a:lnTo>
                      <a:pt x="440" y="4269"/>
                    </a:lnTo>
                    <a:lnTo>
                      <a:pt x="523" y="4311"/>
                    </a:lnTo>
                    <a:lnTo>
                      <a:pt x="628" y="4311"/>
                    </a:lnTo>
                    <a:lnTo>
                      <a:pt x="670" y="4269"/>
                    </a:lnTo>
                    <a:lnTo>
                      <a:pt x="774" y="4290"/>
                    </a:lnTo>
                    <a:lnTo>
                      <a:pt x="879" y="4269"/>
                    </a:lnTo>
                    <a:lnTo>
                      <a:pt x="963" y="4311"/>
                    </a:lnTo>
                    <a:lnTo>
                      <a:pt x="984" y="4227"/>
                    </a:lnTo>
                    <a:lnTo>
                      <a:pt x="963" y="4102"/>
                    </a:lnTo>
                    <a:lnTo>
                      <a:pt x="879" y="4060"/>
                    </a:lnTo>
                    <a:lnTo>
                      <a:pt x="858" y="3914"/>
                    </a:lnTo>
                    <a:lnTo>
                      <a:pt x="942" y="3809"/>
                    </a:lnTo>
                    <a:lnTo>
                      <a:pt x="963" y="3600"/>
                    </a:lnTo>
                    <a:lnTo>
                      <a:pt x="942" y="3432"/>
                    </a:lnTo>
                    <a:lnTo>
                      <a:pt x="879" y="3391"/>
                    </a:lnTo>
                    <a:lnTo>
                      <a:pt x="1004" y="3223"/>
                    </a:lnTo>
                    <a:lnTo>
                      <a:pt x="1046" y="3056"/>
                    </a:lnTo>
                    <a:lnTo>
                      <a:pt x="1004" y="2909"/>
                    </a:lnTo>
                    <a:lnTo>
                      <a:pt x="942" y="2826"/>
                    </a:lnTo>
                    <a:lnTo>
                      <a:pt x="942" y="2763"/>
                    </a:lnTo>
                    <a:lnTo>
                      <a:pt x="1067" y="2700"/>
                    </a:lnTo>
                    <a:lnTo>
                      <a:pt x="1088" y="2616"/>
                    </a:lnTo>
                    <a:lnTo>
                      <a:pt x="1214" y="2595"/>
                    </a:lnTo>
                    <a:lnTo>
                      <a:pt x="1318" y="2637"/>
                    </a:lnTo>
                    <a:lnTo>
                      <a:pt x="1318" y="2700"/>
                    </a:lnTo>
                    <a:lnTo>
                      <a:pt x="1381" y="2763"/>
                    </a:lnTo>
                    <a:lnTo>
                      <a:pt x="1381" y="2909"/>
                    </a:lnTo>
                    <a:lnTo>
                      <a:pt x="1276" y="3014"/>
                    </a:lnTo>
                    <a:lnTo>
                      <a:pt x="1276" y="3119"/>
                    </a:lnTo>
                    <a:lnTo>
                      <a:pt x="1318" y="3223"/>
                    </a:lnTo>
                    <a:lnTo>
                      <a:pt x="1402" y="3244"/>
                    </a:lnTo>
                    <a:lnTo>
                      <a:pt x="1486" y="3328"/>
                    </a:lnTo>
                    <a:lnTo>
                      <a:pt x="1611" y="3391"/>
                    </a:lnTo>
                    <a:lnTo>
                      <a:pt x="1632" y="3495"/>
                    </a:lnTo>
                    <a:lnTo>
                      <a:pt x="1590" y="3495"/>
                    </a:lnTo>
                    <a:lnTo>
                      <a:pt x="1569" y="3704"/>
                    </a:lnTo>
                    <a:lnTo>
                      <a:pt x="1590" y="3851"/>
                    </a:lnTo>
                    <a:lnTo>
                      <a:pt x="1674" y="3872"/>
                    </a:lnTo>
                    <a:lnTo>
                      <a:pt x="1737" y="3851"/>
                    </a:lnTo>
                    <a:lnTo>
                      <a:pt x="1883" y="3893"/>
                    </a:lnTo>
                    <a:lnTo>
                      <a:pt x="1946" y="3872"/>
                    </a:lnTo>
                    <a:lnTo>
                      <a:pt x="1946" y="3851"/>
                    </a:lnTo>
                    <a:lnTo>
                      <a:pt x="1925" y="3746"/>
                    </a:lnTo>
                    <a:lnTo>
                      <a:pt x="2030" y="3663"/>
                    </a:lnTo>
                    <a:lnTo>
                      <a:pt x="2113" y="3642"/>
                    </a:lnTo>
                    <a:lnTo>
                      <a:pt x="2260" y="3558"/>
                    </a:lnTo>
                    <a:lnTo>
                      <a:pt x="2427" y="3579"/>
                    </a:lnTo>
                    <a:lnTo>
                      <a:pt x="2511" y="3495"/>
                    </a:lnTo>
                    <a:lnTo>
                      <a:pt x="2532" y="3537"/>
                    </a:lnTo>
                    <a:lnTo>
                      <a:pt x="2616" y="3537"/>
                    </a:lnTo>
                    <a:lnTo>
                      <a:pt x="2657" y="3453"/>
                    </a:lnTo>
                    <a:lnTo>
                      <a:pt x="2657" y="3391"/>
                    </a:lnTo>
                    <a:lnTo>
                      <a:pt x="2511" y="3370"/>
                    </a:lnTo>
                    <a:lnTo>
                      <a:pt x="2448" y="3391"/>
                    </a:lnTo>
                    <a:lnTo>
                      <a:pt x="2281" y="3391"/>
                    </a:lnTo>
                    <a:lnTo>
                      <a:pt x="2281" y="3328"/>
                    </a:lnTo>
                    <a:lnTo>
                      <a:pt x="2239" y="3328"/>
                    </a:lnTo>
                    <a:lnTo>
                      <a:pt x="2239" y="3244"/>
                    </a:lnTo>
                    <a:lnTo>
                      <a:pt x="2197" y="3244"/>
                    </a:lnTo>
                    <a:lnTo>
                      <a:pt x="2134" y="3265"/>
                    </a:lnTo>
                    <a:lnTo>
                      <a:pt x="2134" y="3223"/>
                    </a:lnTo>
                    <a:lnTo>
                      <a:pt x="2030" y="3181"/>
                    </a:lnTo>
                    <a:lnTo>
                      <a:pt x="2009" y="3119"/>
                    </a:lnTo>
                    <a:lnTo>
                      <a:pt x="2051" y="3035"/>
                    </a:lnTo>
                    <a:lnTo>
                      <a:pt x="2092" y="2972"/>
                    </a:lnTo>
                    <a:lnTo>
                      <a:pt x="2134" y="3014"/>
                    </a:lnTo>
                    <a:lnTo>
                      <a:pt x="2134" y="3014"/>
                    </a:lnTo>
                    <a:lnTo>
                      <a:pt x="2113" y="2930"/>
                    </a:lnTo>
                    <a:lnTo>
                      <a:pt x="2155" y="2930"/>
                    </a:lnTo>
                    <a:lnTo>
                      <a:pt x="2197" y="2867"/>
                    </a:lnTo>
                    <a:lnTo>
                      <a:pt x="2134" y="2826"/>
                    </a:lnTo>
                    <a:lnTo>
                      <a:pt x="2051" y="2805"/>
                    </a:lnTo>
                    <a:lnTo>
                      <a:pt x="2092" y="2742"/>
                    </a:lnTo>
                    <a:lnTo>
                      <a:pt x="2051" y="2658"/>
                    </a:lnTo>
                    <a:lnTo>
                      <a:pt x="1988" y="2616"/>
                    </a:lnTo>
                    <a:lnTo>
                      <a:pt x="1904" y="2616"/>
                    </a:lnTo>
                    <a:lnTo>
                      <a:pt x="1883" y="2491"/>
                    </a:lnTo>
                    <a:lnTo>
                      <a:pt x="1716" y="2323"/>
                    </a:lnTo>
                    <a:lnTo>
                      <a:pt x="1611" y="2240"/>
                    </a:lnTo>
                    <a:lnTo>
                      <a:pt x="1569" y="2135"/>
                    </a:lnTo>
                    <a:lnTo>
                      <a:pt x="1569" y="2093"/>
                    </a:lnTo>
                    <a:lnTo>
                      <a:pt x="1611" y="2093"/>
                    </a:lnTo>
                    <a:lnTo>
                      <a:pt x="1632" y="2177"/>
                    </a:lnTo>
                    <a:lnTo>
                      <a:pt x="1737" y="2177"/>
                    </a:lnTo>
                    <a:lnTo>
                      <a:pt x="1841" y="2093"/>
                    </a:lnTo>
                    <a:lnTo>
                      <a:pt x="1883" y="2010"/>
                    </a:lnTo>
                    <a:lnTo>
                      <a:pt x="2092" y="1926"/>
                    </a:lnTo>
                    <a:lnTo>
                      <a:pt x="2260" y="1800"/>
                    </a:lnTo>
                    <a:lnTo>
                      <a:pt x="2344" y="1675"/>
                    </a:lnTo>
                    <a:lnTo>
                      <a:pt x="2448" y="1612"/>
                    </a:lnTo>
                    <a:lnTo>
                      <a:pt x="2448" y="1549"/>
                    </a:lnTo>
                    <a:lnTo>
                      <a:pt x="2574" y="1507"/>
                    </a:lnTo>
                    <a:lnTo>
                      <a:pt x="2678" y="1570"/>
                    </a:lnTo>
                    <a:lnTo>
                      <a:pt x="2762" y="1591"/>
                    </a:lnTo>
                    <a:lnTo>
                      <a:pt x="2867" y="1445"/>
                    </a:lnTo>
                    <a:lnTo>
                      <a:pt x="2867" y="1361"/>
                    </a:lnTo>
                    <a:lnTo>
                      <a:pt x="2741" y="1298"/>
                    </a:lnTo>
                    <a:lnTo>
                      <a:pt x="2469" y="1340"/>
                    </a:lnTo>
                    <a:lnTo>
                      <a:pt x="2364" y="1403"/>
                    </a:lnTo>
                    <a:lnTo>
                      <a:pt x="2197" y="1403"/>
                    </a:lnTo>
                    <a:lnTo>
                      <a:pt x="2113" y="1445"/>
                    </a:lnTo>
                    <a:lnTo>
                      <a:pt x="2009" y="1549"/>
                    </a:lnTo>
                    <a:lnTo>
                      <a:pt x="1820" y="1549"/>
                    </a:lnTo>
                    <a:lnTo>
                      <a:pt x="1716" y="1486"/>
                    </a:lnTo>
                    <a:lnTo>
                      <a:pt x="1611" y="1466"/>
                    </a:lnTo>
                    <a:lnTo>
                      <a:pt x="1507" y="1591"/>
                    </a:lnTo>
                    <a:lnTo>
                      <a:pt x="1423" y="1800"/>
                    </a:lnTo>
                    <a:lnTo>
                      <a:pt x="1297" y="1863"/>
                    </a:lnTo>
                    <a:lnTo>
                      <a:pt x="1193" y="1821"/>
                    </a:lnTo>
                    <a:lnTo>
                      <a:pt x="1172" y="1779"/>
                    </a:lnTo>
                    <a:lnTo>
                      <a:pt x="1004" y="1612"/>
                    </a:lnTo>
                    <a:lnTo>
                      <a:pt x="858" y="1486"/>
                    </a:lnTo>
                    <a:lnTo>
                      <a:pt x="774" y="1277"/>
                    </a:lnTo>
                    <a:lnTo>
                      <a:pt x="795" y="1047"/>
                    </a:lnTo>
                    <a:lnTo>
                      <a:pt x="879" y="838"/>
                    </a:lnTo>
                    <a:lnTo>
                      <a:pt x="984" y="733"/>
                    </a:lnTo>
                    <a:lnTo>
                      <a:pt x="1109" y="670"/>
                    </a:lnTo>
                    <a:lnTo>
                      <a:pt x="1276" y="754"/>
                    </a:lnTo>
                    <a:lnTo>
                      <a:pt x="1465" y="775"/>
                    </a:lnTo>
                    <a:lnTo>
                      <a:pt x="1674" y="670"/>
                    </a:lnTo>
                    <a:lnTo>
                      <a:pt x="1820" y="670"/>
                    </a:lnTo>
                    <a:lnTo>
                      <a:pt x="1883" y="754"/>
                    </a:lnTo>
                    <a:lnTo>
                      <a:pt x="1988" y="754"/>
                    </a:lnTo>
                    <a:lnTo>
                      <a:pt x="2051" y="712"/>
                    </a:lnTo>
                    <a:lnTo>
                      <a:pt x="2281" y="733"/>
                    </a:lnTo>
                    <a:lnTo>
                      <a:pt x="2427" y="733"/>
                    </a:lnTo>
                    <a:lnTo>
                      <a:pt x="2448" y="712"/>
                    </a:lnTo>
                    <a:lnTo>
                      <a:pt x="2574" y="712"/>
                    </a:lnTo>
                    <a:lnTo>
                      <a:pt x="2678" y="754"/>
                    </a:lnTo>
                    <a:lnTo>
                      <a:pt x="2720" y="817"/>
                    </a:lnTo>
                    <a:lnTo>
                      <a:pt x="2825" y="859"/>
                    </a:lnTo>
                    <a:lnTo>
                      <a:pt x="3264" y="754"/>
                    </a:lnTo>
                    <a:lnTo>
                      <a:pt x="3453" y="629"/>
                    </a:lnTo>
                    <a:lnTo>
                      <a:pt x="3494" y="524"/>
                    </a:lnTo>
                    <a:lnTo>
                      <a:pt x="3578" y="524"/>
                    </a:lnTo>
                    <a:lnTo>
                      <a:pt x="3620" y="440"/>
                    </a:lnTo>
                    <a:lnTo>
                      <a:pt x="3704" y="398"/>
                    </a:lnTo>
                    <a:lnTo>
                      <a:pt x="3766" y="294"/>
                    </a:lnTo>
                    <a:lnTo>
                      <a:pt x="3808" y="210"/>
                    </a:lnTo>
                    <a:lnTo>
                      <a:pt x="3871" y="147"/>
                    </a:lnTo>
                    <a:lnTo>
                      <a:pt x="3808" y="106"/>
                    </a:lnTo>
                    <a:lnTo>
                      <a:pt x="3787" y="43"/>
                    </a:lnTo>
                    <a:lnTo>
                      <a:pt x="3620"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0" name="Google Shape;530;p45"/>
              <p:cNvSpPr/>
              <p:nvPr/>
            </p:nvSpPr>
            <p:spPr>
              <a:xfrm>
                <a:off x="5587700" y="3253200"/>
                <a:ext cx="145450" cy="131325"/>
              </a:xfrm>
              <a:custGeom>
                <a:avLst/>
                <a:gdLst/>
                <a:ahLst/>
                <a:cxnLst/>
                <a:rect l="l" t="t" r="r" b="b"/>
                <a:pathLst>
                  <a:path w="5818" h="5253" extrusionOk="0">
                    <a:moveTo>
                      <a:pt x="922" y="1"/>
                    </a:moveTo>
                    <a:lnTo>
                      <a:pt x="775" y="22"/>
                    </a:lnTo>
                    <a:lnTo>
                      <a:pt x="712" y="84"/>
                    </a:lnTo>
                    <a:lnTo>
                      <a:pt x="566" y="189"/>
                    </a:lnTo>
                    <a:lnTo>
                      <a:pt x="482" y="210"/>
                    </a:lnTo>
                    <a:lnTo>
                      <a:pt x="398" y="294"/>
                    </a:lnTo>
                    <a:lnTo>
                      <a:pt x="252" y="294"/>
                    </a:lnTo>
                    <a:lnTo>
                      <a:pt x="147" y="356"/>
                    </a:lnTo>
                    <a:lnTo>
                      <a:pt x="189" y="440"/>
                    </a:lnTo>
                    <a:lnTo>
                      <a:pt x="168" y="524"/>
                    </a:lnTo>
                    <a:lnTo>
                      <a:pt x="43" y="608"/>
                    </a:lnTo>
                    <a:lnTo>
                      <a:pt x="1" y="670"/>
                    </a:lnTo>
                    <a:lnTo>
                      <a:pt x="147" y="712"/>
                    </a:lnTo>
                    <a:lnTo>
                      <a:pt x="252" y="649"/>
                    </a:lnTo>
                    <a:lnTo>
                      <a:pt x="273" y="608"/>
                    </a:lnTo>
                    <a:lnTo>
                      <a:pt x="315" y="670"/>
                    </a:lnTo>
                    <a:lnTo>
                      <a:pt x="503" y="754"/>
                    </a:lnTo>
                    <a:lnTo>
                      <a:pt x="566" y="859"/>
                    </a:lnTo>
                    <a:lnTo>
                      <a:pt x="524" y="921"/>
                    </a:lnTo>
                    <a:lnTo>
                      <a:pt x="566" y="1047"/>
                    </a:lnTo>
                    <a:lnTo>
                      <a:pt x="691" y="1131"/>
                    </a:lnTo>
                    <a:lnTo>
                      <a:pt x="796" y="1152"/>
                    </a:lnTo>
                    <a:lnTo>
                      <a:pt x="901" y="1131"/>
                    </a:lnTo>
                    <a:lnTo>
                      <a:pt x="984" y="1172"/>
                    </a:lnTo>
                    <a:lnTo>
                      <a:pt x="1026" y="1131"/>
                    </a:lnTo>
                    <a:lnTo>
                      <a:pt x="1110" y="1152"/>
                    </a:lnTo>
                    <a:lnTo>
                      <a:pt x="1298" y="1131"/>
                    </a:lnTo>
                    <a:lnTo>
                      <a:pt x="1340" y="1152"/>
                    </a:lnTo>
                    <a:lnTo>
                      <a:pt x="1424" y="1131"/>
                    </a:lnTo>
                    <a:lnTo>
                      <a:pt x="1361" y="1068"/>
                    </a:lnTo>
                    <a:lnTo>
                      <a:pt x="1654" y="1089"/>
                    </a:lnTo>
                    <a:lnTo>
                      <a:pt x="1717" y="1172"/>
                    </a:lnTo>
                    <a:lnTo>
                      <a:pt x="1675" y="1298"/>
                    </a:lnTo>
                    <a:lnTo>
                      <a:pt x="1633" y="1277"/>
                    </a:lnTo>
                    <a:lnTo>
                      <a:pt x="1549" y="1361"/>
                    </a:lnTo>
                    <a:lnTo>
                      <a:pt x="1507" y="1465"/>
                    </a:lnTo>
                    <a:lnTo>
                      <a:pt x="1445" y="1361"/>
                    </a:lnTo>
                    <a:lnTo>
                      <a:pt x="1256" y="1277"/>
                    </a:lnTo>
                    <a:lnTo>
                      <a:pt x="1194" y="1298"/>
                    </a:lnTo>
                    <a:lnTo>
                      <a:pt x="1131" y="1465"/>
                    </a:lnTo>
                    <a:lnTo>
                      <a:pt x="1026" y="1507"/>
                    </a:lnTo>
                    <a:lnTo>
                      <a:pt x="922" y="1465"/>
                    </a:lnTo>
                    <a:lnTo>
                      <a:pt x="817" y="1465"/>
                    </a:lnTo>
                    <a:lnTo>
                      <a:pt x="775" y="1403"/>
                    </a:lnTo>
                    <a:lnTo>
                      <a:pt x="629" y="1444"/>
                    </a:lnTo>
                    <a:lnTo>
                      <a:pt x="566" y="1507"/>
                    </a:lnTo>
                    <a:lnTo>
                      <a:pt x="608" y="1570"/>
                    </a:lnTo>
                    <a:lnTo>
                      <a:pt x="733" y="1591"/>
                    </a:lnTo>
                    <a:lnTo>
                      <a:pt x="838" y="1654"/>
                    </a:lnTo>
                    <a:lnTo>
                      <a:pt x="901" y="1779"/>
                    </a:lnTo>
                    <a:lnTo>
                      <a:pt x="942" y="1821"/>
                    </a:lnTo>
                    <a:lnTo>
                      <a:pt x="1005" y="1800"/>
                    </a:lnTo>
                    <a:lnTo>
                      <a:pt x="1026" y="1884"/>
                    </a:lnTo>
                    <a:lnTo>
                      <a:pt x="1026" y="1968"/>
                    </a:lnTo>
                    <a:lnTo>
                      <a:pt x="984" y="1988"/>
                    </a:lnTo>
                    <a:lnTo>
                      <a:pt x="942" y="2072"/>
                    </a:lnTo>
                    <a:lnTo>
                      <a:pt x="1047" y="2240"/>
                    </a:lnTo>
                    <a:lnTo>
                      <a:pt x="1152" y="2281"/>
                    </a:lnTo>
                    <a:lnTo>
                      <a:pt x="1256" y="2240"/>
                    </a:lnTo>
                    <a:lnTo>
                      <a:pt x="1403" y="2114"/>
                    </a:lnTo>
                    <a:lnTo>
                      <a:pt x="1361" y="2009"/>
                    </a:lnTo>
                    <a:lnTo>
                      <a:pt x="1466" y="1863"/>
                    </a:lnTo>
                    <a:lnTo>
                      <a:pt x="1507" y="1821"/>
                    </a:lnTo>
                    <a:lnTo>
                      <a:pt x="1528" y="1758"/>
                    </a:lnTo>
                    <a:lnTo>
                      <a:pt x="1570" y="1612"/>
                    </a:lnTo>
                    <a:lnTo>
                      <a:pt x="1633" y="1507"/>
                    </a:lnTo>
                    <a:lnTo>
                      <a:pt x="1633" y="1654"/>
                    </a:lnTo>
                    <a:lnTo>
                      <a:pt x="1549" y="1716"/>
                    </a:lnTo>
                    <a:lnTo>
                      <a:pt x="1612" y="1863"/>
                    </a:lnTo>
                    <a:lnTo>
                      <a:pt x="1654" y="1988"/>
                    </a:lnTo>
                    <a:lnTo>
                      <a:pt x="1717" y="2072"/>
                    </a:lnTo>
                    <a:lnTo>
                      <a:pt x="1738" y="2009"/>
                    </a:lnTo>
                    <a:lnTo>
                      <a:pt x="1779" y="2009"/>
                    </a:lnTo>
                    <a:lnTo>
                      <a:pt x="1842" y="2030"/>
                    </a:lnTo>
                    <a:lnTo>
                      <a:pt x="1842" y="2135"/>
                    </a:lnTo>
                    <a:lnTo>
                      <a:pt x="1884" y="2093"/>
                    </a:lnTo>
                    <a:lnTo>
                      <a:pt x="1947" y="2093"/>
                    </a:lnTo>
                    <a:lnTo>
                      <a:pt x="1968" y="2135"/>
                    </a:lnTo>
                    <a:lnTo>
                      <a:pt x="2051" y="2177"/>
                    </a:lnTo>
                    <a:lnTo>
                      <a:pt x="2156" y="2135"/>
                    </a:lnTo>
                    <a:lnTo>
                      <a:pt x="2240" y="2135"/>
                    </a:lnTo>
                    <a:lnTo>
                      <a:pt x="2240" y="2177"/>
                    </a:lnTo>
                    <a:lnTo>
                      <a:pt x="2093" y="2177"/>
                    </a:lnTo>
                    <a:lnTo>
                      <a:pt x="2093" y="2281"/>
                    </a:lnTo>
                    <a:lnTo>
                      <a:pt x="2240" y="2302"/>
                    </a:lnTo>
                    <a:lnTo>
                      <a:pt x="2240" y="2323"/>
                    </a:lnTo>
                    <a:lnTo>
                      <a:pt x="2261" y="2386"/>
                    </a:lnTo>
                    <a:lnTo>
                      <a:pt x="2407" y="2449"/>
                    </a:lnTo>
                    <a:lnTo>
                      <a:pt x="2575" y="2449"/>
                    </a:lnTo>
                    <a:lnTo>
                      <a:pt x="2930" y="2553"/>
                    </a:lnTo>
                    <a:lnTo>
                      <a:pt x="3286" y="2658"/>
                    </a:lnTo>
                    <a:lnTo>
                      <a:pt x="3391" y="2658"/>
                    </a:lnTo>
                    <a:lnTo>
                      <a:pt x="3537" y="2721"/>
                    </a:lnTo>
                    <a:lnTo>
                      <a:pt x="3558" y="2825"/>
                    </a:lnTo>
                    <a:lnTo>
                      <a:pt x="3725" y="2867"/>
                    </a:lnTo>
                    <a:lnTo>
                      <a:pt x="3830" y="2867"/>
                    </a:lnTo>
                    <a:lnTo>
                      <a:pt x="3914" y="2825"/>
                    </a:lnTo>
                    <a:lnTo>
                      <a:pt x="3914" y="2825"/>
                    </a:lnTo>
                    <a:lnTo>
                      <a:pt x="3830" y="2951"/>
                    </a:lnTo>
                    <a:lnTo>
                      <a:pt x="3851" y="2972"/>
                    </a:lnTo>
                    <a:lnTo>
                      <a:pt x="3935" y="2951"/>
                    </a:lnTo>
                    <a:lnTo>
                      <a:pt x="3955" y="3014"/>
                    </a:lnTo>
                    <a:lnTo>
                      <a:pt x="4081" y="2972"/>
                    </a:lnTo>
                    <a:lnTo>
                      <a:pt x="4018" y="3035"/>
                    </a:lnTo>
                    <a:lnTo>
                      <a:pt x="4060" y="3076"/>
                    </a:lnTo>
                    <a:lnTo>
                      <a:pt x="4039" y="3139"/>
                    </a:lnTo>
                    <a:lnTo>
                      <a:pt x="4081" y="3181"/>
                    </a:lnTo>
                    <a:lnTo>
                      <a:pt x="4186" y="3160"/>
                    </a:lnTo>
                    <a:lnTo>
                      <a:pt x="4081" y="3265"/>
                    </a:lnTo>
                    <a:lnTo>
                      <a:pt x="4081" y="3328"/>
                    </a:lnTo>
                    <a:lnTo>
                      <a:pt x="4227" y="3453"/>
                    </a:lnTo>
                    <a:lnTo>
                      <a:pt x="4186" y="3558"/>
                    </a:lnTo>
                    <a:lnTo>
                      <a:pt x="4227" y="3641"/>
                    </a:lnTo>
                    <a:lnTo>
                      <a:pt x="4332" y="3704"/>
                    </a:lnTo>
                    <a:lnTo>
                      <a:pt x="4479" y="3809"/>
                    </a:lnTo>
                    <a:lnTo>
                      <a:pt x="4499" y="3872"/>
                    </a:lnTo>
                    <a:lnTo>
                      <a:pt x="4374" y="3872"/>
                    </a:lnTo>
                    <a:lnTo>
                      <a:pt x="4353" y="3955"/>
                    </a:lnTo>
                    <a:lnTo>
                      <a:pt x="4437" y="4018"/>
                    </a:lnTo>
                    <a:lnTo>
                      <a:pt x="4541" y="4081"/>
                    </a:lnTo>
                    <a:lnTo>
                      <a:pt x="4667" y="4060"/>
                    </a:lnTo>
                    <a:lnTo>
                      <a:pt x="4751" y="4081"/>
                    </a:lnTo>
                    <a:lnTo>
                      <a:pt x="4688" y="4081"/>
                    </a:lnTo>
                    <a:lnTo>
                      <a:pt x="4562" y="4123"/>
                    </a:lnTo>
                    <a:lnTo>
                      <a:pt x="4499" y="4102"/>
                    </a:lnTo>
                    <a:lnTo>
                      <a:pt x="4458" y="4123"/>
                    </a:lnTo>
                    <a:lnTo>
                      <a:pt x="4499" y="4206"/>
                    </a:lnTo>
                    <a:lnTo>
                      <a:pt x="4583" y="4227"/>
                    </a:lnTo>
                    <a:lnTo>
                      <a:pt x="4562" y="4395"/>
                    </a:lnTo>
                    <a:lnTo>
                      <a:pt x="4541" y="4416"/>
                    </a:lnTo>
                    <a:lnTo>
                      <a:pt x="4541" y="4499"/>
                    </a:lnTo>
                    <a:lnTo>
                      <a:pt x="4499" y="4583"/>
                    </a:lnTo>
                    <a:lnTo>
                      <a:pt x="4458" y="4604"/>
                    </a:lnTo>
                    <a:lnTo>
                      <a:pt x="4541" y="4709"/>
                    </a:lnTo>
                    <a:lnTo>
                      <a:pt x="4667" y="4625"/>
                    </a:lnTo>
                    <a:lnTo>
                      <a:pt x="4709" y="4688"/>
                    </a:lnTo>
                    <a:lnTo>
                      <a:pt x="4792" y="4688"/>
                    </a:lnTo>
                    <a:lnTo>
                      <a:pt x="4897" y="4625"/>
                    </a:lnTo>
                    <a:lnTo>
                      <a:pt x="5064" y="4625"/>
                    </a:lnTo>
                    <a:lnTo>
                      <a:pt x="5127" y="4583"/>
                    </a:lnTo>
                    <a:lnTo>
                      <a:pt x="5169" y="4478"/>
                    </a:lnTo>
                    <a:lnTo>
                      <a:pt x="5169" y="4583"/>
                    </a:lnTo>
                    <a:lnTo>
                      <a:pt x="5106" y="4688"/>
                    </a:lnTo>
                    <a:lnTo>
                      <a:pt x="5127" y="4750"/>
                    </a:lnTo>
                    <a:lnTo>
                      <a:pt x="5190" y="4792"/>
                    </a:lnTo>
                    <a:lnTo>
                      <a:pt x="5316" y="4897"/>
                    </a:lnTo>
                    <a:lnTo>
                      <a:pt x="5295" y="4939"/>
                    </a:lnTo>
                    <a:lnTo>
                      <a:pt x="5336" y="5022"/>
                    </a:lnTo>
                    <a:lnTo>
                      <a:pt x="5504" y="5211"/>
                    </a:lnTo>
                    <a:lnTo>
                      <a:pt x="5629" y="5232"/>
                    </a:lnTo>
                    <a:lnTo>
                      <a:pt x="5692" y="5253"/>
                    </a:lnTo>
                    <a:lnTo>
                      <a:pt x="5713" y="3851"/>
                    </a:lnTo>
                    <a:lnTo>
                      <a:pt x="5713" y="3788"/>
                    </a:lnTo>
                    <a:lnTo>
                      <a:pt x="5713" y="3704"/>
                    </a:lnTo>
                    <a:lnTo>
                      <a:pt x="5734" y="3537"/>
                    </a:lnTo>
                    <a:lnTo>
                      <a:pt x="5818" y="1382"/>
                    </a:lnTo>
                    <a:lnTo>
                      <a:pt x="5713" y="1403"/>
                    </a:lnTo>
                    <a:lnTo>
                      <a:pt x="5629" y="1382"/>
                    </a:lnTo>
                    <a:lnTo>
                      <a:pt x="5629" y="1298"/>
                    </a:lnTo>
                    <a:lnTo>
                      <a:pt x="5650" y="1256"/>
                    </a:lnTo>
                    <a:lnTo>
                      <a:pt x="5546" y="1193"/>
                    </a:lnTo>
                    <a:lnTo>
                      <a:pt x="5441" y="1193"/>
                    </a:lnTo>
                    <a:lnTo>
                      <a:pt x="5316" y="1172"/>
                    </a:lnTo>
                    <a:lnTo>
                      <a:pt x="5232" y="1152"/>
                    </a:lnTo>
                    <a:lnTo>
                      <a:pt x="5169" y="1172"/>
                    </a:lnTo>
                    <a:lnTo>
                      <a:pt x="4813" y="1026"/>
                    </a:lnTo>
                    <a:lnTo>
                      <a:pt x="4667" y="984"/>
                    </a:lnTo>
                    <a:lnTo>
                      <a:pt x="4562" y="963"/>
                    </a:lnTo>
                    <a:lnTo>
                      <a:pt x="4458" y="880"/>
                    </a:lnTo>
                    <a:lnTo>
                      <a:pt x="4248" y="838"/>
                    </a:lnTo>
                    <a:lnTo>
                      <a:pt x="4060" y="754"/>
                    </a:lnTo>
                    <a:lnTo>
                      <a:pt x="3976" y="670"/>
                    </a:lnTo>
                    <a:lnTo>
                      <a:pt x="3830" y="649"/>
                    </a:lnTo>
                    <a:lnTo>
                      <a:pt x="3537" y="838"/>
                    </a:lnTo>
                    <a:lnTo>
                      <a:pt x="3537" y="880"/>
                    </a:lnTo>
                    <a:lnTo>
                      <a:pt x="3600" y="984"/>
                    </a:lnTo>
                    <a:lnTo>
                      <a:pt x="3558" y="1068"/>
                    </a:lnTo>
                    <a:lnTo>
                      <a:pt x="3391" y="1089"/>
                    </a:lnTo>
                    <a:lnTo>
                      <a:pt x="3286" y="1131"/>
                    </a:lnTo>
                    <a:lnTo>
                      <a:pt x="3223" y="1131"/>
                    </a:lnTo>
                    <a:lnTo>
                      <a:pt x="3181" y="1089"/>
                    </a:lnTo>
                    <a:lnTo>
                      <a:pt x="3119" y="1172"/>
                    </a:lnTo>
                    <a:lnTo>
                      <a:pt x="3119" y="1277"/>
                    </a:lnTo>
                    <a:lnTo>
                      <a:pt x="2993" y="1340"/>
                    </a:lnTo>
                    <a:lnTo>
                      <a:pt x="2888" y="1361"/>
                    </a:lnTo>
                    <a:lnTo>
                      <a:pt x="2805" y="1465"/>
                    </a:lnTo>
                    <a:lnTo>
                      <a:pt x="2805" y="1612"/>
                    </a:lnTo>
                    <a:lnTo>
                      <a:pt x="2763" y="1654"/>
                    </a:lnTo>
                    <a:lnTo>
                      <a:pt x="2700" y="1696"/>
                    </a:lnTo>
                    <a:lnTo>
                      <a:pt x="2658" y="1800"/>
                    </a:lnTo>
                    <a:lnTo>
                      <a:pt x="2554" y="1821"/>
                    </a:lnTo>
                    <a:lnTo>
                      <a:pt x="2449" y="1821"/>
                    </a:lnTo>
                    <a:lnTo>
                      <a:pt x="2386" y="1779"/>
                    </a:lnTo>
                    <a:lnTo>
                      <a:pt x="2261" y="1675"/>
                    </a:lnTo>
                    <a:lnTo>
                      <a:pt x="2240" y="1570"/>
                    </a:lnTo>
                    <a:lnTo>
                      <a:pt x="2177" y="1591"/>
                    </a:lnTo>
                    <a:lnTo>
                      <a:pt x="2156" y="1465"/>
                    </a:lnTo>
                    <a:lnTo>
                      <a:pt x="2156" y="1361"/>
                    </a:lnTo>
                    <a:lnTo>
                      <a:pt x="2072" y="1298"/>
                    </a:lnTo>
                    <a:lnTo>
                      <a:pt x="2031" y="1382"/>
                    </a:lnTo>
                    <a:lnTo>
                      <a:pt x="2051" y="1507"/>
                    </a:lnTo>
                    <a:lnTo>
                      <a:pt x="1989" y="1507"/>
                    </a:lnTo>
                    <a:lnTo>
                      <a:pt x="1926" y="1444"/>
                    </a:lnTo>
                    <a:lnTo>
                      <a:pt x="1863" y="1298"/>
                    </a:lnTo>
                    <a:lnTo>
                      <a:pt x="1842" y="1047"/>
                    </a:lnTo>
                    <a:lnTo>
                      <a:pt x="1821" y="880"/>
                    </a:lnTo>
                    <a:lnTo>
                      <a:pt x="1863" y="775"/>
                    </a:lnTo>
                    <a:lnTo>
                      <a:pt x="1947" y="670"/>
                    </a:lnTo>
                    <a:lnTo>
                      <a:pt x="1884" y="566"/>
                    </a:lnTo>
                    <a:lnTo>
                      <a:pt x="1821" y="503"/>
                    </a:lnTo>
                    <a:lnTo>
                      <a:pt x="1821" y="335"/>
                    </a:lnTo>
                    <a:lnTo>
                      <a:pt x="1842" y="294"/>
                    </a:lnTo>
                    <a:lnTo>
                      <a:pt x="1779" y="231"/>
                    </a:lnTo>
                    <a:lnTo>
                      <a:pt x="1612" y="210"/>
                    </a:lnTo>
                    <a:lnTo>
                      <a:pt x="1424" y="231"/>
                    </a:lnTo>
                    <a:lnTo>
                      <a:pt x="1235" y="105"/>
                    </a:lnTo>
                    <a:lnTo>
                      <a:pt x="922"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 name="Google Shape;531;p45"/>
              <p:cNvSpPr/>
              <p:nvPr/>
            </p:nvSpPr>
            <p:spPr>
              <a:xfrm>
                <a:off x="5268100" y="3181025"/>
                <a:ext cx="143350" cy="129750"/>
              </a:xfrm>
              <a:custGeom>
                <a:avLst/>
                <a:gdLst/>
                <a:ahLst/>
                <a:cxnLst/>
                <a:rect l="l" t="t" r="r" b="b"/>
                <a:pathLst>
                  <a:path w="5734" h="5190" extrusionOk="0">
                    <a:moveTo>
                      <a:pt x="4060" y="0"/>
                    </a:moveTo>
                    <a:lnTo>
                      <a:pt x="3955" y="147"/>
                    </a:lnTo>
                    <a:lnTo>
                      <a:pt x="3955" y="209"/>
                    </a:lnTo>
                    <a:lnTo>
                      <a:pt x="3892" y="314"/>
                    </a:lnTo>
                    <a:lnTo>
                      <a:pt x="3892" y="398"/>
                    </a:lnTo>
                    <a:lnTo>
                      <a:pt x="3767" y="837"/>
                    </a:lnTo>
                    <a:lnTo>
                      <a:pt x="3579" y="1109"/>
                    </a:lnTo>
                    <a:lnTo>
                      <a:pt x="3516" y="1360"/>
                    </a:lnTo>
                    <a:lnTo>
                      <a:pt x="3265" y="1716"/>
                    </a:lnTo>
                    <a:lnTo>
                      <a:pt x="3307" y="1779"/>
                    </a:lnTo>
                    <a:lnTo>
                      <a:pt x="3014" y="1842"/>
                    </a:lnTo>
                    <a:lnTo>
                      <a:pt x="2783" y="1967"/>
                    </a:lnTo>
                    <a:lnTo>
                      <a:pt x="2637" y="1967"/>
                    </a:lnTo>
                    <a:lnTo>
                      <a:pt x="2595" y="1883"/>
                    </a:lnTo>
                    <a:lnTo>
                      <a:pt x="2470" y="1842"/>
                    </a:lnTo>
                    <a:lnTo>
                      <a:pt x="2177" y="1842"/>
                    </a:lnTo>
                    <a:lnTo>
                      <a:pt x="2093" y="1925"/>
                    </a:lnTo>
                    <a:lnTo>
                      <a:pt x="1758" y="2051"/>
                    </a:lnTo>
                    <a:lnTo>
                      <a:pt x="1444" y="2030"/>
                    </a:lnTo>
                    <a:lnTo>
                      <a:pt x="1361" y="2072"/>
                    </a:lnTo>
                    <a:lnTo>
                      <a:pt x="1235" y="2051"/>
                    </a:lnTo>
                    <a:lnTo>
                      <a:pt x="1214" y="2134"/>
                    </a:lnTo>
                    <a:lnTo>
                      <a:pt x="1047" y="2176"/>
                    </a:lnTo>
                    <a:lnTo>
                      <a:pt x="942" y="2155"/>
                    </a:lnTo>
                    <a:lnTo>
                      <a:pt x="921" y="2051"/>
                    </a:lnTo>
                    <a:lnTo>
                      <a:pt x="796" y="1946"/>
                    </a:lnTo>
                    <a:lnTo>
                      <a:pt x="754" y="1883"/>
                    </a:lnTo>
                    <a:lnTo>
                      <a:pt x="566" y="1758"/>
                    </a:lnTo>
                    <a:lnTo>
                      <a:pt x="440" y="1549"/>
                    </a:lnTo>
                    <a:lnTo>
                      <a:pt x="377" y="1570"/>
                    </a:lnTo>
                    <a:lnTo>
                      <a:pt x="314" y="1653"/>
                    </a:lnTo>
                    <a:lnTo>
                      <a:pt x="168" y="1842"/>
                    </a:lnTo>
                    <a:lnTo>
                      <a:pt x="84" y="1988"/>
                    </a:lnTo>
                    <a:lnTo>
                      <a:pt x="84" y="2072"/>
                    </a:lnTo>
                    <a:lnTo>
                      <a:pt x="105" y="2155"/>
                    </a:lnTo>
                    <a:lnTo>
                      <a:pt x="84" y="2239"/>
                    </a:lnTo>
                    <a:lnTo>
                      <a:pt x="1" y="2281"/>
                    </a:lnTo>
                    <a:lnTo>
                      <a:pt x="22" y="2490"/>
                    </a:lnTo>
                    <a:lnTo>
                      <a:pt x="210" y="2699"/>
                    </a:lnTo>
                    <a:lnTo>
                      <a:pt x="231" y="2804"/>
                    </a:lnTo>
                    <a:lnTo>
                      <a:pt x="189" y="2762"/>
                    </a:lnTo>
                    <a:lnTo>
                      <a:pt x="168" y="2804"/>
                    </a:lnTo>
                    <a:lnTo>
                      <a:pt x="210" y="2930"/>
                    </a:lnTo>
                    <a:lnTo>
                      <a:pt x="335" y="2971"/>
                    </a:lnTo>
                    <a:lnTo>
                      <a:pt x="419" y="2971"/>
                    </a:lnTo>
                    <a:lnTo>
                      <a:pt x="607" y="2909"/>
                    </a:lnTo>
                    <a:lnTo>
                      <a:pt x="733" y="2825"/>
                    </a:lnTo>
                    <a:lnTo>
                      <a:pt x="838" y="2867"/>
                    </a:lnTo>
                    <a:lnTo>
                      <a:pt x="733" y="2867"/>
                    </a:lnTo>
                    <a:lnTo>
                      <a:pt x="607" y="2971"/>
                    </a:lnTo>
                    <a:lnTo>
                      <a:pt x="398" y="3013"/>
                    </a:lnTo>
                    <a:lnTo>
                      <a:pt x="314" y="3097"/>
                    </a:lnTo>
                    <a:lnTo>
                      <a:pt x="210" y="3097"/>
                    </a:lnTo>
                    <a:lnTo>
                      <a:pt x="210" y="3139"/>
                    </a:lnTo>
                    <a:lnTo>
                      <a:pt x="335" y="3181"/>
                    </a:lnTo>
                    <a:lnTo>
                      <a:pt x="503" y="3243"/>
                    </a:lnTo>
                    <a:lnTo>
                      <a:pt x="649" y="3411"/>
                    </a:lnTo>
                    <a:lnTo>
                      <a:pt x="712" y="3515"/>
                    </a:lnTo>
                    <a:lnTo>
                      <a:pt x="733" y="3620"/>
                    </a:lnTo>
                    <a:lnTo>
                      <a:pt x="649" y="3746"/>
                    </a:lnTo>
                    <a:lnTo>
                      <a:pt x="566" y="3829"/>
                    </a:lnTo>
                    <a:lnTo>
                      <a:pt x="607" y="3871"/>
                    </a:lnTo>
                    <a:lnTo>
                      <a:pt x="712" y="3955"/>
                    </a:lnTo>
                    <a:lnTo>
                      <a:pt x="733" y="4227"/>
                    </a:lnTo>
                    <a:lnTo>
                      <a:pt x="733" y="4352"/>
                    </a:lnTo>
                    <a:lnTo>
                      <a:pt x="817" y="4499"/>
                    </a:lnTo>
                    <a:lnTo>
                      <a:pt x="858" y="4499"/>
                    </a:lnTo>
                    <a:lnTo>
                      <a:pt x="963" y="4436"/>
                    </a:lnTo>
                    <a:lnTo>
                      <a:pt x="1005" y="4499"/>
                    </a:lnTo>
                    <a:lnTo>
                      <a:pt x="1130" y="4499"/>
                    </a:lnTo>
                    <a:lnTo>
                      <a:pt x="1214" y="4541"/>
                    </a:lnTo>
                    <a:lnTo>
                      <a:pt x="1361" y="4541"/>
                    </a:lnTo>
                    <a:lnTo>
                      <a:pt x="1444" y="4457"/>
                    </a:lnTo>
                    <a:lnTo>
                      <a:pt x="1528" y="4499"/>
                    </a:lnTo>
                    <a:lnTo>
                      <a:pt x="1591" y="4457"/>
                    </a:lnTo>
                    <a:lnTo>
                      <a:pt x="1654" y="4352"/>
                    </a:lnTo>
                    <a:lnTo>
                      <a:pt x="1654" y="4290"/>
                    </a:lnTo>
                    <a:lnTo>
                      <a:pt x="1674" y="4373"/>
                    </a:lnTo>
                    <a:lnTo>
                      <a:pt x="1654" y="4478"/>
                    </a:lnTo>
                    <a:lnTo>
                      <a:pt x="1695" y="4603"/>
                    </a:lnTo>
                    <a:lnTo>
                      <a:pt x="1737" y="4792"/>
                    </a:lnTo>
                    <a:lnTo>
                      <a:pt x="1695" y="4896"/>
                    </a:lnTo>
                    <a:lnTo>
                      <a:pt x="1779" y="4896"/>
                    </a:lnTo>
                    <a:lnTo>
                      <a:pt x="1905" y="4750"/>
                    </a:lnTo>
                    <a:lnTo>
                      <a:pt x="1988" y="4708"/>
                    </a:lnTo>
                    <a:lnTo>
                      <a:pt x="2051" y="4771"/>
                    </a:lnTo>
                    <a:lnTo>
                      <a:pt x="2114" y="4750"/>
                    </a:lnTo>
                    <a:lnTo>
                      <a:pt x="2135" y="4687"/>
                    </a:lnTo>
                    <a:lnTo>
                      <a:pt x="2302" y="4687"/>
                    </a:lnTo>
                    <a:lnTo>
                      <a:pt x="2386" y="4583"/>
                    </a:lnTo>
                    <a:lnTo>
                      <a:pt x="2428" y="4583"/>
                    </a:lnTo>
                    <a:lnTo>
                      <a:pt x="2532" y="4645"/>
                    </a:lnTo>
                    <a:lnTo>
                      <a:pt x="2616" y="4583"/>
                    </a:lnTo>
                    <a:lnTo>
                      <a:pt x="2658" y="4645"/>
                    </a:lnTo>
                    <a:lnTo>
                      <a:pt x="2658" y="4750"/>
                    </a:lnTo>
                    <a:lnTo>
                      <a:pt x="2721" y="4792"/>
                    </a:lnTo>
                    <a:lnTo>
                      <a:pt x="2825" y="4813"/>
                    </a:lnTo>
                    <a:lnTo>
                      <a:pt x="2804" y="4750"/>
                    </a:lnTo>
                    <a:lnTo>
                      <a:pt x="2825" y="4666"/>
                    </a:lnTo>
                    <a:lnTo>
                      <a:pt x="2888" y="4750"/>
                    </a:lnTo>
                    <a:lnTo>
                      <a:pt x="2993" y="4771"/>
                    </a:lnTo>
                    <a:lnTo>
                      <a:pt x="3035" y="4750"/>
                    </a:lnTo>
                    <a:lnTo>
                      <a:pt x="3097" y="4813"/>
                    </a:lnTo>
                    <a:lnTo>
                      <a:pt x="3139" y="4792"/>
                    </a:lnTo>
                    <a:lnTo>
                      <a:pt x="3160" y="4855"/>
                    </a:lnTo>
                    <a:lnTo>
                      <a:pt x="3223" y="4917"/>
                    </a:lnTo>
                    <a:lnTo>
                      <a:pt x="3181" y="5022"/>
                    </a:lnTo>
                    <a:lnTo>
                      <a:pt x="3244" y="5189"/>
                    </a:lnTo>
                    <a:lnTo>
                      <a:pt x="3348" y="5168"/>
                    </a:lnTo>
                    <a:lnTo>
                      <a:pt x="3579" y="5064"/>
                    </a:lnTo>
                    <a:lnTo>
                      <a:pt x="3746" y="5022"/>
                    </a:lnTo>
                    <a:lnTo>
                      <a:pt x="3955" y="4896"/>
                    </a:lnTo>
                    <a:lnTo>
                      <a:pt x="4060" y="4666"/>
                    </a:lnTo>
                    <a:lnTo>
                      <a:pt x="4060" y="4583"/>
                    </a:lnTo>
                    <a:lnTo>
                      <a:pt x="4102" y="4457"/>
                    </a:lnTo>
                    <a:lnTo>
                      <a:pt x="4143" y="4478"/>
                    </a:lnTo>
                    <a:lnTo>
                      <a:pt x="4185" y="4478"/>
                    </a:lnTo>
                    <a:lnTo>
                      <a:pt x="4269" y="4290"/>
                    </a:lnTo>
                    <a:lnTo>
                      <a:pt x="4227" y="4269"/>
                    </a:lnTo>
                    <a:lnTo>
                      <a:pt x="4185" y="4227"/>
                    </a:lnTo>
                    <a:lnTo>
                      <a:pt x="4185" y="4164"/>
                    </a:lnTo>
                    <a:lnTo>
                      <a:pt x="4206" y="4185"/>
                    </a:lnTo>
                    <a:lnTo>
                      <a:pt x="4290" y="4227"/>
                    </a:lnTo>
                    <a:lnTo>
                      <a:pt x="4353" y="4143"/>
                    </a:lnTo>
                    <a:lnTo>
                      <a:pt x="4311" y="4059"/>
                    </a:lnTo>
                    <a:lnTo>
                      <a:pt x="4269" y="4059"/>
                    </a:lnTo>
                    <a:lnTo>
                      <a:pt x="4206" y="4039"/>
                    </a:lnTo>
                    <a:lnTo>
                      <a:pt x="4290" y="3976"/>
                    </a:lnTo>
                    <a:lnTo>
                      <a:pt x="4290" y="3871"/>
                    </a:lnTo>
                    <a:lnTo>
                      <a:pt x="4143" y="3871"/>
                    </a:lnTo>
                    <a:lnTo>
                      <a:pt x="4185" y="3808"/>
                    </a:lnTo>
                    <a:lnTo>
                      <a:pt x="4164" y="3746"/>
                    </a:lnTo>
                    <a:lnTo>
                      <a:pt x="4164" y="3746"/>
                    </a:lnTo>
                    <a:lnTo>
                      <a:pt x="4227" y="3767"/>
                    </a:lnTo>
                    <a:lnTo>
                      <a:pt x="4353" y="3725"/>
                    </a:lnTo>
                    <a:lnTo>
                      <a:pt x="4374" y="3620"/>
                    </a:lnTo>
                    <a:lnTo>
                      <a:pt x="4457" y="3515"/>
                    </a:lnTo>
                    <a:lnTo>
                      <a:pt x="4478" y="3390"/>
                    </a:lnTo>
                    <a:lnTo>
                      <a:pt x="4457" y="3306"/>
                    </a:lnTo>
                    <a:lnTo>
                      <a:pt x="4499" y="3348"/>
                    </a:lnTo>
                    <a:lnTo>
                      <a:pt x="4562" y="3453"/>
                    </a:lnTo>
                    <a:lnTo>
                      <a:pt x="4625" y="3348"/>
                    </a:lnTo>
                    <a:lnTo>
                      <a:pt x="4708" y="3243"/>
                    </a:lnTo>
                    <a:lnTo>
                      <a:pt x="4667" y="3097"/>
                    </a:lnTo>
                    <a:lnTo>
                      <a:pt x="4813" y="2971"/>
                    </a:lnTo>
                    <a:lnTo>
                      <a:pt x="4834" y="2783"/>
                    </a:lnTo>
                    <a:lnTo>
                      <a:pt x="4897" y="2699"/>
                    </a:lnTo>
                    <a:lnTo>
                      <a:pt x="4918" y="2469"/>
                    </a:lnTo>
                    <a:lnTo>
                      <a:pt x="4980" y="2406"/>
                    </a:lnTo>
                    <a:lnTo>
                      <a:pt x="4980" y="2344"/>
                    </a:lnTo>
                    <a:lnTo>
                      <a:pt x="5106" y="2197"/>
                    </a:lnTo>
                    <a:lnTo>
                      <a:pt x="5148" y="2281"/>
                    </a:lnTo>
                    <a:lnTo>
                      <a:pt x="5190" y="2239"/>
                    </a:lnTo>
                    <a:lnTo>
                      <a:pt x="5148" y="2072"/>
                    </a:lnTo>
                    <a:lnTo>
                      <a:pt x="5148" y="2072"/>
                    </a:lnTo>
                    <a:lnTo>
                      <a:pt x="5336" y="2260"/>
                    </a:lnTo>
                    <a:lnTo>
                      <a:pt x="5462" y="2260"/>
                    </a:lnTo>
                    <a:lnTo>
                      <a:pt x="5545" y="2197"/>
                    </a:lnTo>
                    <a:lnTo>
                      <a:pt x="5629" y="2239"/>
                    </a:lnTo>
                    <a:lnTo>
                      <a:pt x="5713" y="2197"/>
                    </a:lnTo>
                    <a:lnTo>
                      <a:pt x="5734" y="2093"/>
                    </a:lnTo>
                    <a:lnTo>
                      <a:pt x="5629" y="2072"/>
                    </a:lnTo>
                    <a:lnTo>
                      <a:pt x="5608" y="2030"/>
                    </a:lnTo>
                    <a:lnTo>
                      <a:pt x="5503" y="1883"/>
                    </a:lnTo>
                    <a:lnTo>
                      <a:pt x="5420" y="1883"/>
                    </a:lnTo>
                    <a:lnTo>
                      <a:pt x="5190" y="1674"/>
                    </a:lnTo>
                    <a:lnTo>
                      <a:pt x="5106" y="1632"/>
                    </a:lnTo>
                    <a:lnTo>
                      <a:pt x="5085" y="1528"/>
                    </a:lnTo>
                    <a:lnTo>
                      <a:pt x="5022" y="1465"/>
                    </a:lnTo>
                    <a:lnTo>
                      <a:pt x="5043" y="1423"/>
                    </a:lnTo>
                    <a:lnTo>
                      <a:pt x="5190" y="1360"/>
                    </a:lnTo>
                    <a:lnTo>
                      <a:pt x="5231" y="1256"/>
                    </a:lnTo>
                    <a:lnTo>
                      <a:pt x="5148" y="1193"/>
                    </a:lnTo>
                    <a:lnTo>
                      <a:pt x="4980" y="1005"/>
                    </a:lnTo>
                    <a:lnTo>
                      <a:pt x="4918" y="879"/>
                    </a:lnTo>
                    <a:lnTo>
                      <a:pt x="4834" y="795"/>
                    </a:lnTo>
                    <a:lnTo>
                      <a:pt x="4876" y="712"/>
                    </a:lnTo>
                    <a:lnTo>
                      <a:pt x="4918" y="691"/>
                    </a:lnTo>
                    <a:lnTo>
                      <a:pt x="4918" y="628"/>
                    </a:lnTo>
                    <a:lnTo>
                      <a:pt x="4876" y="607"/>
                    </a:lnTo>
                    <a:lnTo>
                      <a:pt x="4750" y="482"/>
                    </a:lnTo>
                    <a:lnTo>
                      <a:pt x="4813" y="461"/>
                    </a:lnTo>
                    <a:lnTo>
                      <a:pt x="4939" y="482"/>
                    </a:lnTo>
                    <a:lnTo>
                      <a:pt x="5085" y="461"/>
                    </a:lnTo>
                    <a:lnTo>
                      <a:pt x="4980" y="314"/>
                    </a:lnTo>
                    <a:lnTo>
                      <a:pt x="4834" y="272"/>
                    </a:lnTo>
                    <a:lnTo>
                      <a:pt x="4897" y="209"/>
                    </a:lnTo>
                    <a:lnTo>
                      <a:pt x="4876" y="168"/>
                    </a:lnTo>
                    <a:lnTo>
                      <a:pt x="4939" y="147"/>
                    </a:lnTo>
                    <a:lnTo>
                      <a:pt x="4939" y="105"/>
                    </a:lnTo>
                    <a:lnTo>
                      <a:pt x="4813" y="84"/>
                    </a:lnTo>
                    <a:lnTo>
                      <a:pt x="4667" y="84"/>
                    </a:lnTo>
                    <a:lnTo>
                      <a:pt x="4604" y="42"/>
                    </a:lnTo>
                    <a:lnTo>
                      <a:pt x="4164" y="42"/>
                    </a:lnTo>
                    <a:lnTo>
                      <a:pt x="4060"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 name="Google Shape;532;p45"/>
              <p:cNvSpPr/>
              <p:nvPr/>
            </p:nvSpPr>
            <p:spPr>
              <a:xfrm>
                <a:off x="5068275" y="3161675"/>
                <a:ext cx="431050" cy="221800"/>
              </a:xfrm>
              <a:custGeom>
                <a:avLst/>
                <a:gdLst/>
                <a:ahLst/>
                <a:cxnLst/>
                <a:rect l="l" t="t" r="r" b="b"/>
                <a:pathLst>
                  <a:path w="17242" h="8872" extrusionOk="0">
                    <a:moveTo>
                      <a:pt x="16991" y="8202"/>
                    </a:moveTo>
                    <a:lnTo>
                      <a:pt x="16886" y="8265"/>
                    </a:lnTo>
                    <a:lnTo>
                      <a:pt x="16928" y="8286"/>
                    </a:lnTo>
                    <a:lnTo>
                      <a:pt x="16907" y="8307"/>
                    </a:lnTo>
                    <a:cubicBezTo>
                      <a:pt x="16886" y="8307"/>
                      <a:pt x="16823" y="8349"/>
                      <a:pt x="16802" y="8349"/>
                    </a:cubicBezTo>
                    <a:lnTo>
                      <a:pt x="16802" y="8307"/>
                    </a:lnTo>
                    <a:lnTo>
                      <a:pt x="16782" y="8349"/>
                    </a:lnTo>
                    <a:cubicBezTo>
                      <a:pt x="16677" y="8370"/>
                      <a:pt x="16572" y="8370"/>
                      <a:pt x="16489" y="8390"/>
                    </a:cubicBezTo>
                    <a:lnTo>
                      <a:pt x="16593" y="8286"/>
                    </a:lnTo>
                    <a:lnTo>
                      <a:pt x="16551" y="8265"/>
                    </a:lnTo>
                    <a:lnTo>
                      <a:pt x="16468" y="8307"/>
                    </a:lnTo>
                    <a:lnTo>
                      <a:pt x="16384" y="8307"/>
                    </a:lnTo>
                    <a:lnTo>
                      <a:pt x="16342" y="8349"/>
                    </a:lnTo>
                    <a:lnTo>
                      <a:pt x="16363" y="8390"/>
                    </a:lnTo>
                    <a:lnTo>
                      <a:pt x="16300" y="8453"/>
                    </a:lnTo>
                    <a:lnTo>
                      <a:pt x="16196" y="8453"/>
                    </a:lnTo>
                    <a:lnTo>
                      <a:pt x="16258" y="8495"/>
                    </a:lnTo>
                    <a:lnTo>
                      <a:pt x="16384" y="8474"/>
                    </a:lnTo>
                    <a:lnTo>
                      <a:pt x="16447" y="8411"/>
                    </a:lnTo>
                    <a:cubicBezTo>
                      <a:pt x="16489" y="8411"/>
                      <a:pt x="16551" y="8411"/>
                      <a:pt x="16614" y="8390"/>
                    </a:cubicBezTo>
                    <a:lnTo>
                      <a:pt x="16614" y="8390"/>
                    </a:lnTo>
                    <a:lnTo>
                      <a:pt x="16593" y="8411"/>
                    </a:lnTo>
                    <a:lnTo>
                      <a:pt x="16677" y="8411"/>
                    </a:lnTo>
                    <a:lnTo>
                      <a:pt x="16719" y="8474"/>
                    </a:lnTo>
                    <a:lnTo>
                      <a:pt x="16802" y="8370"/>
                    </a:lnTo>
                    <a:cubicBezTo>
                      <a:pt x="16823" y="8370"/>
                      <a:pt x="16886" y="8349"/>
                      <a:pt x="16907" y="8349"/>
                    </a:cubicBezTo>
                    <a:lnTo>
                      <a:pt x="16907" y="8370"/>
                    </a:lnTo>
                    <a:lnTo>
                      <a:pt x="17012" y="8390"/>
                    </a:lnTo>
                    <a:lnTo>
                      <a:pt x="17200" y="8307"/>
                    </a:lnTo>
                    <a:lnTo>
                      <a:pt x="17242" y="8244"/>
                    </a:lnTo>
                    <a:lnTo>
                      <a:pt x="17200" y="8202"/>
                    </a:lnTo>
                    <a:lnTo>
                      <a:pt x="17033" y="8244"/>
                    </a:lnTo>
                    <a:lnTo>
                      <a:pt x="16991" y="8202"/>
                    </a:lnTo>
                    <a:close/>
                    <a:moveTo>
                      <a:pt x="16070" y="8411"/>
                    </a:moveTo>
                    <a:lnTo>
                      <a:pt x="16007" y="8443"/>
                    </a:lnTo>
                    <a:lnTo>
                      <a:pt x="16007" y="8443"/>
                    </a:lnTo>
                    <a:cubicBezTo>
                      <a:pt x="16026" y="8475"/>
                      <a:pt x="16037" y="8501"/>
                      <a:pt x="16036" y="8525"/>
                    </a:cubicBezTo>
                    <a:lnTo>
                      <a:pt x="16036" y="8525"/>
                    </a:lnTo>
                    <a:lnTo>
                      <a:pt x="16049" y="8474"/>
                    </a:lnTo>
                    <a:lnTo>
                      <a:pt x="16133" y="8453"/>
                    </a:lnTo>
                    <a:lnTo>
                      <a:pt x="16196" y="8453"/>
                    </a:lnTo>
                    <a:lnTo>
                      <a:pt x="16237" y="8411"/>
                    </a:lnTo>
                    <a:close/>
                    <a:moveTo>
                      <a:pt x="16036" y="8525"/>
                    </a:moveTo>
                    <a:lnTo>
                      <a:pt x="16028" y="8558"/>
                    </a:lnTo>
                    <a:cubicBezTo>
                      <a:pt x="16034" y="8547"/>
                      <a:pt x="16036" y="8536"/>
                      <a:pt x="16036" y="8525"/>
                    </a:cubicBezTo>
                    <a:close/>
                    <a:moveTo>
                      <a:pt x="105" y="0"/>
                    </a:moveTo>
                    <a:lnTo>
                      <a:pt x="22" y="42"/>
                    </a:lnTo>
                    <a:lnTo>
                      <a:pt x="1" y="105"/>
                    </a:lnTo>
                    <a:lnTo>
                      <a:pt x="22" y="251"/>
                    </a:lnTo>
                    <a:lnTo>
                      <a:pt x="168" y="565"/>
                    </a:lnTo>
                    <a:lnTo>
                      <a:pt x="252" y="628"/>
                    </a:lnTo>
                    <a:lnTo>
                      <a:pt x="524" y="879"/>
                    </a:lnTo>
                    <a:lnTo>
                      <a:pt x="587" y="879"/>
                    </a:lnTo>
                    <a:lnTo>
                      <a:pt x="754" y="1067"/>
                    </a:lnTo>
                    <a:lnTo>
                      <a:pt x="838" y="1088"/>
                    </a:lnTo>
                    <a:lnTo>
                      <a:pt x="900" y="1067"/>
                    </a:lnTo>
                    <a:lnTo>
                      <a:pt x="1089" y="1214"/>
                    </a:lnTo>
                    <a:lnTo>
                      <a:pt x="1298" y="1528"/>
                    </a:lnTo>
                    <a:lnTo>
                      <a:pt x="1507" y="1716"/>
                    </a:lnTo>
                    <a:lnTo>
                      <a:pt x="1570" y="1716"/>
                    </a:lnTo>
                    <a:lnTo>
                      <a:pt x="1570" y="1883"/>
                    </a:lnTo>
                    <a:lnTo>
                      <a:pt x="1612" y="1925"/>
                    </a:lnTo>
                    <a:lnTo>
                      <a:pt x="1633" y="2092"/>
                    </a:lnTo>
                    <a:lnTo>
                      <a:pt x="1716" y="2155"/>
                    </a:lnTo>
                    <a:lnTo>
                      <a:pt x="1842" y="2155"/>
                    </a:lnTo>
                    <a:lnTo>
                      <a:pt x="2009" y="2344"/>
                    </a:lnTo>
                    <a:lnTo>
                      <a:pt x="2093" y="2406"/>
                    </a:lnTo>
                    <a:lnTo>
                      <a:pt x="2156" y="2406"/>
                    </a:lnTo>
                    <a:lnTo>
                      <a:pt x="2198" y="2448"/>
                    </a:lnTo>
                    <a:lnTo>
                      <a:pt x="2135" y="2532"/>
                    </a:lnTo>
                    <a:lnTo>
                      <a:pt x="2219" y="2616"/>
                    </a:lnTo>
                    <a:lnTo>
                      <a:pt x="2261" y="2762"/>
                    </a:lnTo>
                    <a:lnTo>
                      <a:pt x="2261" y="2783"/>
                    </a:lnTo>
                    <a:lnTo>
                      <a:pt x="2365" y="3097"/>
                    </a:lnTo>
                    <a:lnTo>
                      <a:pt x="2428" y="3264"/>
                    </a:lnTo>
                    <a:lnTo>
                      <a:pt x="2574" y="3306"/>
                    </a:lnTo>
                    <a:lnTo>
                      <a:pt x="2763" y="3411"/>
                    </a:lnTo>
                    <a:lnTo>
                      <a:pt x="2763" y="3515"/>
                    </a:lnTo>
                    <a:lnTo>
                      <a:pt x="2888" y="3787"/>
                    </a:lnTo>
                    <a:lnTo>
                      <a:pt x="3035" y="3892"/>
                    </a:lnTo>
                    <a:lnTo>
                      <a:pt x="3056" y="4185"/>
                    </a:lnTo>
                    <a:lnTo>
                      <a:pt x="3265" y="4561"/>
                    </a:lnTo>
                    <a:lnTo>
                      <a:pt x="3265" y="4729"/>
                    </a:lnTo>
                    <a:lnTo>
                      <a:pt x="3307" y="4875"/>
                    </a:lnTo>
                    <a:lnTo>
                      <a:pt x="3516" y="5043"/>
                    </a:lnTo>
                    <a:lnTo>
                      <a:pt x="3725" y="5294"/>
                    </a:lnTo>
                    <a:lnTo>
                      <a:pt x="3788" y="5440"/>
                    </a:lnTo>
                    <a:lnTo>
                      <a:pt x="3934" y="5461"/>
                    </a:lnTo>
                    <a:lnTo>
                      <a:pt x="3997" y="5545"/>
                    </a:lnTo>
                    <a:lnTo>
                      <a:pt x="4123" y="5608"/>
                    </a:lnTo>
                    <a:lnTo>
                      <a:pt x="4144" y="5775"/>
                    </a:lnTo>
                    <a:lnTo>
                      <a:pt x="4290" y="5859"/>
                    </a:lnTo>
                    <a:lnTo>
                      <a:pt x="4437" y="6005"/>
                    </a:lnTo>
                    <a:lnTo>
                      <a:pt x="4709" y="6173"/>
                    </a:lnTo>
                    <a:lnTo>
                      <a:pt x="4750" y="6298"/>
                    </a:lnTo>
                    <a:lnTo>
                      <a:pt x="4918" y="6361"/>
                    </a:lnTo>
                    <a:lnTo>
                      <a:pt x="5253" y="6633"/>
                    </a:lnTo>
                    <a:lnTo>
                      <a:pt x="5274" y="6779"/>
                    </a:lnTo>
                    <a:lnTo>
                      <a:pt x="5357" y="6800"/>
                    </a:lnTo>
                    <a:lnTo>
                      <a:pt x="5441" y="6926"/>
                    </a:lnTo>
                    <a:lnTo>
                      <a:pt x="5483" y="6884"/>
                    </a:lnTo>
                    <a:lnTo>
                      <a:pt x="5483" y="6779"/>
                    </a:lnTo>
                    <a:lnTo>
                      <a:pt x="5462" y="6717"/>
                    </a:lnTo>
                    <a:lnTo>
                      <a:pt x="5462" y="6675"/>
                    </a:lnTo>
                    <a:lnTo>
                      <a:pt x="5566" y="6696"/>
                    </a:lnTo>
                    <a:lnTo>
                      <a:pt x="5797" y="6905"/>
                    </a:lnTo>
                    <a:lnTo>
                      <a:pt x="5859" y="6884"/>
                    </a:lnTo>
                    <a:lnTo>
                      <a:pt x="5859" y="6717"/>
                    </a:lnTo>
                    <a:lnTo>
                      <a:pt x="5901" y="6633"/>
                    </a:lnTo>
                    <a:lnTo>
                      <a:pt x="5985" y="6675"/>
                    </a:lnTo>
                    <a:cubicBezTo>
                      <a:pt x="5985" y="6696"/>
                      <a:pt x="6006" y="6696"/>
                      <a:pt x="6006" y="6717"/>
                    </a:cubicBezTo>
                    <a:lnTo>
                      <a:pt x="6090" y="6842"/>
                    </a:lnTo>
                    <a:lnTo>
                      <a:pt x="6110" y="6842"/>
                    </a:lnTo>
                    <a:cubicBezTo>
                      <a:pt x="6173" y="6905"/>
                      <a:pt x="6215" y="6989"/>
                      <a:pt x="6278" y="7030"/>
                    </a:cubicBezTo>
                    <a:lnTo>
                      <a:pt x="6236" y="7051"/>
                    </a:lnTo>
                    <a:lnTo>
                      <a:pt x="6236" y="7198"/>
                    </a:lnTo>
                    <a:lnTo>
                      <a:pt x="6194" y="7323"/>
                    </a:lnTo>
                    <a:lnTo>
                      <a:pt x="6069" y="7344"/>
                    </a:lnTo>
                    <a:lnTo>
                      <a:pt x="6069" y="7449"/>
                    </a:lnTo>
                    <a:lnTo>
                      <a:pt x="5985" y="7470"/>
                    </a:lnTo>
                    <a:lnTo>
                      <a:pt x="5922" y="7428"/>
                    </a:lnTo>
                    <a:lnTo>
                      <a:pt x="5880" y="7428"/>
                    </a:lnTo>
                    <a:lnTo>
                      <a:pt x="5880" y="7512"/>
                    </a:lnTo>
                    <a:lnTo>
                      <a:pt x="5964" y="7554"/>
                    </a:lnTo>
                    <a:lnTo>
                      <a:pt x="6194" y="7554"/>
                    </a:lnTo>
                    <a:lnTo>
                      <a:pt x="6320" y="7512"/>
                    </a:lnTo>
                    <a:lnTo>
                      <a:pt x="6382" y="7616"/>
                    </a:lnTo>
                    <a:lnTo>
                      <a:pt x="6445" y="7658"/>
                    </a:lnTo>
                    <a:lnTo>
                      <a:pt x="6529" y="7637"/>
                    </a:lnTo>
                    <a:lnTo>
                      <a:pt x="6613" y="7637"/>
                    </a:lnTo>
                    <a:lnTo>
                      <a:pt x="6550" y="7679"/>
                    </a:lnTo>
                    <a:lnTo>
                      <a:pt x="6466" y="7826"/>
                    </a:lnTo>
                    <a:lnTo>
                      <a:pt x="6529" y="7867"/>
                    </a:lnTo>
                    <a:lnTo>
                      <a:pt x="6696" y="7888"/>
                    </a:lnTo>
                    <a:lnTo>
                      <a:pt x="6822" y="7951"/>
                    </a:lnTo>
                    <a:lnTo>
                      <a:pt x="6926" y="7888"/>
                    </a:lnTo>
                    <a:lnTo>
                      <a:pt x="6989" y="7951"/>
                    </a:lnTo>
                    <a:lnTo>
                      <a:pt x="7178" y="7951"/>
                    </a:lnTo>
                    <a:lnTo>
                      <a:pt x="7366" y="8077"/>
                    </a:lnTo>
                    <a:lnTo>
                      <a:pt x="7638" y="8160"/>
                    </a:lnTo>
                    <a:lnTo>
                      <a:pt x="7743" y="8035"/>
                    </a:lnTo>
                    <a:lnTo>
                      <a:pt x="7805" y="8035"/>
                    </a:lnTo>
                    <a:lnTo>
                      <a:pt x="7889" y="8139"/>
                    </a:lnTo>
                    <a:lnTo>
                      <a:pt x="7994" y="8160"/>
                    </a:lnTo>
                    <a:lnTo>
                      <a:pt x="8077" y="8077"/>
                    </a:lnTo>
                    <a:lnTo>
                      <a:pt x="8140" y="8077"/>
                    </a:lnTo>
                    <a:lnTo>
                      <a:pt x="8287" y="8181"/>
                    </a:lnTo>
                    <a:lnTo>
                      <a:pt x="8454" y="8181"/>
                    </a:lnTo>
                    <a:lnTo>
                      <a:pt x="8747" y="8370"/>
                    </a:lnTo>
                    <a:lnTo>
                      <a:pt x="9061" y="8474"/>
                    </a:lnTo>
                    <a:lnTo>
                      <a:pt x="9186" y="8390"/>
                    </a:lnTo>
                    <a:lnTo>
                      <a:pt x="9395" y="8390"/>
                    </a:lnTo>
                    <a:lnTo>
                      <a:pt x="9521" y="8495"/>
                    </a:lnTo>
                    <a:lnTo>
                      <a:pt x="9647" y="8390"/>
                    </a:lnTo>
                    <a:lnTo>
                      <a:pt x="9793" y="8411"/>
                    </a:lnTo>
                    <a:lnTo>
                      <a:pt x="9960" y="8495"/>
                    </a:lnTo>
                    <a:lnTo>
                      <a:pt x="10149" y="8495"/>
                    </a:lnTo>
                    <a:lnTo>
                      <a:pt x="10295" y="8411"/>
                    </a:lnTo>
                    <a:lnTo>
                      <a:pt x="10379" y="8411"/>
                    </a:lnTo>
                    <a:lnTo>
                      <a:pt x="10483" y="8516"/>
                    </a:lnTo>
                    <a:lnTo>
                      <a:pt x="10609" y="8558"/>
                    </a:lnTo>
                    <a:lnTo>
                      <a:pt x="10776" y="8683"/>
                    </a:lnTo>
                    <a:lnTo>
                      <a:pt x="10902" y="8662"/>
                    </a:lnTo>
                    <a:lnTo>
                      <a:pt x="10986" y="8725"/>
                    </a:lnTo>
                    <a:lnTo>
                      <a:pt x="11048" y="8704"/>
                    </a:lnTo>
                    <a:lnTo>
                      <a:pt x="11028" y="8516"/>
                    </a:lnTo>
                    <a:lnTo>
                      <a:pt x="10965" y="8474"/>
                    </a:lnTo>
                    <a:lnTo>
                      <a:pt x="11007" y="8453"/>
                    </a:lnTo>
                    <a:cubicBezTo>
                      <a:pt x="11132" y="8453"/>
                      <a:pt x="11237" y="8474"/>
                      <a:pt x="11341" y="8495"/>
                    </a:cubicBezTo>
                    <a:lnTo>
                      <a:pt x="11467" y="8579"/>
                    </a:lnTo>
                    <a:lnTo>
                      <a:pt x="11488" y="8662"/>
                    </a:lnTo>
                    <a:lnTo>
                      <a:pt x="11551" y="8579"/>
                    </a:lnTo>
                    <a:lnTo>
                      <a:pt x="11634" y="8516"/>
                    </a:lnTo>
                    <a:cubicBezTo>
                      <a:pt x="11697" y="8579"/>
                      <a:pt x="11781" y="8600"/>
                      <a:pt x="11864" y="8621"/>
                    </a:cubicBezTo>
                    <a:lnTo>
                      <a:pt x="11844" y="8662"/>
                    </a:lnTo>
                    <a:lnTo>
                      <a:pt x="11864" y="8704"/>
                    </a:lnTo>
                    <a:lnTo>
                      <a:pt x="12053" y="8767"/>
                    </a:lnTo>
                    <a:lnTo>
                      <a:pt x="12157" y="8704"/>
                    </a:lnTo>
                    <a:lnTo>
                      <a:pt x="12220" y="8725"/>
                    </a:lnTo>
                    <a:lnTo>
                      <a:pt x="12220" y="8704"/>
                    </a:lnTo>
                    <a:cubicBezTo>
                      <a:pt x="12262" y="8725"/>
                      <a:pt x="12304" y="8725"/>
                      <a:pt x="12325" y="8767"/>
                    </a:cubicBezTo>
                    <a:lnTo>
                      <a:pt x="12388" y="8809"/>
                    </a:lnTo>
                    <a:lnTo>
                      <a:pt x="12492" y="8872"/>
                    </a:lnTo>
                    <a:lnTo>
                      <a:pt x="12597" y="8830"/>
                    </a:lnTo>
                    <a:lnTo>
                      <a:pt x="12680" y="8830"/>
                    </a:lnTo>
                    <a:lnTo>
                      <a:pt x="12722" y="8872"/>
                    </a:lnTo>
                    <a:lnTo>
                      <a:pt x="12848" y="8809"/>
                    </a:lnTo>
                    <a:lnTo>
                      <a:pt x="12911" y="8725"/>
                    </a:lnTo>
                    <a:lnTo>
                      <a:pt x="13015" y="8767"/>
                    </a:lnTo>
                    <a:lnTo>
                      <a:pt x="13141" y="8704"/>
                    </a:lnTo>
                    <a:lnTo>
                      <a:pt x="13245" y="8725"/>
                    </a:lnTo>
                    <a:lnTo>
                      <a:pt x="13371" y="8621"/>
                    </a:lnTo>
                    <a:lnTo>
                      <a:pt x="13413" y="8704"/>
                    </a:lnTo>
                    <a:lnTo>
                      <a:pt x="13517" y="8683"/>
                    </a:lnTo>
                    <a:lnTo>
                      <a:pt x="13664" y="8704"/>
                    </a:lnTo>
                    <a:lnTo>
                      <a:pt x="13580" y="8662"/>
                    </a:lnTo>
                    <a:lnTo>
                      <a:pt x="13894" y="8662"/>
                    </a:lnTo>
                    <a:lnTo>
                      <a:pt x="13936" y="8683"/>
                    </a:lnTo>
                    <a:lnTo>
                      <a:pt x="13936" y="8662"/>
                    </a:lnTo>
                    <a:lnTo>
                      <a:pt x="14166" y="8662"/>
                    </a:lnTo>
                    <a:lnTo>
                      <a:pt x="14250" y="8683"/>
                    </a:lnTo>
                    <a:lnTo>
                      <a:pt x="14313" y="8683"/>
                    </a:lnTo>
                    <a:lnTo>
                      <a:pt x="14396" y="8704"/>
                    </a:lnTo>
                    <a:lnTo>
                      <a:pt x="14480" y="8683"/>
                    </a:lnTo>
                    <a:lnTo>
                      <a:pt x="14564" y="8683"/>
                    </a:lnTo>
                    <a:lnTo>
                      <a:pt x="14626" y="8725"/>
                    </a:lnTo>
                    <a:lnTo>
                      <a:pt x="14731" y="8683"/>
                    </a:lnTo>
                    <a:lnTo>
                      <a:pt x="14794" y="8704"/>
                    </a:lnTo>
                    <a:lnTo>
                      <a:pt x="14877" y="8704"/>
                    </a:lnTo>
                    <a:lnTo>
                      <a:pt x="14898" y="8683"/>
                    </a:lnTo>
                    <a:lnTo>
                      <a:pt x="15024" y="8621"/>
                    </a:lnTo>
                    <a:lnTo>
                      <a:pt x="15212" y="8662"/>
                    </a:lnTo>
                    <a:lnTo>
                      <a:pt x="15359" y="8579"/>
                    </a:lnTo>
                    <a:lnTo>
                      <a:pt x="15547" y="8579"/>
                    </a:lnTo>
                    <a:lnTo>
                      <a:pt x="15631" y="8600"/>
                    </a:lnTo>
                    <a:lnTo>
                      <a:pt x="15652" y="8579"/>
                    </a:lnTo>
                    <a:cubicBezTo>
                      <a:pt x="15683" y="8589"/>
                      <a:pt x="15714" y="8594"/>
                      <a:pt x="15748" y="8594"/>
                    </a:cubicBezTo>
                    <a:cubicBezTo>
                      <a:pt x="15782" y="8594"/>
                      <a:pt x="15819" y="8589"/>
                      <a:pt x="15861" y="8579"/>
                    </a:cubicBezTo>
                    <a:cubicBezTo>
                      <a:pt x="15882" y="8579"/>
                      <a:pt x="15924" y="8558"/>
                      <a:pt x="15945" y="8516"/>
                    </a:cubicBezTo>
                    <a:lnTo>
                      <a:pt x="15986" y="8453"/>
                    </a:lnTo>
                    <a:lnTo>
                      <a:pt x="16007" y="8443"/>
                    </a:lnTo>
                    <a:lnTo>
                      <a:pt x="16007" y="8443"/>
                    </a:lnTo>
                    <a:cubicBezTo>
                      <a:pt x="16001" y="8433"/>
                      <a:pt x="15994" y="8423"/>
                      <a:pt x="15986" y="8411"/>
                    </a:cubicBezTo>
                    <a:lnTo>
                      <a:pt x="16049" y="8390"/>
                    </a:lnTo>
                    <a:lnTo>
                      <a:pt x="16091" y="8286"/>
                    </a:lnTo>
                    <a:lnTo>
                      <a:pt x="16091" y="8181"/>
                    </a:lnTo>
                    <a:lnTo>
                      <a:pt x="15965" y="8139"/>
                    </a:lnTo>
                    <a:lnTo>
                      <a:pt x="15861" y="8202"/>
                    </a:lnTo>
                    <a:lnTo>
                      <a:pt x="15924" y="8244"/>
                    </a:lnTo>
                    <a:lnTo>
                      <a:pt x="15840" y="8349"/>
                    </a:lnTo>
                    <a:lnTo>
                      <a:pt x="15735" y="8370"/>
                    </a:lnTo>
                    <a:lnTo>
                      <a:pt x="15714" y="8390"/>
                    </a:lnTo>
                    <a:lnTo>
                      <a:pt x="15673" y="8390"/>
                    </a:lnTo>
                    <a:cubicBezTo>
                      <a:pt x="15652" y="8390"/>
                      <a:pt x="15631" y="8411"/>
                      <a:pt x="15610" y="8453"/>
                    </a:cubicBezTo>
                    <a:lnTo>
                      <a:pt x="15526" y="8453"/>
                    </a:lnTo>
                    <a:lnTo>
                      <a:pt x="15442" y="8390"/>
                    </a:lnTo>
                    <a:lnTo>
                      <a:pt x="15296" y="8390"/>
                    </a:lnTo>
                    <a:lnTo>
                      <a:pt x="15149" y="8453"/>
                    </a:lnTo>
                    <a:lnTo>
                      <a:pt x="15003" y="8349"/>
                    </a:lnTo>
                    <a:lnTo>
                      <a:pt x="14836" y="8307"/>
                    </a:lnTo>
                    <a:lnTo>
                      <a:pt x="14773" y="8349"/>
                    </a:lnTo>
                    <a:lnTo>
                      <a:pt x="14626" y="8265"/>
                    </a:lnTo>
                    <a:lnTo>
                      <a:pt x="14354" y="8307"/>
                    </a:lnTo>
                    <a:lnTo>
                      <a:pt x="14166" y="8411"/>
                    </a:lnTo>
                    <a:lnTo>
                      <a:pt x="14166" y="8453"/>
                    </a:lnTo>
                    <a:lnTo>
                      <a:pt x="13999" y="8453"/>
                    </a:lnTo>
                    <a:lnTo>
                      <a:pt x="13894" y="8411"/>
                    </a:lnTo>
                    <a:lnTo>
                      <a:pt x="13894" y="8474"/>
                    </a:lnTo>
                    <a:cubicBezTo>
                      <a:pt x="13852" y="8474"/>
                      <a:pt x="13769" y="8474"/>
                      <a:pt x="13727" y="8495"/>
                    </a:cubicBezTo>
                    <a:lnTo>
                      <a:pt x="13685" y="8453"/>
                    </a:lnTo>
                    <a:lnTo>
                      <a:pt x="13685" y="8370"/>
                    </a:lnTo>
                    <a:lnTo>
                      <a:pt x="13559" y="8349"/>
                    </a:lnTo>
                    <a:lnTo>
                      <a:pt x="13580" y="8453"/>
                    </a:lnTo>
                    <a:lnTo>
                      <a:pt x="13538" y="8474"/>
                    </a:lnTo>
                    <a:lnTo>
                      <a:pt x="13538" y="8370"/>
                    </a:lnTo>
                    <a:lnTo>
                      <a:pt x="13434" y="8286"/>
                    </a:lnTo>
                    <a:lnTo>
                      <a:pt x="13329" y="8349"/>
                    </a:lnTo>
                    <a:lnTo>
                      <a:pt x="13224" y="8265"/>
                    </a:lnTo>
                    <a:lnTo>
                      <a:pt x="13120" y="8202"/>
                    </a:lnTo>
                    <a:lnTo>
                      <a:pt x="12994" y="8286"/>
                    </a:lnTo>
                    <a:lnTo>
                      <a:pt x="12994" y="8349"/>
                    </a:lnTo>
                    <a:lnTo>
                      <a:pt x="13224" y="8411"/>
                    </a:lnTo>
                    <a:lnTo>
                      <a:pt x="13308" y="8495"/>
                    </a:lnTo>
                    <a:lnTo>
                      <a:pt x="13162" y="8495"/>
                    </a:lnTo>
                    <a:lnTo>
                      <a:pt x="13162" y="8516"/>
                    </a:lnTo>
                    <a:lnTo>
                      <a:pt x="13099" y="8579"/>
                    </a:lnTo>
                    <a:lnTo>
                      <a:pt x="13057" y="8579"/>
                    </a:lnTo>
                    <a:cubicBezTo>
                      <a:pt x="13094" y="8560"/>
                      <a:pt x="13098" y="8492"/>
                      <a:pt x="13055" y="8492"/>
                    </a:cubicBezTo>
                    <a:cubicBezTo>
                      <a:pt x="13049" y="8492"/>
                      <a:pt x="13043" y="8493"/>
                      <a:pt x="13036" y="8495"/>
                    </a:cubicBezTo>
                    <a:lnTo>
                      <a:pt x="12952" y="8495"/>
                    </a:lnTo>
                    <a:lnTo>
                      <a:pt x="12932" y="8390"/>
                    </a:lnTo>
                    <a:lnTo>
                      <a:pt x="12848" y="8370"/>
                    </a:lnTo>
                    <a:lnTo>
                      <a:pt x="12743" y="8390"/>
                    </a:lnTo>
                    <a:lnTo>
                      <a:pt x="12639" y="8370"/>
                    </a:lnTo>
                    <a:lnTo>
                      <a:pt x="12492" y="8411"/>
                    </a:lnTo>
                    <a:lnTo>
                      <a:pt x="12408" y="8516"/>
                    </a:lnTo>
                    <a:lnTo>
                      <a:pt x="12388" y="8600"/>
                    </a:lnTo>
                    <a:lnTo>
                      <a:pt x="12283" y="8600"/>
                    </a:lnTo>
                    <a:lnTo>
                      <a:pt x="12283" y="8579"/>
                    </a:lnTo>
                    <a:lnTo>
                      <a:pt x="12283" y="8558"/>
                    </a:lnTo>
                    <a:lnTo>
                      <a:pt x="12304" y="8558"/>
                    </a:lnTo>
                    <a:cubicBezTo>
                      <a:pt x="12325" y="8558"/>
                      <a:pt x="12304" y="8516"/>
                      <a:pt x="12304" y="8516"/>
                    </a:cubicBezTo>
                    <a:lnTo>
                      <a:pt x="12325" y="8495"/>
                    </a:lnTo>
                    <a:lnTo>
                      <a:pt x="12367" y="8370"/>
                    </a:lnTo>
                    <a:lnTo>
                      <a:pt x="12178" y="8307"/>
                    </a:lnTo>
                    <a:lnTo>
                      <a:pt x="12053" y="8390"/>
                    </a:lnTo>
                    <a:lnTo>
                      <a:pt x="12011" y="8516"/>
                    </a:lnTo>
                    <a:cubicBezTo>
                      <a:pt x="11885" y="8495"/>
                      <a:pt x="11781" y="8474"/>
                      <a:pt x="11676" y="8453"/>
                    </a:cubicBezTo>
                    <a:lnTo>
                      <a:pt x="11781" y="8411"/>
                    </a:lnTo>
                    <a:lnTo>
                      <a:pt x="11802" y="8349"/>
                    </a:lnTo>
                    <a:lnTo>
                      <a:pt x="11676" y="8181"/>
                    </a:lnTo>
                    <a:lnTo>
                      <a:pt x="11530" y="8160"/>
                    </a:lnTo>
                    <a:lnTo>
                      <a:pt x="11362" y="8202"/>
                    </a:lnTo>
                    <a:lnTo>
                      <a:pt x="11237" y="8181"/>
                    </a:lnTo>
                    <a:lnTo>
                      <a:pt x="11111" y="8202"/>
                    </a:lnTo>
                    <a:lnTo>
                      <a:pt x="11111" y="8244"/>
                    </a:lnTo>
                    <a:cubicBezTo>
                      <a:pt x="11069" y="8244"/>
                      <a:pt x="11069" y="8244"/>
                      <a:pt x="11048" y="8202"/>
                    </a:cubicBezTo>
                    <a:lnTo>
                      <a:pt x="11069" y="8056"/>
                    </a:lnTo>
                    <a:lnTo>
                      <a:pt x="11028" y="7972"/>
                    </a:lnTo>
                    <a:lnTo>
                      <a:pt x="10923" y="7951"/>
                    </a:lnTo>
                    <a:lnTo>
                      <a:pt x="10902" y="7930"/>
                    </a:lnTo>
                    <a:lnTo>
                      <a:pt x="10797" y="7930"/>
                    </a:lnTo>
                    <a:lnTo>
                      <a:pt x="10714" y="7972"/>
                    </a:lnTo>
                    <a:lnTo>
                      <a:pt x="10609" y="7972"/>
                    </a:lnTo>
                    <a:lnTo>
                      <a:pt x="10525" y="7930"/>
                    </a:lnTo>
                    <a:lnTo>
                      <a:pt x="10400" y="7972"/>
                    </a:lnTo>
                    <a:lnTo>
                      <a:pt x="10274" y="7930"/>
                    </a:lnTo>
                    <a:lnTo>
                      <a:pt x="10191" y="7846"/>
                    </a:lnTo>
                    <a:lnTo>
                      <a:pt x="10191" y="7763"/>
                    </a:lnTo>
                    <a:lnTo>
                      <a:pt x="10086" y="7595"/>
                    </a:lnTo>
                    <a:lnTo>
                      <a:pt x="10086" y="7449"/>
                    </a:lnTo>
                    <a:lnTo>
                      <a:pt x="9939" y="7449"/>
                    </a:lnTo>
                    <a:lnTo>
                      <a:pt x="9856" y="7470"/>
                    </a:lnTo>
                    <a:lnTo>
                      <a:pt x="9772" y="7386"/>
                    </a:lnTo>
                    <a:lnTo>
                      <a:pt x="9667" y="7386"/>
                    </a:lnTo>
                    <a:lnTo>
                      <a:pt x="9542" y="7282"/>
                    </a:lnTo>
                    <a:lnTo>
                      <a:pt x="9458" y="7240"/>
                    </a:lnTo>
                    <a:lnTo>
                      <a:pt x="9354" y="7261"/>
                    </a:lnTo>
                    <a:lnTo>
                      <a:pt x="9270" y="7261"/>
                    </a:lnTo>
                    <a:lnTo>
                      <a:pt x="9144" y="7114"/>
                    </a:lnTo>
                    <a:lnTo>
                      <a:pt x="9040" y="7114"/>
                    </a:lnTo>
                    <a:lnTo>
                      <a:pt x="9019" y="7344"/>
                    </a:lnTo>
                    <a:lnTo>
                      <a:pt x="8935" y="7449"/>
                    </a:lnTo>
                    <a:lnTo>
                      <a:pt x="8684" y="7491"/>
                    </a:lnTo>
                    <a:lnTo>
                      <a:pt x="8370" y="7449"/>
                    </a:lnTo>
                    <a:lnTo>
                      <a:pt x="8015" y="7449"/>
                    </a:lnTo>
                    <a:lnTo>
                      <a:pt x="7805" y="7365"/>
                    </a:lnTo>
                    <a:lnTo>
                      <a:pt x="7763" y="7323"/>
                    </a:lnTo>
                    <a:lnTo>
                      <a:pt x="7784" y="7219"/>
                    </a:lnTo>
                    <a:lnTo>
                      <a:pt x="7701" y="7072"/>
                    </a:lnTo>
                    <a:lnTo>
                      <a:pt x="7450" y="7051"/>
                    </a:lnTo>
                    <a:lnTo>
                      <a:pt x="7240" y="7010"/>
                    </a:lnTo>
                    <a:lnTo>
                      <a:pt x="7136" y="6926"/>
                    </a:lnTo>
                    <a:lnTo>
                      <a:pt x="6947" y="6926"/>
                    </a:lnTo>
                    <a:lnTo>
                      <a:pt x="6906" y="6968"/>
                    </a:lnTo>
                    <a:lnTo>
                      <a:pt x="6843" y="7030"/>
                    </a:lnTo>
                    <a:lnTo>
                      <a:pt x="6759" y="6947"/>
                    </a:lnTo>
                    <a:lnTo>
                      <a:pt x="6592" y="6926"/>
                    </a:lnTo>
                    <a:lnTo>
                      <a:pt x="6487" y="6926"/>
                    </a:lnTo>
                    <a:cubicBezTo>
                      <a:pt x="6403" y="6842"/>
                      <a:pt x="6320" y="6758"/>
                      <a:pt x="6278" y="6654"/>
                    </a:cubicBezTo>
                    <a:lnTo>
                      <a:pt x="6278" y="6486"/>
                    </a:lnTo>
                    <a:lnTo>
                      <a:pt x="6320" y="6173"/>
                    </a:lnTo>
                    <a:lnTo>
                      <a:pt x="6278" y="5963"/>
                    </a:lnTo>
                    <a:lnTo>
                      <a:pt x="6382" y="5712"/>
                    </a:lnTo>
                    <a:lnTo>
                      <a:pt x="6320" y="5649"/>
                    </a:lnTo>
                    <a:lnTo>
                      <a:pt x="6320" y="5461"/>
                    </a:lnTo>
                    <a:lnTo>
                      <a:pt x="6424" y="5398"/>
                    </a:lnTo>
                    <a:lnTo>
                      <a:pt x="6487" y="5336"/>
                    </a:lnTo>
                    <a:lnTo>
                      <a:pt x="6445" y="5231"/>
                    </a:lnTo>
                    <a:lnTo>
                      <a:pt x="6382" y="5168"/>
                    </a:lnTo>
                    <a:lnTo>
                      <a:pt x="6278" y="5085"/>
                    </a:lnTo>
                    <a:lnTo>
                      <a:pt x="6215" y="4959"/>
                    </a:lnTo>
                    <a:lnTo>
                      <a:pt x="6131" y="4938"/>
                    </a:lnTo>
                    <a:lnTo>
                      <a:pt x="6110" y="4854"/>
                    </a:lnTo>
                    <a:lnTo>
                      <a:pt x="6006" y="4813"/>
                    </a:lnTo>
                    <a:lnTo>
                      <a:pt x="5818" y="4833"/>
                    </a:lnTo>
                    <a:lnTo>
                      <a:pt x="5713" y="4813"/>
                    </a:lnTo>
                    <a:lnTo>
                      <a:pt x="5692" y="4624"/>
                    </a:lnTo>
                    <a:lnTo>
                      <a:pt x="5608" y="4520"/>
                    </a:lnTo>
                    <a:lnTo>
                      <a:pt x="5546" y="4561"/>
                    </a:lnTo>
                    <a:lnTo>
                      <a:pt x="5587" y="4457"/>
                    </a:lnTo>
                    <a:lnTo>
                      <a:pt x="5483" y="4415"/>
                    </a:lnTo>
                    <a:lnTo>
                      <a:pt x="5462" y="4122"/>
                    </a:lnTo>
                    <a:lnTo>
                      <a:pt x="5336" y="4185"/>
                    </a:lnTo>
                    <a:lnTo>
                      <a:pt x="5274" y="4122"/>
                    </a:lnTo>
                    <a:lnTo>
                      <a:pt x="5043" y="4122"/>
                    </a:lnTo>
                    <a:lnTo>
                      <a:pt x="4855" y="3996"/>
                    </a:lnTo>
                    <a:lnTo>
                      <a:pt x="4855" y="3892"/>
                    </a:lnTo>
                    <a:lnTo>
                      <a:pt x="4960" y="3850"/>
                    </a:lnTo>
                    <a:lnTo>
                      <a:pt x="5085" y="3766"/>
                    </a:lnTo>
                    <a:lnTo>
                      <a:pt x="5002" y="3704"/>
                    </a:lnTo>
                    <a:lnTo>
                      <a:pt x="4876" y="3745"/>
                    </a:lnTo>
                    <a:lnTo>
                      <a:pt x="4813" y="3704"/>
                    </a:lnTo>
                    <a:lnTo>
                      <a:pt x="4667" y="3766"/>
                    </a:lnTo>
                    <a:lnTo>
                      <a:pt x="4750" y="3683"/>
                    </a:lnTo>
                    <a:lnTo>
                      <a:pt x="4876" y="3578"/>
                    </a:lnTo>
                    <a:lnTo>
                      <a:pt x="5064" y="3557"/>
                    </a:lnTo>
                    <a:lnTo>
                      <a:pt x="5043" y="3432"/>
                    </a:lnTo>
                    <a:lnTo>
                      <a:pt x="4855" y="3222"/>
                    </a:lnTo>
                    <a:lnTo>
                      <a:pt x="4750" y="3222"/>
                    </a:lnTo>
                    <a:lnTo>
                      <a:pt x="4625" y="3285"/>
                    </a:lnTo>
                    <a:lnTo>
                      <a:pt x="4478" y="3369"/>
                    </a:lnTo>
                    <a:lnTo>
                      <a:pt x="4332" y="3369"/>
                    </a:lnTo>
                    <a:lnTo>
                      <a:pt x="4416" y="3348"/>
                    </a:lnTo>
                    <a:lnTo>
                      <a:pt x="4457" y="3285"/>
                    </a:lnTo>
                    <a:lnTo>
                      <a:pt x="4520" y="3264"/>
                    </a:lnTo>
                    <a:lnTo>
                      <a:pt x="4562" y="3180"/>
                    </a:lnTo>
                    <a:lnTo>
                      <a:pt x="4541" y="3097"/>
                    </a:lnTo>
                    <a:lnTo>
                      <a:pt x="4416" y="3055"/>
                    </a:lnTo>
                    <a:lnTo>
                      <a:pt x="4206" y="3055"/>
                    </a:lnTo>
                    <a:lnTo>
                      <a:pt x="4081" y="2929"/>
                    </a:lnTo>
                    <a:lnTo>
                      <a:pt x="4081" y="2846"/>
                    </a:lnTo>
                    <a:lnTo>
                      <a:pt x="4039" y="2678"/>
                    </a:lnTo>
                    <a:lnTo>
                      <a:pt x="3809" y="2448"/>
                    </a:lnTo>
                    <a:lnTo>
                      <a:pt x="3725" y="2427"/>
                    </a:lnTo>
                    <a:lnTo>
                      <a:pt x="3662" y="2448"/>
                    </a:lnTo>
                    <a:lnTo>
                      <a:pt x="3558" y="2364"/>
                    </a:lnTo>
                    <a:lnTo>
                      <a:pt x="3516" y="2155"/>
                    </a:lnTo>
                    <a:lnTo>
                      <a:pt x="3369" y="2009"/>
                    </a:lnTo>
                    <a:lnTo>
                      <a:pt x="3160" y="1883"/>
                    </a:lnTo>
                    <a:lnTo>
                      <a:pt x="3035" y="1883"/>
                    </a:lnTo>
                    <a:lnTo>
                      <a:pt x="2993" y="1925"/>
                    </a:lnTo>
                    <a:lnTo>
                      <a:pt x="2930" y="1883"/>
                    </a:lnTo>
                    <a:lnTo>
                      <a:pt x="2888" y="1716"/>
                    </a:lnTo>
                    <a:lnTo>
                      <a:pt x="2825" y="1800"/>
                    </a:lnTo>
                    <a:lnTo>
                      <a:pt x="2763" y="1716"/>
                    </a:lnTo>
                    <a:lnTo>
                      <a:pt x="2763" y="1528"/>
                    </a:lnTo>
                    <a:lnTo>
                      <a:pt x="2658" y="1402"/>
                    </a:lnTo>
                    <a:lnTo>
                      <a:pt x="2533" y="1381"/>
                    </a:lnTo>
                    <a:lnTo>
                      <a:pt x="2470" y="1297"/>
                    </a:lnTo>
                    <a:lnTo>
                      <a:pt x="2135" y="1088"/>
                    </a:lnTo>
                    <a:lnTo>
                      <a:pt x="2030" y="1088"/>
                    </a:lnTo>
                    <a:lnTo>
                      <a:pt x="1905" y="942"/>
                    </a:lnTo>
                    <a:lnTo>
                      <a:pt x="1779" y="900"/>
                    </a:lnTo>
                    <a:lnTo>
                      <a:pt x="1737" y="837"/>
                    </a:lnTo>
                    <a:lnTo>
                      <a:pt x="1716" y="649"/>
                    </a:lnTo>
                    <a:lnTo>
                      <a:pt x="1612" y="586"/>
                    </a:lnTo>
                    <a:lnTo>
                      <a:pt x="1528" y="460"/>
                    </a:lnTo>
                    <a:lnTo>
                      <a:pt x="1486" y="439"/>
                    </a:lnTo>
                    <a:lnTo>
                      <a:pt x="1403" y="272"/>
                    </a:lnTo>
                    <a:lnTo>
                      <a:pt x="1277" y="230"/>
                    </a:lnTo>
                    <a:lnTo>
                      <a:pt x="1152" y="230"/>
                    </a:lnTo>
                    <a:lnTo>
                      <a:pt x="1068" y="251"/>
                    </a:lnTo>
                    <a:lnTo>
                      <a:pt x="1005" y="209"/>
                    </a:lnTo>
                    <a:lnTo>
                      <a:pt x="859" y="209"/>
                    </a:lnTo>
                    <a:lnTo>
                      <a:pt x="670" y="251"/>
                    </a:lnTo>
                    <a:lnTo>
                      <a:pt x="587" y="209"/>
                    </a:lnTo>
                    <a:lnTo>
                      <a:pt x="336" y="21"/>
                    </a:lnTo>
                    <a:lnTo>
                      <a:pt x="105"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33" name="Google Shape;533;p45"/>
            <p:cNvSpPr/>
            <p:nvPr/>
          </p:nvSpPr>
          <p:spPr>
            <a:xfrm>
              <a:off x="4437231" y="3100607"/>
              <a:ext cx="29912" cy="37370"/>
            </a:xfrm>
            <a:custGeom>
              <a:avLst/>
              <a:gdLst/>
              <a:ahLst/>
              <a:cxnLst/>
              <a:rect l="l" t="t" r="r" b="b"/>
              <a:pathLst>
                <a:path w="2512" h="3286" extrusionOk="0">
                  <a:moveTo>
                    <a:pt x="126" y="0"/>
                  </a:moveTo>
                  <a:lnTo>
                    <a:pt x="42" y="84"/>
                  </a:lnTo>
                  <a:lnTo>
                    <a:pt x="0" y="210"/>
                  </a:lnTo>
                  <a:lnTo>
                    <a:pt x="126" y="419"/>
                  </a:lnTo>
                  <a:lnTo>
                    <a:pt x="189" y="879"/>
                  </a:lnTo>
                  <a:lnTo>
                    <a:pt x="251" y="1047"/>
                  </a:lnTo>
                  <a:lnTo>
                    <a:pt x="314" y="1172"/>
                  </a:lnTo>
                  <a:lnTo>
                    <a:pt x="314" y="1360"/>
                  </a:lnTo>
                  <a:lnTo>
                    <a:pt x="251" y="1402"/>
                  </a:lnTo>
                  <a:lnTo>
                    <a:pt x="293" y="1507"/>
                  </a:lnTo>
                  <a:lnTo>
                    <a:pt x="356" y="1611"/>
                  </a:lnTo>
                  <a:lnTo>
                    <a:pt x="335" y="1674"/>
                  </a:lnTo>
                  <a:lnTo>
                    <a:pt x="419" y="1758"/>
                  </a:lnTo>
                  <a:lnTo>
                    <a:pt x="565" y="1863"/>
                  </a:lnTo>
                  <a:lnTo>
                    <a:pt x="649" y="2009"/>
                  </a:lnTo>
                  <a:lnTo>
                    <a:pt x="754" y="2072"/>
                  </a:lnTo>
                  <a:lnTo>
                    <a:pt x="837" y="2176"/>
                  </a:lnTo>
                  <a:lnTo>
                    <a:pt x="754" y="2281"/>
                  </a:lnTo>
                  <a:lnTo>
                    <a:pt x="733" y="2344"/>
                  </a:lnTo>
                  <a:lnTo>
                    <a:pt x="816" y="2407"/>
                  </a:lnTo>
                  <a:lnTo>
                    <a:pt x="1005" y="2490"/>
                  </a:lnTo>
                  <a:lnTo>
                    <a:pt x="1193" y="2616"/>
                  </a:lnTo>
                  <a:lnTo>
                    <a:pt x="1172" y="2720"/>
                  </a:lnTo>
                  <a:lnTo>
                    <a:pt x="1339" y="2867"/>
                  </a:lnTo>
                  <a:lnTo>
                    <a:pt x="1486" y="2867"/>
                  </a:lnTo>
                  <a:lnTo>
                    <a:pt x="1528" y="2909"/>
                  </a:lnTo>
                  <a:lnTo>
                    <a:pt x="1611" y="3013"/>
                  </a:lnTo>
                  <a:lnTo>
                    <a:pt x="1800" y="3118"/>
                  </a:lnTo>
                  <a:lnTo>
                    <a:pt x="1988" y="3139"/>
                  </a:lnTo>
                  <a:lnTo>
                    <a:pt x="2051" y="3223"/>
                  </a:lnTo>
                  <a:lnTo>
                    <a:pt x="2197" y="3264"/>
                  </a:lnTo>
                  <a:lnTo>
                    <a:pt x="2218" y="3244"/>
                  </a:lnTo>
                  <a:lnTo>
                    <a:pt x="2281" y="3285"/>
                  </a:lnTo>
                  <a:lnTo>
                    <a:pt x="2386" y="3223"/>
                  </a:lnTo>
                  <a:lnTo>
                    <a:pt x="2386" y="3181"/>
                  </a:lnTo>
                  <a:lnTo>
                    <a:pt x="2344" y="3181"/>
                  </a:lnTo>
                  <a:lnTo>
                    <a:pt x="2386" y="3118"/>
                  </a:lnTo>
                  <a:lnTo>
                    <a:pt x="2323" y="3076"/>
                  </a:lnTo>
                  <a:lnTo>
                    <a:pt x="2407" y="3118"/>
                  </a:lnTo>
                  <a:lnTo>
                    <a:pt x="2407" y="3181"/>
                  </a:lnTo>
                  <a:lnTo>
                    <a:pt x="2407" y="3223"/>
                  </a:lnTo>
                  <a:lnTo>
                    <a:pt x="2511" y="3244"/>
                  </a:lnTo>
                  <a:lnTo>
                    <a:pt x="2511" y="3118"/>
                  </a:lnTo>
                  <a:lnTo>
                    <a:pt x="2386" y="2846"/>
                  </a:lnTo>
                  <a:lnTo>
                    <a:pt x="2344" y="2846"/>
                  </a:lnTo>
                  <a:lnTo>
                    <a:pt x="2344" y="2804"/>
                  </a:lnTo>
                  <a:lnTo>
                    <a:pt x="2323" y="2762"/>
                  </a:lnTo>
                  <a:lnTo>
                    <a:pt x="2281" y="2741"/>
                  </a:lnTo>
                  <a:lnTo>
                    <a:pt x="2239" y="2553"/>
                  </a:lnTo>
                  <a:lnTo>
                    <a:pt x="2281" y="2511"/>
                  </a:lnTo>
                  <a:lnTo>
                    <a:pt x="2239" y="2448"/>
                  </a:lnTo>
                  <a:lnTo>
                    <a:pt x="2176" y="2448"/>
                  </a:lnTo>
                  <a:lnTo>
                    <a:pt x="2009" y="2344"/>
                  </a:lnTo>
                  <a:lnTo>
                    <a:pt x="1967" y="2197"/>
                  </a:lnTo>
                  <a:lnTo>
                    <a:pt x="1967" y="1904"/>
                  </a:lnTo>
                  <a:lnTo>
                    <a:pt x="1904" y="1821"/>
                  </a:lnTo>
                  <a:lnTo>
                    <a:pt x="1904" y="1716"/>
                  </a:lnTo>
                  <a:lnTo>
                    <a:pt x="1925" y="1674"/>
                  </a:lnTo>
                  <a:lnTo>
                    <a:pt x="1904" y="1381"/>
                  </a:lnTo>
                  <a:lnTo>
                    <a:pt x="1967" y="1339"/>
                  </a:lnTo>
                  <a:lnTo>
                    <a:pt x="1904" y="1088"/>
                  </a:lnTo>
                  <a:lnTo>
                    <a:pt x="1779" y="879"/>
                  </a:lnTo>
                  <a:lnTo>
                    <a:pt x="1360" y="461"/>
                  </a:lnTo>
                  <a:lnTo>
                    <a:pt x="1277" y="314"/>
                  </a:lnTo>
                  <a:lnTo>
                    <a:pt x="1235" y="335"/>
                  </a:lnTo>
                  <a:lnTo>
                    <a:pt x="1172" y="398"/>
                  </a:lnTo>
                  <a:lnTo>
                    <a:pt x="1088" y="398"/>
                  </a:lnTo>
                  <a:lnTo>
                    <a:pt x="1067" y="419"/>
                  </a:lnTo>
                  <a:lnTo>
                    <a:pt x="1067" y="523"/>
                  </a:lnTo>
                  <a:lnTo>
                    <a:pt x="984" y="565"/>
                  </a:lnTo>
                  <a:lnTo>
                    <a:pt x="921" y="523"/>
                  </a:lnTo>
                  <a:lnTo>
                    <a:pt x="816" y="523"/>
                  </a:lnTo>
                  <a:lnTo>
                    <a:pt x="670" y="628"/>
                  </a:lnTo>
                  <a:lnTo>
                    <a:pt x="523" y="607"/>
                  </a:lnTo>
                  <a:lnTo>
                    <a:pt x="523" y="523"/>
                  </a:lnTo>
                  <a:lnTo>
                    <a:pt x="607" y="440"/>
                  </a:lnTo>
                  <a:lnTo>
                    <a:pt x="607" y="251"/>
                  </a:lnTo>
                  <a:lnTo>
                    <a:pt x="544" y="189"/>
                  </a:lnTo>
                  <a:lnTo>
                    <a:pt x="419" y="189"/>
                  </a:lnTo>
                  <a:lnTo>
                    <a:pt x="398" y="126"/>
                  </a:lnTo>
                  <a:lnTo>
                    <a:pt x="231" y="84"/>
                  </a:lnTo>
                  <a:lnTo>
                    <a:pt x="126"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4" name="Google Shape;534;p45"/>
            <p:cNvSpPr/>
            <p:nvPr/>
          </p:nvSpPr>
          <p:spPr>
            <a:xfrm>
              <a:off x="4503746" y="3099174"/>
              <a:ext cx="65289" cy="42135"/>
            </a:xfrm>
            <a:custGeom>
              <a:avLst/>
              <a:gdLst/>
              <a:ahLst/>
              <a:cxnLst/>
              <a:rect l="l" t="t" r="r" b="b"/>
              <a:pathLst>
                <a:path w="5483" h="3705" extrusionOk="0">
                  <a:moveTo>
                    <a:pt x="4186" y="1"/>
                  </a:moveTo>
                  <a:lnTo>
                    <a:pt x="4144" y="22"/>
                  </a:lnTo>
                  <a:lnTo>
                    <a:pt x="4165" y="126"/>
                  </a:lnTo>
                  <a:lnTo>
                    <a:pt x="4039" y="252"/>
                  </a:lnTo>
                  <a:lnTo>
                    <a:pt x="3976" y="231"/>
                  </a:lnTo>
                  <a:lnTo>
                    <a:pt x="4039" y="126"/>
                  </a:lnTo>
                  <a:lnTo>
                    <a:pt x="4018" y="43"/>
                  </a:lnTo>
                  <a:lnTo>
                    <a:pt x="3935" y="43"/>
                  </a:lnTo>
                  <a:lnTo>
                    <a:pt x="3851" y="273"/>
                  </a:lnTo>
                  <a:lnTo>
                    <a:pt x="3767" y="315"/>
                  </a:lnTo>
                  <a:lnTo>
                    <a:pt x="3642" y="587"/>
                  </a:lnTo>
                  <a:lnTo>
                    <a:pt x="3642" y="754"/>
                  </a:lnTo>
                  <a:lnTo>
                    <a:pt x="3432" y="963"/>
                  </a:lnTo>
                  <a:lnTo>
                    <a:pt x="3328" y="963"/>
                  </a:lnTo>
                  <a:lnTo>
                    <a:pt x="3140" y="1005"/>
                  </a:lnTo>
                  <a:lnTo>
                    <a:pt x="3098" y="1089"/>
                  </a:lnTo>
                  <a:lnTo>
                    <a:pt x="3181" y="1089"/>
                  </a:lnTo>
                  <a:lnTo>
                    <a:pt x="3119" y="1152"/>
                  </a:lnTo>
                  <a:lnTo>
                    <a:pt x="3181" y="1173"/>
                  </a:lnTo>
                  <a:lnTo>
                    <a:pt x="3307" y="1152"/>
                  </a:lnTo>
                  <a:lnTo>
                    <a:pt x="3244" y="1214"/>
                  </a:lnTo>
                  <a:lnTo>
                    <a:pt x="3181" y="1277"/>
                  </a:lnTo>
                  <a:lnTo>
                    <a:pt x="3140" y="1298"/>
                  </a:lnTo>
                  <a:lnTo>
                    <a:pt x="3140" y="1319"/>
                  </a:lnTo>
                  <a:lnTo>
                    <a:pt x="3223" y="1528"/>
                  </a:lnTo>
                  <a:lnTo>
                    <a:pt x="3181" y="1633"/>
                  </a:lnTo>
                  <a:lnTo>
                    <a:pt x="3098" y="1591"/>
                  </a:lnTo>
                  <a:lnTo>
                    <a:pt x="3098" y="1465"/>
                  </a:lnTo>
                  <a:lnTo>
                    <a:pt x="3077" y="1361"/>
                  </a:lnTo>
                  <a:lnTo>
                    <a:pt x="3035" y="1361"/>
                  </a:lnTo>
                  <a:lnTo>
                    <a:pt x="3035" y="1319"/>
                  </a:lnTo>
                  <a:lnTo>
                    <a:pt x="2993" y="1319"/>
                  </a:lnTo>
                  <a:lnTo>
                    <a:pt x="2930" y="1424"/>
                  </a:lnTo>
                  <a:lnTo>
                    <a:pt x="2972" y="1675"/>
                  </a:lnTo>
                  <a:lnTo>
                    <a:pt x="2909" y="1717"/>
                  </a:lnTo>
                  <a:lnTo>
                    <a:pt x="2805" y="1612"/>
                  </a:lnTo>
                  <a:lnTo>
                    <a:pt x="2700" y="1465"/>
                  </a:lnTo>
                  <a:lnTo>
                    <a:pt x="2658" y="1465"/>
                  </a:lnTo>
                  <a:lnTo>
                    <a:pt x="2554" y="1403"/>
                  </a:lnTo>
                  <a:lnTo>
                    <a:pt x="2470" y="1507"/>
                  </a:lnTo>
                  <a:lnTo>
                    <a:pt x="2470" y="1633"/>
                  </a:lnTo>
                  <a:lnTo>
                    <a:pt x="2344" y="1779"/>
                  </a:lnTo>
                  <a:lnTo>
                    <a:pt x="2261" y="1884"/>
                  </a:lnTo>
                  <a:lnTo>
                    <a:pt x="2093" y="2030"/>
                  </a:lnTo>
                  <a:lnTo>
                    <a:pt x="2072" y="2135"/>
                  </a:lnTo>
                  <a:lnTo>
                    <a:pt x="1926" y="2323"/>
                  </a:lnTo>
                  <a:lnTo>
                    <a:pt x="1779" y="2449"/>
                  </a:lnTo>
                  <a:lnTo>
                    <a:pt x="1319" y="2554"/>
                  </a:lnTo>
                  <a:lnTo>
                    <a:pt x="1256" y="2574"/>
                  </a:lnTo>
                  <a:lnTo>
                    <a:pt x="1298" y="2742"/>
                  </a:lnTo>
                  <a:lnTo>
                    <a:pt x="1340" y="2784"/>
                  </a:lnTo>
                  <a:lnTo>
                    <a:pt x="1256" y="2763"/>
                  </a:lnTo>
                  <a:lnTo>
                    <a:pt x="1173" y="2826"/>
                  </a:lnTo>
                  <a:lnTo>
                    <a:pt x="1047" y="2846"/>
                  </a:lnTo>
                  <a:lnTo>
                    <a:pt x="984" y="2888"/>
                  </a:lnTo>
                  <a:lnTo>
                    <a:pt x="943" y="3035"/>
                  </a:lnTo>
                  <a:lnTo>
                    <a:pt x="943" y="3181"/>
                  </a:lnTo>
                  <a:lnTo>
                    <a:pt x="838" y="3349"/>
                  </a:lnTo>
                  <a:lnTo>
                    <a:pt x="838" y="3370"/>
                  </a:lnTo>
                  <a:lnTo>
                    <a:pt x="629" y="3349"/>
                  </a:lnTo>
                  <a:lnTo>
                    <a:pt x="399" y="3265"/>
                  </a:lnTo>
                  <a:lnTo>
                    <a:pt x="210" y="3265"/>
                  </a:lnTo>
                  <a:lnTo>
                    <a:pt x="168" y="3181"/>
                  </a:lnTo>
                  <a:lnTo>
                    <a:pt x="64" y="3056"/>
                  </a:lnTo>
                  <a:lnTo>
                    <a:pt x="1" y="3077"/>
                  </a:lnTo>
                  <a:lnTo>
                    <a:pt x="127" y="3286"/>
                  </a:lnTo>
                  <a:lnTo>
                    <a:pt x="315" y="3411"/>
                  </a:lnTo>
                  <a:lnTo>
                    <a:pt x="357" y="3474"/>
                  </a:lnTo>
                  <a:lnTo>
                    <a:pt x="482" y="3579"/>
                  </a:lnTo>
                  <a:lnTo>
                    <a:pt x="503" y="3683"/>
                  </a:lnTo>
                  <a:lnTo>
                    <a:pt x="608" y="3704"/>
                  </a:lnTo>
                  <a:lnTo>
                    <a:pt x="775" y="3662"/>
                  </a:lnTo>
                  <a:lnTo>
                    <a:pt x="796" y="3579"/>
                  </a:lnTo>
                  <a:lnTo>
                    <a:pt x="922" y="3600"/>
                  </a:lnTo>
                  <a:lnTo>
                    <a:pt x="1005" y="3558"/>
                  </a:lnTo>
                  <a:lnTo>
                    <a:pt x="1319" y="3579"/>
                  </a:lnTo>
                  <a:lnTo>
                    <a:pt x="1654" y="3453"/>
                  </a:lnTo>
                  <a:lnTo>
                    <a:pt x="1738" y="3370"/>
                  </a:lnTo>
                  <a:lnTo>
                    <a:pt x="2031" y="3370"/>
                  </a:lnTo>
                  <a:lnTo>
                    <a:pt x="2156" y="3411"/>
                  </a:lnTo>
                  <a:lnTo>
                    <a:pt x="2198" y="3495"/>
                  </a:lnTo>
                  <a:lnTo>
                    <a:pt x="2344" y="3495"/>
                  </a:lnTo>
                  <a:lnTo>
                    <a:pt x="2575" y="3370"/>
                  </a:lnTo>
                  <a:lnTo>
                    <a:pt x="2868" y="3307"/>
                  </a:lnTo>
                  <a:lnTo>
                    <a:pt x="2826" y="3244"/>
                  </a:lnTo>
                  <a:lnTo>
                    <a:pt x="3077" y="2888"/>
                  </a:lnTo>
                  <a:lnTo>
                    <a:pt x="3140" y="2637"/>
                  </a:lnTo>
                  <a:lnTo>
                    <a:pt x="3328" y="2365"/>
                  </a:lnTo>
                  <a:lnTo>
                    <a:pt x="3453" y="1926"/>
                  </a:lnTo>
                  <a:lnTo>
                    <a:pt x="3453" y="1842"/>
                  </a:lnTo>
                  <a:lnTo>
                    <a:pt x="3516" y="1737"/>
                  </a:lnTo>
                  <a:lnTo>
                    <a:pt x="3516" y="1675"/>
                  </a:lnTo>
                  <a:lnTo>
                    <a:pt x="3621" y="1528"/>
                  </a:lnTo>
                  <a:lnTo>
                    <a:pt x="3725" y="1570"/>
                  </a:lnTo>
                  <a:lnTo>
                    <a:pt x="4165" y="1570"/>
                  </a:lnTo>
                  <a:lnTo>
                    <a:pt x="4228" y="1612"/>
                  </a:lnTo>
                  <a:lnTo>
                    <a:pt x="4374" y="1612"/>
                  </a:lnTo>
                  <a:lnTo>
                    <a:pt x="4500" y="1633"/>
                  </a:lnTo>
                  <a:lnTo>
                    <a:pt x="4500" y="1591"/>
                  </a:lnTo>
                  <a:lnTo>
                    <a:pt x="4667" y="1675"/>
                  </a:lnTo>
                  <a:lnTo>
                    <a:pt x="4751" y="1696"/>
                  </a:lnTo>
                  <a:lnTo>
                    <a:pt x="4876" y="1633"/>
                  </a:lnTo>
                  <a:lnTo>
                    <a:pt x="5023" y="1612"/>
                  </a:lnTo>
                  <a:lnTo>
                    <a:pt x="5023" y="1528"/>
                  </a:lnTo>
                  <a:lnTo>
                    <a:pt x="4876" y="1403"/>
                  </a:lnTo>
                  <a:lnTo>
                    <a:pt x="4876" y="1277"/>
                  </a:lnTo>
                  <a:lnTo>
                    <a:pt x="4918" y="1214"/>
                  </a:lnTo>
                  <a:lnTo>
                    <a:pt x="5169" y="1256"/>
                  </a:lnTo>
                  <a:lnTo>
                    <a:pt x="5357" y="1193"/>
                  </a:lnTo>
                  <a:lnTo>
                    <a:pt x="5483" y="1089"/>
                  </a:lnTo>
                  <a:lnTo>
                    <a:pt x="5441" y="1005"/>
                  </a:lnTo>
                  <a:lnTo>
                    <a:pt x="5357" y="1005"/>
                  </a:lnTo>
                  <a:lnTo>
                    <a:pt x="5232" y="984"/>
                  </a:lnTo>
                  <a:lnTo>
                    <a:pt x="5127" y="880"/>
                  </a:lnTo>
                  <a:lnTo>
                    <a:pt x="5023" y="901"/>
                  </a:lnTo>
                  <a:lnTo>
                    <a:pt x="4897" y="775"/>
                  </a:lnTo>
                  <a:lnTo>
                    <a:pt x="4813" y="775"/>
                  </a:lnTo>
                  <a:lnTo>
                    <a:pt x="4709" y="859"/>
                  </a:lnTo>
                  <a:lnTo>
                    <a:pt x="4667" y="796"/>
                  </a:lnTo>
                  <a:lnTo>
                    <a:pt x="4792" y="691"/>
                  </a:lnTo>
                  <a:lnTo>
                    <a:pt x="4709" y="629"/>
                  </a:lnTo>
                  <a:lnTo>
                    <a:pt x="4688" y="649"/>
                  </a:lnTo>
                  <a:lnTo>
                    <a:pt x="4604" y="754"/>
                  </a:lnTo>
                  <a:lnTo>
                    <a:pt x="4562" y="670"/>
                  </a:lnTo>
                  <a:lnTo>
                    <a:pt x="4500" y="670"/>
                  </a:lnTo>
                  <a:lnTo>
                    <a:pt x="4500" y="482"/>
                  </a:lnTo>
                  <a:lnTo>
                    <a:pt x="4604" y="461"/>
                  </a:lnTo>
                  <a:lnTo>
                    <a:pt x="4604" y="377"/>
                  </a:lnTo>
                  <a:lnTo>
                    <a:pt x="4458" y="273"/>
                  </a:lnTo>
                  <a:lnTo>
                    <a:pt x="4437" y="336"/>
                  </a:lnTo>
                  <a:lnTo>
                    <a:pt x="4290" y="231"/>
                  </a:lnTo>
                  <a:lnTo>
                    <a:pt x="4290" y="64"/>
                  </a:lnTo>
                  <a:lnTo>
                    <a:pt x="4186"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5" name="Google Shape;535;p45"/>
            <p:cNvSpPr/>
            <p:nvPr/>
          </p:nvSpPr>
          <p:spPr>
            <a:xfrm>
              <a:off x="4442708" y="2983061"/>
              <a:ext cx="56823" cy="104945"/>
            </a:xfrm>
            <a:custGeom>
              <a:avLst/>
              <a:gdLst/>
              <a:ahLst/>
              <a:cxnLst/>
              <a:rect l="l" t="t" r="r" b="b"/>
              <a:pathLst>
                <a:path w="4772" h="9228" extrusionOk="0">
                  <a:moveTo>
                    <a:pt x="1821" y="0"/>
                  </a:moveTo>
                  <a:lnTo>
                    <a:pt x="1737" y="84"/>
                  </a:lnTo>
                  <a:lnTo>
                    <a:pt x="1591" y="84"/>
                  </a:lnTo>
                  <a:lnTo>
                    <a:pt x="1465" y="126"/>
                  </a:lnTo>
                  <a:lnTo>
                    <a:pt x="1507" y="314"/>
                  </a:lnTo>
                  <a:lnTo>
                    <a:pt x="1298" y="398"/>
                  </a:lnTo>
                  <a:lnTo>
                    <a:pt x="1193" y="314"/>
                  </a:lnTo>
                  <a:lnTo>
                    <a:pt x="1026" y="377"/>
                  </a:lnTo>
                  <a:lnTo>
                    <a:pt x="1026" y="440"/>
                  </a:lnTo>
                  <a:lnTo>
                    <a:pt x="900" y="502"/>
                  </a:lnTo>
                  <a:lnTo>
                    <a:pt x="879" y="419"/>
                  </a:lnTo>
                  <a:lnTo>
                    <a:pt x="796" y="419"/>
                  </a:lnTo>
                  <a:lnTo>
                    <a:pt x="733" y="502"/>
                  </a:lnTo>
                  <a:lnTo>
                    <a:pt x="607" y="398"/>
                  </a:lnTo>
                  <a:lnTo>
                    <a:pt x="524" y="440"/>
                  </a:lnTo>
                  <a:lnTo>
                    <a:pt x="503" y="544"/>
                  </a:lnTo>
                  <a:lnTo>
                    <a:pt x="419" y="544"/>
                  </a:lnTo>
                  <a:lnTo>
                    <a:pt x="377" y="523"/>
                  </a:lnTo>
                  <a:lnTo>
                    <a:pt x="398" y="440"/>
                  </a:lnTo>
                  <a:lnTo>
                    <a:pt x="315" y="419"/>
                  </a:lnTo>
                  <a:lnTo>
                    <a:pt x="189" y="481"/>
                  </a:lnTo>
                  <a:lnTo>
                    <a:pt x="147" y="523"/>
                  </a:lnTo>
                  <a:lnTo>
                    <a:pt x="105" y="586"/>
                  </a:lnTo>
                  <a:lnTo>
                    <a:pt x="63" y="607"/>
                  </a:lnTo>
                  <a:lnTo>
                    <a:pt x="1" y="628"/>
                  </a:lnTo>
                  <a:lnTo>
                    <a:pt x="63" y="712"/>
                  </a:lnTo>
                  <a:lnTo>
                    <a:pt x="252" y="795"/>
                  </a:lnTo>
                  <a:lnTo>
                    <a:pt x="356" y="942"/>
                  </a:lnTo>
                  <a:lnTo>
                    <a:pt x="461" y="1025"/>
                  </a:lnTo>
                  <a:lnTo>
                    <a:pt x="482" y="1151"/>
                  </a:lnTo>
                  <a:lnTo>
                    <a:pt x="419" y="1235"/>
                  </a:lnTo>
                  <a:lnTo>
                    <a:pt x="628" y="1423"/>
                  </a:lnTo>
                  <a:lnTo>
                    <a:pt x="733" y="1632"/>
                  </a:lnTo>
                  <a:lnTo>
                    <a:pt x="984" y="1632"/>
                  </a:lnTo>
                  <a:lnTo>
                    <a:pt x="1131" y="1674"/>
                  </a:lnTo>
                  <a:lnTo>
                    <a:pt x="1256" y="1590"/>
                  </a:lnTo>
                  <a:lnTo>
                    <a:pt x="1423" y="1590"/>
                  </a:lnTo>
                  <a:lnTo>
                    <a:pt x="1507" y="1695"/>
                  </a:lnTo>
                  <a:lnTo>
                    <a:pt x="1654" y="1737"/>
                  </a:lnTo>
                  <a:lnTo>
                    <a:pt x="1675" y="1841"/>
                  </a:lnTo>
                  <a:lnTo>
                    <a:pt x="1654" y="1946"/>
                  </a:lnTo>
                  <a:lnTo>
                    <a:pt x="1842" y="1988"/>
                  </a:lnTo>
                  <a:lnTo>
                    <a:pt x="1842" y="2072"/>
                  </a:lnTo>
                  <a:lnTo>
                    <a:pt x="1758" y="2092"/>
                  </a:lnTo>
                  <a:lnTo>
                    <a:pt x="1675" y="2302"/>
                  </a:lnTo>
                  <a:lnTo>
                    <a:pt x="1633" y="2385"/>
                  </a:lnTo>
                  <a:lnTo>
                    <a:pt x="1507" y="2385"/>
                  </a:lnTo>
                  <a:lnTo>
                    <a:pt x="1340" y="2469"/>
                  </a:lnTo>
                  <a:lnTo>
                    <a:pt x="1256" y="2469"/>
                  </a:lnTo>
                  <a:lnTo>
                    <a:pt x="1256" y="2532"/>
                  </a:lnTo>
                  <a:lnTo>
                    <a:pt x="1403" y="2699"/>
                  </a:lnTo>
                  <a:lnTo>
                    <a:pt x="1319" y="2783"/>
                  </a:lnTo>
                  <a:lnTo>
                    <a:pt x="1340" y="2846"/>
                  </a:lnTo>
                  <a:lnTo>
                    <a:pt x="1423" y="2846"/>
                  </a:lnTo>
                  <a:lnTo>
                    <a:pt x="1507" y="3013"/>
                  </a:lnTo>
                  <a:lnTo>
                    <a:pt x="1675" y="3013"/>
                  </a:lnTo>
                  <a:lnTo>
                    <a:pt x="1863" y="3118"/>
                  </a:lnTo>
                  <a:lnTo>
                    <a:pt x="1968" y="3118"/>
                  </a:lnTo>
                  <a:lnTo>
                    <a:pt x="2114" y="3327"/>
                  </a:lnTo>
                  <a:lnTo>
                    <a:pt x="2281" y="3411"/>
                  </a:lnTo>
                  <a:lnTo>
                    <a:pt x="2407" y="3557"/>
                  </a:lnTo>
                  <a:lnTo>
                    <a:pt x="2386" y="3641"/>
                  </a:lnTo>
                  <a:lnTo>
                    <a:pt x="2574" y="3850"/>
                  </a:lnTo>
                  <a:lnTo>
                    <a:pt x="2616" y="3976"/>
                  </a:lnTo>
                  <a:lnTo>
                    <a:pt x="2700" y="4038"/>
                  </a:lnTo>
                  <a:lnTo>
                    <a:pt x="2825" y="4038"/>
                  </a:lnTo>
                  <a:lnTo>
                    <a:pt x="2909" y="4143"/>
                  </a:lnTo>
                  <a:lnTo>
                    <a:pt x="2909" y="4206"/>
                  </a:lnTo>
                  <a:lnTo>
                    <a:pt x="2993" y="4289"/>
                  </a:lnTo>
                  <a:lnTo>
                    <a:pt x="3035" y="4289"/>
                  </a:lnTo>
                  <a:lnTo>
                    <a:pt x="3118" y="4310"/>
                  </a:lnTo>
                  <a:lnTo>
                    <a:pt x="3097" y="4415"/>
                  </a:lnTo>
                  <a:lnTo>
                    <a:pt x="3139" y="4478"/>
                  </a:lnTo>
                  <a:lnTo>
                    <a:pt x="3286" y="4478"/>
                  </a:lnTo>
                  <a:lnTo>
                    <a:pt x="3348" y="4582"/>
                  </a:lnTo>
                  <a:lnTo>
                    <a:pt x="3411" y="4603"/>
                  </a:lnTo>
                  <a:lnTo>
                    <a:pt x="3516" y="4561"/>
                  </a:lnTo>
                  <a:lnTo>
                    <a:pt x="3558" y="4624"/>
                  </a:lnTo>
                  <a:lnTo>
                    <a:pt x="3495" y="4708"/>
                  </a:lnTo>
                  <a:lnTo>
                    <a:pt x="3453" y="4875"/>
                  </a:lnTo>
                  <a:lnTo>
                    <a:pt x="3516" y="4938"/>
                  </a:lnTo>
                  <a:lnTo>
                    <a:pt x="3600" y="4938"/>
                  </a:lnTo>
                  <a:lnTo>
                    <a:pt x="3600" y="5105"/>
                  </a:lnTo>
                  <a:lnTo>
                    <a:pt x="3432" y="5231"/>
                  </a:lnTo>
                  <a:lnTo>
                    <a:pt x="3453" y="5357"/>
                  </a:lnTo>
                  <a:lnTo>
                    <a:pt x="3495" y="5440"/>
                  </a:lnTo>
                  <a:lnTo>
                    <a:pt x="3516" y="5629"/>
                  </a:lnTo>
                  <a:lnTo>
                    <a:pt x="3411" y="5670"/>
                  </a:lnTo>
                  <a:lnTo>
                    <a:pt x="3390" y="5670"/>
                  </a:lnTo>
                  <a:lnTo>
                    <a:pt x="3453" y="5859"/>
                  </a:lnTo>
                  <a:lnTo>
                    <a:pt x="3558" y="5921"/>
                  </a:lnTo>
                  <a:lnTo>
                    <a:pt x="3662" y="6152"/>
                  </a:lnTo>
                  <a:lnTo>
                    <a:pt x="3641" y="6340"/>
                  </a:lnTo>
                  <a:lnTo>
                    <a:pt x="3662" y="6445"/>
                  </a:lnTo>
                  <a:lnTo>
                    <a:pt x="3641" y="6591"/>
                  </a:lnTo>
                  <a:lnTo>
                    <a:pt x="3662" y="6717"/>
                  </a:lnTo>
                  <a:lnTo>
                    <a:pt x="3558" y="6905"/>
                  </a:lnTo>
                  <a:lnTo>
                    <a:pt x="3495" y="6926"/>
                  </a:lnTo>
                  <a:lnTo>
                    <a:pt x="3453" y="7010"/>
                  </a:lnTo>
                  <a:lnTo>
                    <a:pt x="3307" y="7072"/>
                  </a:lnTo>
                  <a:lnTo>
                    <a:pt x="3139" y="7177"/>
                  </a:lnTo>
                  <a:lnTo>
                    <a:pt x="3076" y="7282"/>
                  </a:lnTo>
                  <a:lnTo>
                    <a:pt x="2867" y="7282"/>
                  </a:lnTo>
                  <a:lnTo>
                    <a:pt x="2763" y="7344"/>
                  </a:lnTo>
                  <a:lnTo>
                    <a:pt x="2784" y="7554"/>
                  </a:lnTo>
                  <a:lnTo>
                    <a:pt x="2909" y="7595"/>
                  </a:lnTo>
                  <a:lnTo>
                    <a:pt x="3014" y="7700"/>
                  </a:lnTo>
                  <a:lnTo>
                    <a:pt x="2993" y="7763"/>
                  </a:lnTo>
                  <a:lnTo>
                    <a:pt x="3035" y="7909"/>
                  </a:lnTo>
                  <a:lnTo>
                    <a:pt x="2867" y="7909"/>
                  </a:lnTo>
                  <a:lnTo>
                    <a:pt x="2825" y="7826"/>
                  </a:lnTo>
                  <a:lnTo>
                    <a:pt x="2721" y="7763"/>
                  </a:lnTo>
                  <a:lnTo>
                    <a:pt x="2449" y="7826"/>
                  </a:lnTo>
                  <a:lnTo>
                    <a:pt x="2386" y="7805"/>
                  </a:lnTo>
                  <a:lnTo>
                    <a:pt x="2260" y="7805"/>
                  </a:lnTo>
                  <a:lnTo>
                    <a:pt x="2198" y="7951"/>
                  </a:lnTo>
                  <a:lnTo>
                    <a:pt x="2072" y="7972"/>
                  </a:lnTo>
                  <a:lnTo>
                    <a:pt x="1968" y="8118"/>
                  </a:lnTo>
                  <a:lnTo>
                    <a:pt x="1988" y="8139"/>
                  </a:lnTo>
                  <a:lnTo>
                    <a:pt x="1988" y="8244"/>
                  </a:lnTo>
                  <a:lnTo>
                    <a:pt x="1988" y="8265"/>
                  </a:lnTo>
                  <a:lnTo>
                    <a:pt x="2093" y="8286"/>
                  </a:lnTo>
                  <a:lnTo>
                    <a:pt x="2156" y="8265"/>
                  </a:lnTo>
                  <a:lnTo>
                    <a:pt x="2198" y="8286"/>
                  </a:lnTo>
                  <a:lnTo>
                    <a:pt x="2281" y="8265"/>
                  </a:lnTo>
                  <a:lnTo>
                    <a:pt x="2407" y="8286"/>
                  </a:lnTo>
                  <a:lnTo>
                    <a:pt x="2491" y="8265"/>
                  </a:lnTo>
                  <a:lnTo>
                    <a:pt x="2449" y="8328"/>
                  </a:lnTo>
                  <a:lnTo>
                    <a:pt x="2281" y="8453"/>
                  </a:lnTo>
                  <a:lnTo>
                    <a:pt x="2198" y="8579"/>
                  </a:lnTo>
                  <a:lnTo>
                    <a:pt x="2198" y="8767"/>
                  </a:lnTo>
                  <a:lnTo>
                    <a:pt x="2177" y="8851"/>
                  </a:lnTo>
                  <a:lnTo>
                    <a:pt x="2240" y="8851"/>
                  </a:lnTo>
                  <a:lnTo>
                    <a:pt x="2198" y="8872"/>
                  </a:lnTo>
                  <a:lnTo>
                    <a:pt x="2198" y="9018"/>
                  </a:lnTo>
                  <a:lnTo>
                    <a:pt x="2281" y="9081"/>
                  </a:lnTo>
                  <a:lnTo>
                    <a:pt x="2344" y="9060"/>
                  </a:lnTo>
                  <a:lnTo>
                    <a:pt x="2344" y="9060"/>
                  </a:lnTo>
                  <a:lnTo>
                    <a:pt x="2281" y="9123"/>
                  </a:lnTo>
                  <a:lnTo>
                    <a:pt x="2177" y="9165"/>
                  </a:lnTo>
                  <a:lnTo>
                    <a:pt x="2072" y="9227"/>
                  </a:lnTo>
                  <a:lnTo>
                    <a:pt x="2240" y="9227"/>
                  </a:lnTo>
                  <a:lnTo>
                    <a:pt x="2470" y="9123"/>
                  </a:lnTo>
                  <a:lnTo>
                    <a:pt x="2470" y="9102"/>
                  </a:lnTo>
                  <a:lnTo>
                    <a:pt x="2491" y="9102"/>
                  </a:lnTo>
                  <a:lnTo>
                    <a:pt x="2574" y="9018"/>
                  </a:lnTo>
                  <a:lnTo>
                    <a:pt x="2595" y="8914"/>
                  </a:lnTo>
                  <a:lnTo>
                    <a:pt x="2616" y="8851"/>
                  </a:lnTo>
                  <a:lnTo>
                    <a:pt x="2700" y="8872"/>
                  </a:lnTo>
                  <a:lnTo>
                    <a:pt x="2721" y="8851"/>
                  </a:lnTo>
                  <a:lnTo>
                    <a:pt x="2867" y="8746"/>
                  </a:lnTo>
                  <a:lnTo>
                    <a:pt x="2909" y="8746"/>
                  </a:lnTo>
                  <a:lnTo>
                    <a:pt x="2930" y="8683"/>
                  </a:lnTo>
                  <a:lnTo>
                    <a:pt x="2993" y="8662"/>
                  </a:lnTo>
                  <a:lnTo>
                    <a:pt x="2972" y="8600"/>
                  </a:lnTo>
                  <a:lnTo>
                    <a:pt x="2972" y="8579"/>
                  </a:lnTo>
                  <a:lnTo>
                    <a:pt x="2930" y="8495"/>
                  </a:lnTo>
                  <a:lnTo>
                    <a:pt x="2993" y="8495"/>
                  </a:lnTo>
                  <a:lnTo>
                    <a:pt x="3035" y="8558"/>
                  </a:lnTo>
                  <a:lnTo>
                    <a:pt x="3097" y="8579"/>
                  </a:lnTo>
                  <a:lnTo>
                    <a:pt x="3139" y="8537"/>
                  </a:lnTo>
                  <a:lnTo>
                    <a:pt x="3139" y="8453"/>
                  </a:lnTo>
                  <a:lnTo>
                    <a:pt x="3035" y="8349"/>
                  </a:lnTo>
                  <a:lnTo>
                    <a:pt x="3160" y="8453"/>
                  </a:lnTo>
                  <a:lnTo>
                    <a:pt x="3244" y="8390"/>
                  </a:lnTo>
                  <a:lnTo>
                    <a:pt x="3223" y="8286"/>
                  </a:lnTo>
                  <a:lnTo>
                    <a:pt x="3244" y="8244"/>
                  </a:lnTo>
                  <a:lnTo>
                    <a:pt x="3097" y="8181"/>
                  </a:lnTo>
                  <a:lnTo>
                    <a:pt x="3160" y="8181"/>
                  </a:lnTo>
                  <a:lnTo>
                    <a:pt x="3223" y="8160"/>
                  </a:lnTo>
                  <a:lnTo>
                    <a:pt x="3223" y="8139"/>
                  </a:lnTo>
                  <a:lnTo>
                    <a:pt x="3139" y="8077"/>
                  </a:lnTo>
                  <a:lnTo>
                    <a:pt x="3244" y="8118"/>
                  </a:lnTo>
                  <a:lnTo>
                    <a:pt x="3286" y="8077"/>
                  </a:lnTo>
                  <a:lnTo>
                    <a:pt x="3307" y="8014"/>
                  </a:lnTo>
                  <a:lnTo>
                    <a:pt x="3307" y="8077"/>
                  </a:lnTo>
                  <a:lnTo>
                    <a:pt x="3286" y="8160"/>
                  </a:lnTo>
                  <a:lnTo>
                    <a:pt x="3307" y="8160"/>
                  </a:lnTo>
                  <a:lnTo>
                    <a:pt x="3411" y="8139"/>
                  </a:lnTo>
                  <a:lnTo>
                    <a:pt x="3495" y="8181"/>
                  </a:lnTo>
                  <a:lnTo>
                    <a:pt x="3620" y="8160"/>
                  </a:lnTo>
                  <a:lnTo>
                    <a:pt x="3872" y="8014"/>
                  </a:lnTo>
                  <a:lnTo>
                    <a:pt x="3955" y="7951"/>
                  </a:lnTo>
                  <a:lnTo>
                    <a:pt x="4060" y="7951"/>
                  </a:lnTo>
                  <a:lnTo>
                    <a:pt x="4060" y="7846"/>
                  </a:lnTo>
                  <a:lnTo>
                    <a:pt x="4164" y="7763"/>
                  </a:lnTo>
                  <a:lnTo>
                    <a:pt x="4269" y="7721"/>
                  </a:lnTo>
                  <a:lnTo>
                    <a:pt x="4395" y="7595"/>
                  </a:lnTo>
                  <a:lnTo>
                    <a:pt x="4457" y="7554"/>
                  </a:lnTo>
                  <a:lnTo>
                    <a:pt x="4478" y="7428"/>
                  </a:lnTo>
                  <a:lnTo>
                    <a:pt x="4541" y="7407"/>
                  </a:lnTo>
                  <a:lnTo>
                    <a:pt x="4604" y="7323"/>
                  </a:lnTo>
                  <a:lnTo>
                    <a:pt x="4583" y="7282"/>
                  </a:lnTo>
                  <a:lnTo>
                    <a:pt x="4604" y="7177"/>
                  </a:lnTo>
                  <a:lnTo>
                    <a:pt x="4541" y="7072"/>
                  </a:lnTo>
                  <a:lnTo>
                    <a:pt x="4646" y="6989"/>
                  </a:lnTo>
                  <a:lnTo>
                    <a:pt x="4646" y="6905"/>
                  </a:lnTo>
                  <a:lnTo>
                    <a:pt x="4688" y="6884"/>
                  </a:lnTo>
                  <a:lnTo>
                    <a:pt x="4688" y="6821"/>
                  </a:lnTo>
                  <a:lnTo>
                    <a:pt x="4646" y="6758"/>
                  </a:lnTo>
                  <a:lnTo>
                    <a:pt x="4646" y="6675"/>
                  </a:lnTo>
                  <a:lnTo>
                    <a:pt x="4688" y="6654"/>
                  </a:lnTo>
                  <a:lnTo>
                    <a:pt x="4709" y="6696"/>
                  </a:lnTo>
                  <a:lnTo>
                    <a:pt x="4709" y="6717"/>
                  </a:lnTo>
                  <a:lnTo>
                    <a:pt x="4729" y="6717"/>
                  </a:lnTo>
                  <a:lnTo>
                    <a:pt x="4771" y="6654"/>
                  </a:lnTo>
                  <a:lnTo>
                    <a:pt x="4688" y="6507"/>
                  </a:lnTo>
                  <a:lnTo>
                    <a:pt x="4667" y="6445"/>
                  </a:lnTo>
                  <a:lnTo>
                    <a:pt x="4604" y="6403"/>
                  </a:lnTo>
                  <a:lnTo>
                    <a:pt x="4604" y="6361"/>
                  </a:lnTo>
                  <a:lnTo>
                    <a:pt x="4583" y="6194"/>
                  </a:lnTo>
                  <a:lnTo>
                    <a:pt x="4604" y="6173"/>
                  </a:lnTo>
                  <a:lnTo>
                    <a:pt x="4562" y="6068"/>
                  </a:lnTo>
                  <a:lnTo>
                    <a:pt x="4583" y="6026"/>
                  </a:lnTo>
                  <a:lnTo>
                    <a:pt x="4583" y="5921"/>
                  </a:lnTo>
                  <a:lnTo>
                    <a:pt x="4541" y="5859"/>
                  </a:lnTo>
                  <a:lnTo>
                    <a:pt x="4499" y="5670"/>
                  </a:lnTo>
                  <a:lnTo>
                    <a:pt x="4457" y="5649"/>
                  </a:lnTo>
                  <a:lnTo>
                    <a:pt x="4437" y="5440"/>
                  </a:lnTo>
                  <a:lnTo>
                    <a:pt x="4332" y="5315"/>
                  </a:lnTo>
                  <a:lnTo>
                    <a:pt x="4353" y="5252"/>
                  </a:lnTo>
                  <a:lnTo>
                    <a:pt x="4332" y="5210"/>
                  </a:lnTo>
                  <a:lnTo>
                    <a:pt x="4332" y="5147"/>
                  </a:lnTo>
                  <a:lnTo>
                    <a:pt x="4185" y="5022"/>
                  </a:lnTo>
                  <a:lnTo>
                    <a:pt x="4185" y="4938"/>
                  </a:lnTo>
                  <a:lnTo>
                    <a:pt x="4164" y="4938"/>
                  </a:lnTo>
                  <a:lnTo>
                    <a:pt x="4144" y="4833"/>
                  </a:lnTo>
                  <a:lnTo>
                    <a:pt x="4060" y="4708"/>
                  </a:lnTo>
                  <a:lnTo>
                    <a:pt x="3809" y="4499"/>
                  </a:lnTo>
                  <a:lnTo>
                    <a:pt x="3746" y="4394"/>
                  </a:lnTo>
                  <a:lnTo>
                    <a:pt x="3453" y="4185"/>
                  </a:lnTo>
                  <a:lnTo>
                    <a:pt x="3139" y="4038"/>
                  </a:lnTo>
                  <a:lnTo>
                    <a:pt x="3139" y="3976"/>
                  </a:lnTo>
                  <a:lnTo>
                    <a:pt x="3014" y="3934"/>
                  </a:lnTo>
                  <a:lnTo>
                    <a:pt x="2784" y="3745"/>
                  </a:lnTo>
                  <a:lnTo>
                    <a:pt x="2763" y="3662"/>
                  </a:lnTo>
                  <a:lnTo>
                    <a:pt x="2721" y="3536"/>
                  </a:lnTo>
                  <a:lnTo>
                    <a:pt x="2721" y="3473"/>
                  </a:lnTo>
                  <a:lnTo>
                    <a:pt x="2721" y="3432"/>
                  </a:lnTo>
                  <a:lnTo>
                    <a:pt x="2679" y="3306"/>
                  </a:lnTo>
                  <a:lnTo>
                    <a:pt x="2595" y="3306"/>
                  </a:lnTo>
                  <a:lnTo>
                    <a:pt x="2470" y="3139"/>
                  </a:lnTo>
                  <a:lnTo>
                    <a:pt x="2281" y="3055"/>
                  </a:lnTo>
                  <a:lnTo>
                    <a:pt x="2177" y="3034"/>
                  </a:lnTo>
                  <a:lnTo>
                    <a:pt x="2281" y="2992"/>
                  </a:lnTo>
                  <a:lnTo>
                    <a:pt x="2281" y="2929"/>
                  </a:lnTo>
                  <a:lnTo>
                    <a:pt x="2177" y="2825"/>
                  </a:lnTo>
                  <a:lnTo>
                    <a:pt x="2240" y="2720"/>
                  </a:lnTo>
                  <a:lnTo>
                    <a:pt x="2281" y="2532"/>
                  </a:lnTo>
                  <a:lnTo>
                    <a:pt x="2260" y="2490"/>
                  </a:lnTo>
                  <a:lnTo>
                    <a:pt x="2198" y="2490"/>
                  </a:lnTo>
                  <a:lnTo>
                    <a:pt x="2198" y="2385"/>
                  </a:lnTo>
                  <a:lnTo>
                    <a:pt x="2260" y="2323"/>
                  </a:lnTo>
                  <a:lnTo>
                    <a:pt x="2281" y="2218"/>
                  </a:lnTo>
                  <a:lnTo>
                    <a:pt x="2344" y="2197"/>
                  </a:lnTo>
                  <a:lnTo>
                    <a:pt x="2365" y="2155"/>
                  </a:lnTo>
                  <a:lnTo>
                    <a:pt x="2386" y="2176"/>
                  </a:lnTo>
                  <a:lnTo>
                    <a:pt x="2449" y="2176"/>
                  </a:lnTo>
                  <a:lnTo>
                    <a:pt x="2553" y="2051"/>
                  </a:lnTo>
                  <a:lnTo>
                    <a:pt x="2574" y="2051"/>
                  </a:lnTo>
                  <a:lnTo>
                    <a:pt x="2616" y="1988"/>
                  </a:lnTo>
                  <a:lnTo>
                    <a:pt x="2574" y="1904"/>
                  </a:lnTo>
                  <a:lnTo>
                    <a:pt x="2595" y="1883"/>
                  </a:lnTo>
                  <a:lnTo>
                    <a:pt x="2595" y="1800"/>
                  </a:lnTo>
                  <a:lnTo>
                    <a:pt x="2595" y="1737"/>
                  </a:lnTo>
                  <a:lnTo>
                    <a:pt x="2574" y="1674"/>
                  </a:lnTo>
                  <a:lnTo>
                    <a:pt x="2616" y="1632"/>
                  </a:lnTo>
                  <a:lnTo>
                    <a:pt x="2616" y="1548"/>
                  </a:lnTo>
                  <a:lnTo>
                    <a:pt x="2679" y="1548"/>
                  </a:lnTo>
                  <a:lnTo>
                    <a:pt x="2700" y="1590"/>
                  </a:lnTo>
                  <a:lnTo>
                    <a:pt x="2721" y="1590"/>
                  </a:lnTo>
                  <a:lnTo>
                    <a:pt x="2804" y="1548"/>
                  </a:lnTo>
                  <a:lnTo>
                    <a:pt x="2888" y="1528"/>
                  </a:lnTo>
                  <a:lnTo>
                    <a:pt x="2930" y="1548"/>
                  </a:lnTo>
                  <a:lnTo>
                    <a:pt x="2972" y="1528"/>
                  </a:lnTo>
                  <a:lnTo>
                    <a:pt x="3014" y="1465"/>
                  </a:lnTo>
                  <a:lnTo>
                    <a:pt x="2993" y="1381"/>
                  </a:lnTo>
                  <a:lnTo>
                    <a:pt x="3014" y="1339"/>
                  </a:lnTo>
                  <a:lnTo>
                    <a:pt x="3118" y="1318"/>
                  </a:lnTo>
                  <a:lnTo>
                    <a:pt x="3223" y="1339"/>
                  </a:lnTo>
                  <a:lnTo>
                    <a:pt x="3328" y="1256"/>
                  </a:lnTo>
                  <a:lnTo>
                    <a:pt x="3390" y="1256"/>
                  </a:lnTo>
                  <a:lnTo>
                    <a:pt x="3432" y="1235"/>
                  </a:lnTo>
                  <a:lnTo>
                    <a:pt x="3495" y="1172"/>
                  </a:lnTo>
                  <a:lnTo>
                    <a:pt x="3453" y="1130"/>
                  </a:lnTo>
                  <a:lnTo>
                    <a:pt x="3348" y="1067"/>
                  </a:lnTo>
                  <a:lnTo>
                    <a:pt x="3286" y="1109"/>
                  </a:lnTo>
                  <a:lnTo>
                    <a:pt x="3223" y="1046"/>
                  </a:lnTo>
                  <a:lnTo>
                    <a:pt x="3118" y="1109"/>
                  </a:lnTo>
                  <a:lnTo>
                    <a:pt x="3014" y="1025"/>
                  </a:lnTo>
                  <a:lnTo>
                    <a:pt x="2888" y="1004"/>
                  </a:lnTo>
                  <a:lnTo>
                    <a:pt x="2867" y="900"/>
                  </a:lnTo>
                  <a:lnTo>
                    <a:pt x="2616" y="816"/>
                  </a:lnTo>
                  <a:lnTo>
                    <a:pt x="2595" y="712"/>
                  </a:lnTo>
                  <a:lnTo>
                    <a:pt x="2512" y="691"/>
                  </a:lnTo>
                  <a:lnTo>
                    <a:pt x="2574" y="481"/>
                  </a:lnTo>
                  <a:lnTo>
                    <a:pt x="2679" y="440"/>
                  </a:lnTo>
                  <a:lnTo>
                    <a:pt x="2679" y="335"/>
                  </a:lnTo>
                  <a:lnTo>
                    <a:pt x="2595" y="272"/>
                  </a:lnTo>
                  <a:lnTo>
                    <a:pt x="2449" y="314"/>
                  </a:lnTo>
                  <a:lnTo>
                    <a:pt x="2386" y="272"/>
                  </a:lnTo>
                  <a:lnTo>
                    <a:pt x="2114" y="272"/>
                  </a:lnTo>
                  <a:lnTo>
                    <a:pt x="2072" y="188"/>
                  </a:lnTo>
                  <a:lnTo>
                    <a:pt x="1947" y="168"/>
                  </a:lnTo>
                  <a:lnTo>
                    <a:pt x="1947" y="84"/>
                  </a:lnTo>
                  <a:lnTo>
                    <a:pt x="1821"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6" name="Google Shape;536;p45"/>
            <p:cNvSpPr/>
            <p:nvPr/>
          </p:nvSpPr>
          <p:spPr>
            <a:xfrm>
              <a:off x="4450186" y="3045644"/>
              <a:ext cx="36139" cy="29750"/>
            </a:xfrm>
            <a:custGeom>
              <a:avLst/>
              <a:gdLst/>
              <a:ahLst/>
              <a:cxnLst/>
              <a:rect l="l" t="t" r="r" b="b"/>
              <a:pathLst>
                <a:path w="3035" h="2616" extrusionOk="0">
                  <a:moveTo>
                    <a:pt x="2407" y="0"/>
                  </a:moveTo>
                  <a:lnTo>
                    <a:pt x="2239" y="42"/>
                  </a:lnTo>
                  <a:lnTo>
                    <a:pt x="2135" y="126"/>
                  </a:lnTo>
                  <a:lnTo>
                    <a:pt x="2260" y="251"/>
                  </a:lnTo>
                  <a:lnTo>
                    <a:pt x="2239" y="356"/>
                  </a:lnTo>
                  <a:lnTo>
                    <a:pt x="2260" y="460"/>
                  </a:lnTo>
                  <a:lnTo>
                    <a:pt x="2260" y="544"/>
                  </a:lnTo>
                  <a:lnTo>
                    <a:pt x="2072" y="481"/>
                  </a:lnTo>
                  <a:lnTo>
                    <a:pt x="1967" y="314"/>
                  </a:lnTo>
                  <a:lnTo>
                    <a:pt x="1821" y="314"/>
                  </a:lnTo>
                  <a:lnTo>
                    <a:pt x="1758" y="230"/>
                  </a:lnTo>
                  <a:lnTo>
                    <a:pt x="1632" y="126"/>
                  </a:lnTo>
                  <a:lnTo>
                    <a:pt x="1549" y="167"/>
                  </a:lnTo>
                  <a:lnTo>
                    <a:pt x="1444" y="105"/>
                  </a:lnTo>
                  <a:lnTo>
                    <a:pt x="1298" y="126"/>
                  </a:lnTo>
                  <a:lnTo>
                    <a:pt x="1151" y="63"/>
                  </a:lnTo>
                  <a:lnTo>
                    <a:pt x="1026" y="63"/>
                  </a:lnTo>
                  <a:lnTo>
                    <a:pt x="879" y="146"/>
                  </a:lnTo>
                  <a:lnTo>
                    <a:pt x="816" y="105"/>
                  </a:lnTo>
                  <a:lnTo>
                    <a:pt x="670" y="105"/>
                  </a:lnTo>
                  <a:lnTo>
                    <a:pt x="398" y="167"/>
                  </a:lnTo>
                  <a:lnTo>
                    <a:pt x="272" y="167"/>
                  </a:lnTo>
                  <a:lnTo>
                    <a:pt x="168" y="335"/>
                  </a:lnTo>
                  <a:lnTo>
                    <a:pt x="105" y="523"/>
                  </a:lnTo>
                  <a:lnTo>
                    <a:pt x="42" y="649"/>
                  </a:lnTo>
                  <a:lnTo>
                    <a:pt x="0" y="858"/>
                  </a:lnTo>
                  <a:lnTo>
                    <a:pt x="63" y="1088"/>
                  </a:lnTo>
                  <a:lnTo>
                    <a:pt x="168" y="1151"/>
                  </a:lnTo>
                  <a:lnTo>
                    <a:pt x="210" y="1255"/>
                  </a:lnTo>
                  <a:lnTo>
                    <a:pt x="189" y="1486"/>
                  </a:lnTo>
                  <a:lnTo>
                    <a:pt x="189" y="1569"/>
                  </a:lnTo>
                  <a:lnTo>
                    <a:pt x="272" y="1632"/>
                  </a:lnTo>
                  <a:lnTo>
                    <a:pt x="272" y="1779"/>
                  </a:lnTo>
                  <a:lnTo>
                    <a:pt x="356" y="1820"/>
                  </a:lnTo>
                  <a:lnTo>
                    <a:pt x="356" y="1925"/>
                  </a:lnTo>
                  <a:lnTo>
                    <a:pt x="419" y="2051"/>
                  </a:lnTo>
                  <a:lnTo>
                    <a:pt x="482" y="2030"/>
                  </a:lnTo>
                  <a:lnTo>
                    <a:pt x="523" y="2113"/>
                  </a:lnTo>
                  <a:lnTo>
                    <a:pt x="503" y="2218"/>
                  </a:lnTo>
                  <a:lnTo>
                    <a:pt x="565" y="2260"/>
                  </a:lnTo>
                  <a:lnTo>
                    <a:pt x="565" y="2364"/>
                  </a:lnTo>
                  <a:lnTo>
                    <a:pt x="733" y="2364"/>
                  </a:lnTo>
                  <a:lnTo>
                    <a:pt x="733" y="2260"/>
                  </a:lnTo>
                  <a:lnTo>
                    <a:pt x="795" y="2218"/>
                  </a:lnTo>
                  <a:lnTo>
                    <a:pt x="837" y="2155"/>
                  </a:lnTo>
                  <a:lnTo>
                    <a:pt x="837" y="2239"/>
                  </a:lnTo>
                  <a:lnTo>
                    <a:pt x="900" y="2323"/>
                  </a:lnTo>
                  <a:lnTo>
                    <a:pt x="879" y="2406"/>
                  </a:lnTo>
                  <a:lnTo>
                    <a:pt x="816" y="2469"/>
                  </a:lnTo>
                  <a:lnTo>
                    <a:pt x="837" y="2553"/>
                  </a:lnTo>
                  <a:lnTo>
                    <a:pt x="879" y="2574"/>
                  </a:lnTo>
                  <a:lnTo>
                    <a:pt x="921" y="2574"/>
                  </a:lnTo>
                  <a:lnTo>
                    <a:pt x="1026" y="2511"/>
                  </a:lnTo>
                  <a:lnTo>
                    <a:pt x="1026" y="2469"/>
                  </a:lnTo>
                  <a:lnTo>
                    <a:pt x="1088" y="2532"/>
                  </a:lnTo>
                  <a:lnTo>
                    <a:pt x="1214" y="2553"/>
                  </a:lnTo>
                  <a:lnTo>
                    <a:pt x="1235" y="2532"/>
                  </a:lnTo>
                  <a:lnTo>
                    <a:pt x="1340" y="2615"/>
                  </a:lnTo>
                  <a:lnTo>
                    <a:pt x="1444" y="2469"/>
                  </a:lnTo>
                  <a:lnTo>
                    <a:pt x="1570" y="2448"/>
                  </a:lnTo>
                  <a:lnTo>
                    <a:pt x="1632" y="2302"/>
                  </a:lnTo>
                  <a:lnTo>
                    <a:pt x="1758" y="2302"/>
                  </a:lnTo>
                  <a:lnTo>
                    <a:pt x="1821" y="2323"/>
                  </a:lnTo>
                  <a:lnTo>
                    <a:pt x="2093" y="2260"/>
                  </a:lnTo>
                  <a:lnTo>
                    <a:pt x="2197" y="2323"/>
                  </a:lnTo>
                  <a:lnTo>
                    <a:pt x="2239" y="2406"/>
                  </a:lnTo>
                  <a:lnTo>
                    <a:pt x="2407" y="2406"/>
                  </a:lnTo>
                  <a:lnTo>
                    <a:pt x="2365" y="2260"/>
                  </a:lnTo>
                  <a:lnTo>
                    <a:pt x="2386" y="2197"/>
                  </a:lnTo>
                  <a:lnTo>
                    <a:pt x="2281" y="2092"/>
                  </a:lnTo>
                  <a:lnTo>
                    <a:pt x="2156" y="2051"/>
                  </a:lnTo>
                  <a:lnTo>
                    <a:pt x="2135" y="1841"/>
                  </a:lnTo>
                  <a:lnTo>
                    <a:pt x="2239" y="1779"/>
                  </a:lnTo>
                  <a:lnTo>
                    <a:pt x="2448" y="1779"/>
                  </a:lnTo>
                  <a:lnTo>
                    <a:pt x="2511" y="1674"/>
                  </a:lnTo>
                  <a:lnTo>
                    <a:pt x="2679" y="1569"/>
                  </a:lnTo>
                  <a:lnTo>
                    <a:pt x="2825" y="1507"/>
                  </a:lnTo>
                  <a:lnTo>
                    <a:pt x="2867" y="1423"/>
                  </a:lnTo>
                  <a:lnTo>
                    <a:pt x="2930" y="1402"/>
                  </a:lnTo>
                  <a:lnTo>
                    <a:pt x="3034" y="1214"/>
                  </a:lnTo>
                  <a:lnTo>
                    <a:pt x="3013" y="1088"/>
                  </a:lnTo>
                  <a:lnTo>
                    <a:pt x="3034" y="942"/>
                  </a:lnTo>
                  <a:lnTo>
                    <a:pt x="3013" y="837"/>
                  </a:lnTo>
                  <a:lnTo>
                    <a:pt x="3034" y="649"/>
                  </a:lnTo>
                  <a:lnTo>
                    <a:pt x="2930" y="418"/>
                  </a:lnTo>
                  <a:lnTo>
                    <a:pt x="2825" y="356"/>
                  </a:lnTo>
                  <a:lnTo>
                    <a:pt x="2762" y="167"/>
                  </a:lnTo>
                  <a:lnTo>
                    <a:pt x="2679" y="167"/>
                  </a:lnTo>
                  <a:lnTo>
                    <a:pt x="2574" y="126"/>
                  </a:lnTo>
                  <a:lnTo>
                    <a:pt x="2469" y="105"/>
                  </a:lnTo>
                  <a:lnTo>
                    <a:pt x="2407"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7" name="Google Shape;537;p45"/>
            <p:cNvSpPr/>
            <p:nvPr/>
          </p:nvSpPr>
          <p:spPr>
            <a:xfrm>
              <a:off x="4429753" y="2990191"/>
              <a:ext cx="55822" cy="61650"/>
            </a:xfrm>
            <a:custGeom>
              <a:avLst/>
              <a:gdLst/>
              <a:ahLst/>
              <a:cxnLst/>
              <a:rect l="l" t="t" r="r" b="b"/>
              <a:pathLst>
                <a:path w="4688" h="5421" extrusionOk="0">
                  <a:moveTo>
                    <a:pt x="879" y="1"/>
                  </a:moveTo>
                  <a:lnTo>
                    <a:pt x="879" y="85"/>
                  </a:lnTo>
                  <a:lnTo>
                    <a:pt x="817" y="126"/>
                  </a:lnTo>
                  <a:lnTo>
                    <a:pt x="817" y="336"/>
                  </a:lnTo>
                  <a:lnTo>
                    <a:pt x="859" y="440"/>
                  </a:lnTo>
                  <a:lnTo>
                    <a:pt x="859" y="587"/>
                  </a:lnTo>
                  <a:lnTo>
                    <a:pt x="879" y="733"/>
                  </a:lnTo>
                  <a:lnTo>
                    <a:pt x="775" y="712"/>
                  </a:lnTo>
                  <a:lnTo>
                    <a:pt x="649" y="754"/>
                  </a:lnTo>
                  <a:lnTo>
                    <a:pt x="587" y="649"/>
                  </a:lnTo>
                  <a:lnTo>
                    <a:pt x="524" y="608"/>
                  </a:lnTo>
                  <a:lnTo>
                    <a:pt x="419" y="712"/>
                  </a:lnTo>
                  <a:lnTo>
                    <a:pt x="252" y="733"/>
                  </a:lnTo>
                  <a:lnTo>
                    <a:pt x="231" y="838"/>
                  </a:lnTo>
                  <a:lnTo>
                    <a:pt x="189" y="942"/>
                  </a:lnTo>
                  <a:lnTo>
                    <a:pt x="231" y="1026"/>
                  </a:lnTo>
                  <a:lnTo>
                    <a:pt x="105" y="1110"/>
                  </a:lnTo>
                  <a:lnTo>
                    <a:pt x="43" y="1110"/>
                  </a:lnTo>
                  <a:lnTo>
                    <a:pt x="1" y="1256"/>
                  </a:lnTo>
                  <a:lnTo>
                    <a:pt x="43" y="1382"/>
                  </a:lnTo>
                  <a:lnTo>
                    <a:pt x="210" y="1361"/>
                  </a:lnTo>
                  <a:lnTo>
                    <a:pt x="315" y="1486"/>
                  </a:lnTo>
                  <a:lnTo>
                    <a:pt x="335" y="1675"/>
                  </a:lnTo>
                  <a:lnTo>
                    <a:pt x="252" y="1758"/>
                  </a:lnTo>
                  <a:lnTo>
                    <a:pt x="335" y="1884"/>
                  </a:lnTo>
                  <a:lnTo>
                    <a:pt x="440" y="1947"/>
                  </a:lnTo>
                  <a:lnTo>
                    <a:pt x="524" y="1863"/>
                  </a:lnTo>
                  <a:lnTo>
                    <a:pt x="733" y="1863"/>
                  </a:lnTo>
                  <a:lnTo>
                    <a:pt x="754" y="1968"/>
                  </a:lnTo>
                  <a:lnTo>
                    <a:pt x="670" y="2093"/>
                  </a:lnTo>
                  <a:lnTo>
                    <a:pt x="754" y="2198"/>
                  </a:lnTo>
                  <a:lnTo>
                    <a:pt x="733" y="2281"/>
                  </a:lnTo>
                  <a:lnTo>
                    <a:pt x="670" y="2386"/>
                  </a:lnTo>
                  <a:lnTo>
                    <a:pt x="733" y="2512"/>
                  </a:lnTo>
                  <a:lnTo>
                    <a:pt x="733" y="2721"/>
                  </a:lnTo>
                  <a:lnTo>
                    <a:pt x="733" y="3014"/>
                  </a:lnTo>
                  <a:lnTo>
                    <a:pt x="879" y="2930"/>
                  </a:lnTo>
                  <a:lnTo>
                    <a:pt x="1047" y="2909"/>
                  </a:lnTo>
                  <a:lnTo>
                    <a:pt x="1047" y="2784"/>
                  </a:lnTo>
                  <a:lnTo>
                    <a:pt x="1235" y="2700"/>
                  </a:lnTo>
                  <a:lnTo>
                    <a:pt x="1444" y="2805"/>
                  </a:lnTo>
                  <a:lnTo>
                    <a:pt x="1549" y="2805"/>
                  </a:lnTo>
                  <a:lnTo>
                    <a:pt x="1633" y="2930"/>
                  </a:lnTo>
                  <a:lnTo>
                    <a:pt x="1884" y="2909"/>
                  </a:lnTo>
                  <a:lnTo>
                    <a:pt x="2009" y="2637"/>
                  </a:lnTo>
                  <a:lnTo>
                    <a:pt x="2198" y="2595"/>
                  </a:lnTo>
                  <a:lnTo>
                    <a:pt x="2449" y="2679"/>
                  </a:lnTo>
                  <a:lnTo>
                    <a:pt x="2532" y="2826"/>
                  </a:lnTo>
                  <a:lnTo>
                    <a:pt x="2804" y="3014"/>
                  </a:lnTo>
                  <a:lnTo>
                    <a:pt x="2930" y="3118"/>
                  </a:lnTo>
                  <a:lnTo>
                    <a:pt x="2972" y="3244"/>
                  </a:lnTo>
                  <a:lnTo>
                    <a:pt x="2972" y="3328"/>
                  </a:lnTo>
                  <a:lnTo>
                    <a:pt x="2930" y="3411"/>
                  </a:lnTo>
                  <a:lnTo>
                    <a:pt x="2972" y="3537"/>
                  </a:lnTo>
                  <a:lnTo>
                    <a:pt x="2972" y="3725"/>
                  </a:lnTo>
                  <a:lnTo>
                    <a:pt x="2951" y="3788"/>
                  </a:lnTo>
                  <a:lnTo>
                    <a:pt x="3056" y="3872"/>
                  </a:lnTo>
                  <a:lnTo>
                    <a:pt x="3160" y="3997"/>
                  </a:lnTo>
                  <a:lnTo>
                    <a:pt x="3286" y="3997"/>
                  </a:lnTo>
                  <a:lnTo>
                    <a:pt x="3369" y="4060"/>
                  </a:lnTo>
                  <a:lnTo>
                    <a:pt x="3348" y="4102"/>
                  </a:lnTo>
                  <a:lnTo>
                    <a:pt x="3495" y="4206"/>
                  </a:lnTo>
                  <a:lnTo>
                    <a:pt x="3495" y="4290"/>
                  </a:lnTo>
                  <a:lnTo>
                    <a:pt x="3474" y="4416"/>
                  </a:lnTo>
                  <a:lnTo>
                    <a:pt x="3474" y="4499"/>
                  </a:lnTo>
                  <a:lnTo>
                    <a:pt x="3453" y="4604"/>
                  </a:lnTo>
                  <a:lnTo>
                    <a:pt x="3474" y="4688"/>
                  </a:lnTo>
                  <a:lnTo>
                    <a:pt x="3474" y="4897"/>
                  </a:lnTo>
                  <a:lnTo>
                    <a:pt x="3390" y="4981"/>
                  </a:lnTo>
                  <a:lnTo>
                    <a:pt x="3348" y="5002"/>
                  </a:lnTo>
                  <a:lnTo>
                    <a:pt x="3474" y="5106"/>
                  </a:lnTo>
                  <a:lnTo>
                    <a:pt x="3537" y="5190"/>
                  </a:lnTo>
                  <a:lnTo>
                    <a:pt x="3683" y="5190"/>
                  </a:lnTo>
                  <a:lnTo>
                    <a:pt x="3788" y="5357"/>
                  </a:lnTo>
                  <a:lnTo>
                    <a:pt x="3976" y="5420"/>
                  </a:lnTo>
                  <a:lnTo>
                    <a:pt x="3976" y="5336"/>
                  </a:lnTo>
                  <a:lnTo>
                    <a:pt x="3955" y="5232"/>
                  </a:lnTo>
                  <a:lnTo>
                    <a:pt x="3976" y="5127"/>
                  </a:lnTo>
                  <a:lnTo>
                    <a:pt x="3851" y="5002"/>
                  </a:lnTo>
                  <a:lnTo>
                    <a:pt x="3955" y="4918"/>
                  </a:lnTo>
                  <a:lnTo>
                    <a:pt x="4123" y="4876"/>
                  </a:lnTo>
                  <a:lnTo>
                    <a:pt x="4185" y="4981"/>
                  </a:lnTo>
                  <a:lnTo>
                    <a:pt x="4290" y="5002"/>
                  </a:lnTo>
                  <a:lnTo>
                    <a:pt x="4395" y="5043"/>
                  </a:lnTo>
                  <a:lnTo>
                    <a:pt x="4499" y="5043"/>
                  </a:lnTo>
                  <a:lnTo>
                    <a:pt x="4604" y="5002"/>
                  </a:lnTo>
                  <a:lnTo>
                    <a:pt x="4583" y="4813"/>
                  </a:lnTo>
                  <a:lnTo>
                    <a:pt x="4541" y="4730"/>
                  </a:lnTo>
                  <a:lnTo>
                    <a:pt x="4520" y="4604"/>
                  </a:lnTo>
                  <a:lnTo>
                    <a:pt x="4688" y="4478"/>
                  </a:lnTo>
                  <a:lnTo>
                    <a:pt x="4688" y="4311"/>
                  </a:lnTo>
                  <a:lnTo>
                    <a:pt x="4604" y="4311"/>
                  </a:lnTo>
                  <a:lnTo>
                    <a:pt x="4541" y="4248"/>
                  </a:lnTo>
                  <a:lnTo>
                    <a:pt x="4583" y="4081"/>
                  </a:lnTo>
                  <a:lnTo>
                    <a:pt x="4646" y="3997"/>
                  </a:lnTo>
                  <a:lnTo>
                    <a:pt x="4604" y="3934"/>
                  </a:lnTo>
                  <a:lnTo>
                    <a:pt x="4499" y="3976"/>
                  </a:lnTo>
                  <a:lnTo>
                    <a:pt x="4436" y="3955"/>
                  </a:lnTo>
                  <a:lnTo>
                    <a:pt x="4374" y="3851"/>
                  </a:lnTo>
                  <a:lnTo>
                    <a:pt x="4227" y="3851"/>
                  </a:lnTo>
                  <a:lnTo>
                    <a:pt x="4185" y="3788"/>
                  </a:lnTo>
                  <a:lnTo>
                    <a:pt x="4206" y="3683"/>
                  </a:lnTo>
                  <a:lnTo>
                    <a:pt x="4123" y="3662"/>
                  </a:lnTo>
                  <a:lnTo>
                    <a:pt x="4081" y="3662"/>
                  </a:lnTo>
                  <a:lnTo>
                    <a:pt x="3997" y="3579"/>
                  </a:lnTo>
                  <a:lnTo>
                    <a:pt x="3997" y="3516"/>
                  </a:lnTo>
                  <a:lnTo>
                    <a:pt x="3913" y="3411"/>
                  </a:lnTo>
                  <a:lnTo>
                    <a:pt x="3788" y="3411"/>
                  </a:lnTo>
                  <a:lnTo>
                    <a:pt x="3704" y="3349"/>
                  </a:lnTo>
                  <a:lnTo>
                    <a:pt x="3662" y="3223"/>
                  </a:lnTo>
                  <a:lnTo>
                    <a:pt x="3474" y="3014"/>
                  </a:lnTo>
                  <a:lnTo>
                    <a:pt x="3495" y="2930"/>
                  </a:lnTo>
                  <a:lnTo>
                    <a:pt x="3369" y="2784"/>
                  </a:lnTo>
                  <a:lnTo>
                    <a:pt x="3202" y="2700"/>
                  </a:lnTo>
                  <a:lnTo>
                    <a:pt x="3056" y="2491"/>
                  </a:lnTo>
                  <a:lnTo>
                    <a:pt x="2951" y="2491"/>
                  </a:lnTo>
                  <a:lnTo>
                    <a:pt x="2763" y="2386"/>
                  </a:lnTo>
                  <a:lnTo>
                    <a:pt x="2595" y="2386"/>
                  </a:lnTo>
                  <a:lnTo>
                    <a:pt x="2511" y="2219"/>
                  </a:lnTo>
                  <a:lnTo>
                    <a:pt x="2428" y="2219"/>
                  </a:lnTo>
                  <a:lnTo>
                    <a:pt x="2407" y="2156"/>
                  </a:lnTo>
                  <a:lnTo>
                    <a:pt x="2491" y="2072"/>
                  </a:lnTo>
                  <a:lnTo>
                    <a:pt x="2344" y="1905"/>
                  </a:lnTo>
                  <a:lnTo>
                    <a:pt x="2344" y="1842"/>
                  </a:lnTo>
                  <a:lnTo>
                    <a:pt x="2428" y="1842"/>
                  </a:lnTo>
                  <a:lnTo>
                    <a:pt x="2595" y="1758"/>
                  </a:lnTo>
                  <a:lnTo>
                    <a:pt x="2721" y="1758"/>
                  </a:lnTo>
                  <a:lnTo>
                    <a:pt x="2763" y="1675"/>
                  </a:lnTo>
                  <a:lnTo>
                    <a:pt x="2846" y="1465"/>
                  </a:lnTo>
                  <a:lnTo>
                    <a:pt x="2930" y="1445"/>
                  </a:lnTo>
                  <a:lnTo>
                    <a:pt x="2930" y="1361"/>
                  </a:lnTo>
                  <a:lnTo>
                    <a:pt x="2742" y="1319"/>
                  </a:lnTo>
                  <a:lnTo>
                    <a:pt x="2763" y="1214"/>
                  </a:lnTo>
                  <a:lnTo>
                    <a:pt x="2742" y="1110"/>
                  </a:lnTo>
                  <a:lnTo>
                    <a:pt x="2595" y="1068"/>
                  </a:lnTo>
                  <a:lnTo>
                    <a:pt x="2511" y="963"/>
                  </a:lnTo>
                  <a:lnTo>
                    <a:pt x="2344" y="963"/>
                  </a:lnTo>
                  <a:lnTo>
                    <a:pt x="2219" y="1047"/>
                  </a:lnTo>
                  <a:lnTo>
                    <a:pt x="2072" y="1005"/>
                  </a:lnTo>
                  <a:lnTo>
                    <a:pt x="1821" y="1005"/>
                  </a:lnTo>
                  <a:lnTo>
                    <a:pt x="1716" y="796"/>
                  </a:lnTo>
                  <a:lnTo>
                    <a:pt x="1507" y="608"/>
                  </a:lnTo>
                  <a:lnTo>
                    <a:pt x="1570" y="524"/>
                  </a:lnTo>
                  <a:lnTo>
                    <a:pt x="1549" y="398"/>
                  </a:lnTo>
                  <a:lnTo>
                    <a:pt x="1444" y="315"/>
                  </a:lnTo>
                  <a:lnTo>
                    <a:pt x="1340" y="168"/>
                  </a:lnTo>
                  <a:lnTo>
                    <a:pt x="1151" y="85"/>
                  </a:lnTo>
                  <a:lnTo>
                    <a:pt x="1089"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 name="Google Shape;538;p45"/>
            <p:cNvSpPr/>
            <p:nvPr/>
          </p:nvSpPr>
          <p:spPr>
            <a:xfrm>
              <a:off x="4413309" y="3004475"/>
              <a:ext cx="58061" cy="103285"/>
            </a:xfrm>
            <a:custGeom>
              <a:avLst/>
              <a:gdLst/>
              <a:ahLst/>
              <a:cxnLst/>
              <a:rect l="l" t="t" r="r" b="b"/>
              <a:pathLst>
                <a:path w="4876" h="9082" extrusionOk="0">
                  <a:moveTo>
                    <a:pt x="1361" y="0"/>
                  </a:moveTo>
                  <a:lnTo>
                    <a:pt x="1193" y="21"/>
                  </a:lnTo>
                  <a:lnTo>
                    <a:pt x="1068" y="63"/>
                  </a:lnTo>
                  <a:lnTo>
                    <a:pt x="1068" y="126"/>
                  </a:lnTo>
                  <a:lnTo>
                    <a:pt x="1110" y="209"/>
                  </a:lnTo>
                  <a:lnTo>
                    <a:pt x="1089" y="293"/>
                  </a:lnTo>
                  <a:lnTo>
                    <a:pt x="921" y="272"/>
                  </a:lnTo>
                  <a:lnTo>
                    <a:pt x="859" y="314"/>
                  </a:lnTo>
                  <a:lnTo>
                    <a:pt x="859" y="481"/>
                  </a:lnTo>
                  <a:lnTo>
                    <a:pt x="838" y="523"/>
                  </a:lnTo>
                  <a:lnTo>
                    <a:pt x="691" y="523"/>
                  </a:lnTo>
                  <a:lnTo>
                    <a:pt x="566" y="628"/>
                  </a:lnTo>
                  <a:lnTo>
                    <a:pt x="335" y="544"/>
                  </a:lnTo>
                  <a:lnTo>
                    <a:pt x="252" y="691"/>
                  </a:lnTo>
                  <a:lnTo>
                    <a:pt x="273" y="858"/>
                  </a:lnTo>
                  <a:lnTo>
                    <a:pt x="210" y="942"/>
                  </a:lnTo>
                  <a:lnTo>
                    <a:pt x="210" y="1130"/>
                  </a:lnTo>
                  <a:lnTo>
                    <a:pt x="231" y="1214"/>
                  </a:lnTo>
                  <a:lnTo>
                    <a:pt x="126" y="1277"/>
                  </a:lnTo>
                  <a:lnTo>
                    <a:pt x="1" y="1360"/>
                  </a:lnTo>
                  <a:lnTo>
                    <a:pt x="1" y="1444"/>
                  </a:lnTo>
                  <a:lnTo>
                    <a:pt x="63" y="1465"/>
                  </a:lnTo>
                  <a:lnTo>
                    <a:pt x="168" y="1653"/>
                  </a:lnTo>
                  <a:lnTo>
                    <a:pt x="252" y="1737"/>
                  </a:lnTo>
                  <a:lnTo>
                    <a:pt x="315" y="1800"/>
                  </a:lnTo>
                  <a:lnTo>
                    <a:pt x="440" y="1904"/>
                  </a:lnTo>
                  <a:lnTo>
                    <a:pt x="587" y="2197"/>
                  </a:lnTo>
                  <a:lnTo>
                    <a:pt x="670" y="2260"/>
                  </a:lnTo>
                  <a:lnTo>
                    <a:pt x="754" y="2386"/>
                  </a:lnTo>
                  <a:lnTo>
                    <a:pt x="754" y="2511"/>
                  </a:lnTo>
                  <a:lnTo>
                    <a:pt x="879" y="2574"/>
                  </a:lnTo>
                  <a:lnTo>
                    <a:pt x="879" y="2699"/>
                  </a:lnTo>
                  <a:lnTo>
                    <a:pt x="775" y="2741"/>
                  </a:lnTo>
                  <a:lnTo>
                    <a:pt x="754" y="2825"/>
                  </a:lnTo>
                  <a:lnTo>
                    <a:pt x="796" y="3118"/>
                  </a:lnTo>
                  <a:lnTo>
                    <a:pt x="775" y="3222"/>
                  </a:lnTo>
                  <a:lnTo>
                    <a:pt x="670" y="3264"/>
                  </a:lnTo>
                  <a:lnTo>
                    <a:pt x="754" y="3474"/>
                  </a:lnTo>
                  <a:lnTo>
                    <a:pt x="754" y="3578"/>
                  </a:lnTo>
                  <a:lnTo>
                    <a:pt x="900" y="3766"/>
                  </a:lnTo>
                  <a:lnTo>
                    <a:pt x="1089" y="3892"/>
                  </a:lnTo>
                  <a:lnTo>
                    <a:pt x="1256" y="4059"/>
                  </a:lnTo>
                  <a:lnTo>
                    <a:pt x="1298" y="4311"/>
                  </a:lnTo>
                  <a:lnTo>
                    <a:pt x="1277" y="4394"/>
                  </a:lnTo>
                  <a:lnTo>
                    <a:pt x="1298" y="4520"/>
                  </a:lnTo>
                  <a:lnTo>
                    <a:pt x="1277" y="4624"/>
                  </a:lnTo>
                  <a:lnTo>
                    <a:pt x="1361" y="4708"/>
                  </a:lnTo>
                  <a:lnTo>
                    <a:pt x="1382" y="4896"/>
                  </a:lnTo>
                  <a:lnTo>
                    <a:pt x="1424" y="5001"/>
                  </a:lnTo>
                  <a:lnTo>
                    <a:pt x="1403" y="5147"/>
                  </a:lnTo>
                  <a:lnTo>
                    <a:pt x="1486" y="5294"/>
                  </a:lnTo>
                  <a:lnTo>
                    <a:pt x="1486" y="5461"/>
                  </a:lnTo>
                  <a:lnTo>
                    <a:pt x="1403" y="5524"/>
                  </a:lnTo>
                  <a:lnTo>
                    <a:pt x="1277" y="5880"/>
                  </a:lnTo>
                  <a:lnTo>
                    <a:pt x="1152" y="5963"/>
                  </a:lnTo>
                  <a:lnTo>
                    <a:pt x="1152" y="6131"/>
                  </a:lnTo>
                  <a:lnTo>
                    <a:pt x="1089" y="6194"/>
                  </a:lnTo>
                  <a:lnTo>
                    <a:pt x="1068" y="6298"/>
                  </a:lnTo>
                  <a:lnTo>
                    <a:pt x="1047" y="6487"/>
                  </a:lnTo>
                  <a:lnTo>
                    <a:pt x="1089" y="6487"/>
                  </a:lnTo>
                  <a:lnTo>
                    <a:pt x="1005" y="6591"/>
                  </a:lnTo>
                  <a:lnTo>
                    <a:pt x="1047" y="6654"/>
                  </a:lnTo>
                  <a:lnTo>
                    <a:pt x="963" y="6779"/>
                  </a:lnTo>
                  <a:lnTo>
                    <a:pt x="1047" y="6779"/>
                  </a:lnTo>
                  <a:lnTo>
                    <a:pt x="984" y="6863"/>
                  </a:lnTo>
                  <a:lnTo>
                    <a:pt x="921" y="6863"/>
                  </a:lnTo>
                  <a:lnTo>
                    <a:pt x="921" y="7072"/>
                  </a:lnTo>
                  <a:lnTo>
                    <a:pt x="859" y="7114"/>
                  </a:lnTo>
                  <a:lnTo>
                    <a:pt x="879" y="7282"/>
                  </a:lnTo>
                  <a:lnTo>
                    <a:pt x="859" y="7324"/>
                  </a:lnTo>
                  <a:lnTo>
                    <a:pt x="879" y="7533"/>
                  </a:lnTo>
                  <a:lnTo>
                    <a:pt x="921" y="7616"/>
                  </a:lnTo>
                  <a:lnTo>
                    <a:pt x="1005" y="7616"/>
                  </a:lnTo>
                  <a:lnTo>
                    <a:pt x="984" y="7512"/>
                  </a:lnTo>
                  <a:lnTo>
                    <a:pt x="1110" y="7449"/>
                  </a:lnTo>
                  <a:lnTo>
                    <a:pt x="1089" y="7512"/>
                  </a:lnTo>
                  <a:lnTo>
                    <a:pt x="1172" y="7554"/>
                  </a:lnTo>
                  <a:lnTo>
                    <a:pt x="1172" y="7637"/>
                  </a:lnTo>
                  <a:lnTo>
                    <a:pt x="1277" y="7658"/>
                  </a:lnTo>
                  <a:lnTo>
                    <a:pt x="1319" y="7868"/>
                  </a:lnTo>
                  <a:lnTo>
                    <a:pt x="1424" y="7868"/>
                  </a:lnTo>
                  <a:lnTo>
                    <a:pt x="1570" y="8035"/>
                  </a:lnTo>
                  <a:lnTo>
                    <a:pt x="1570" y="8119"/>
                  </a:lnTo>
                  <a:lnTo>
                    <a:pt x="1675" y="8140"/>
                  </a:lnTo>
                  <a:lnTo>
                    <a:pt x="1696" y="8244"/>
                  </a:lnTo>
                  <a:lnTo>
                    <a:pt x="1779" y="8244"/>
                  </a:lnTo>
                  <a:lnTo>
                    <a:pt x="1779" y="8286"/>
                  </a:lnTo>
                  <a:lnTo>
                    <a:pt x="1716" y="8370"/>
                  </a:lnTo>
                  <a:lnTo>
                    <a:pt x="1716" y="8391"/>
                  </a:lnTo>
                  <a:lnTo>
                    <a:pt x="1968" y="8579"/>
                  </a:lnTo>
                  <a:lnTo>
                    <a:pt x="2009" y="8663"/>
                  </a:lnTo>
                  <a:lnTo>
                    <a:pt x="2051" y="8537"/>
                  </a:lnTo>
                  <a:lnTo>
                    <a:pt x="2135" y="8453"/>
                  </a:lnTo>
                  <a:lnTo>
                    <a:pt x="2240" y="8537"/>
                  </a:lnTo>
                  <a:lnTo>
                    <a:pt x="2407" y="8579"/>
                  </a:lnTo>
                  <a:lnTo>
                    <a:pt x="2428" y="8642"/>
                  </a:lnTo>
                  <a:lnTo>
                    <a:pt x="2553" y="8642"/>
                  </a:lnTo>
                  <a:lnTo>
                    <a:pt x="2616" y="8704"/>
                  </a:lnTo>
                  <a:lnTo>
                    <a:pt x="2616" y="8893"/>
                  </a:lnTo>
                  <a:lnTo>
                    <a:pt x="2532" y="8976"/>
                  </a:lnTo>
                  <a:lnTo>
                    <a:pt x="2532" y="9060"/>
                  </a:lnTo>
                  <a:lnTo>
                    <a:pt x="2679" y="9081"/>
                  </a:lnTo>
                  <a:lnTo>
                    <a:pt x="2825" y="8976"/>
                  </a:lnTo>
                  <a:lnTo>
                    <a:pt x="2930" y="8976"/>
                  </a:lnTo>
                  <a:lnTo>
                    <a:pt x="2993" y="9018"/>
                  </a:lnTo>
                  <a:lnTo>
                    <a:pt x="3076" y="8976"/>
                  </a:lnTo>
                  <a:lnTo>
                    <a:pt x="3076" y="8872"/>
                  </a:lnTo>
                  <a:lnTo>
                    <a:pt x="3097" y="8851"/>
                  </a:lnTo>
                  <a:lnTo>
                    <a:pt x="3076" y="8788"/>
                  </a:lnTo>
                  <a:lnTo>
                    <a:pt x="2972" y="8704"/>
                  </a:lnTo>
                  <a:lnTo>
                    <a:pt x="2930" y="8642"/>
                  </a:lnTo>
                  <a:lnTo>
                    <a:pt x="2846" y="8474"/>
                  </a:lnTo>
                  <a:lnTo>
                    <a:pt x="2742" y="8432"/>
                  </a:lnTo>
                  <a:lnTo>
                    <a:pt x="2637" y="8432"/>
                  </a:lnTo>
                  <a:lnTo>
                    <a:pt x="2574" y="8453"/>
                  </a:lnTo>
                  <a:lnTo>
                    <a:pt x="2491" y="8391"/>
                  </a:lnTo>
                  <a:lnTo>
                    <a:pt x="2344" y="8244"/>
                  </a:lnTo>
                  <a:lnTo>
                    <a:pt x="2260" y="8160"/>
                  </a:lnTo>
                  <a:lnTo>
                    <a:pt x="2260" y="8056"/>
                  </a:lnTo>
                  <a:lnTo>
                    <a:pt x="2219" y="8035"/>
                  </a:lnTo>
                  <a:lnTo>
                    <a:pt x="2198" y="8140"/>
                  </a:lnTo>
                  <a:lnTo>
                    <a:pt x="2030" y="8056"/>
                  </a:lnTo>
                  <a:lnTo>
                    <a:pt x="2051" y="7972"/>
                  </a:lnTo>
                  <a:lnTo>
                    <a:pt x="2135" y="7930"/>
                  </a:lnTo>
                  <a:lnTo>
                    <a:pt x="2156" y="7951"/>
                  </a:lnTo>
                  <a:lnTo>
                    <a:pt x="2198" y="7930"/>
                  </a:lnTo>
                  <a:lnTo>
                    <a:pt x="2219" y="7868"/>
                  </a:lnTo>
                  <a:lnTo>
                    <a:pt x="2156" y="7637"/>
                  </a:lnTo>
                  <a:lnTo>
                    <a:pt x="2114" y="7616"/>
                  </a:lnTo>
                  <a:lnTo>
                    <a:pt x="2114" y="7533"/>
                  </a:lnTo>
                  <a:lnTo>
                    <a:pt x="2030" y="7428"/>
                  </a:lnTo>
                  <a:lnTo>
                    <a:pt x="2009" y="7344"/>
                  </a:lnTo>
                  <a:lnTo>
                    <a:pt x="2009" y="7386"/>
                  </a:lnTo>
                  <a:lnTo>
                    <a:pt x="2009" y="7449"/>
                  </a:lnTo>
                  <a:lnTo>
                    <a:pt x="1947" y="7449"/>
                  </a:lnTo>
                  <a:lnTo>
                    <a:pt x="1884" y="7324"/>
                  </a:lnTo>
                  <a:lnTo>
                    <a:pt x="1821" y="7303"/>
                  </a:lnTo>
                  <a:lnTo>
                    <a:pt x="1842" y="7177"/>
                  </a:lnTo>
                  <a:lnTo>
                    <a:pt x="1800" y="7114"/>
                  </a:lnTo>
                  <a:lnTo>
                    <a:pt x="1779" y="6989"/>
                  </a:lnTo>
                  <a:lnTo>
                    <a:pt x="1716" y="6926"/>
                  </a:lnTo>
                  <a:lnTo>
                    <a:pt x="1633" y="6926"/>
                  </a:lnTo>
                  <a:lnTo>
                    <a:pt x="1612" y="6905"/>
                  </a:lnTo>
                  <a:lnTo>
                    <a:pt x="1570" y="6968"/>
                  </a:lnTo>
                  <a:lnTo>
                    <a:pt x="1528" y="7010"/>
                  </a:lnTo>
                  <a:lnTo>
                    <a:pt x="1486" y="7031"/>
                  </a:lnTo>
                  <a:lnTo>
                    <a:pt x="1424" y="6989"/>
                  </a:lnTo>
                  <a:lnTo>
                    <a:pt x="1486" y="6884"/>
                  </a:lnTo>
                  <a:lnTo>
                    <a:pt x="1382" y="6717"/>
                  </a:lnTo>
                  <a:lnTo>
                    <a:pt x="1382" y="6654"/>
                  </a:lnTo>
                  <a:lnTo>
                    <a:pt x="1361" y="6507"/>
                  </a:lnTo>
                  <a:lnTo>
                    <a:pt x="1361" y="6466"/>
                  </a:lnTo>
                  <a:lnTo>
                    <a:pt x="1403" y="6382"/>
                  </a:lnTo>
                  <a:lnTo>
                    <a:pt x="1382" y="6361"/>
                  </a:lnTo>
                  <a:lnTo>
                    <a:pt x="1319" y="6361"/>
                  </a:lnTo>
                  <a:lnTo>
                    <a:pt x="1382" y="6256"/>
                  </a:lnTo>
                  <a:lnTo>
                    <a:pt x="1382" y="6131"/>
                  </a:lnTo>
                  <a:lnTo>
                    <a:pt x="1507" y="5943"/>
                  </a:lnTo>
                  <a:lnTo>
                    <a:pt x="1528" y="5503"/>
                  </a:lnTo>
                  <a:lnTo>
                    <a:pt x="1612" y="5399"/>
                  </a:lnTo>
                  <a:lnTo>
                    <a:pt x="1633" y="5252"/>
                  </a:lnTo>
                  <a:lnTo>
                    <a:pt x="1716" y="5147"/>
                  </a:lnTo>
                  <a:lnTo>
                    <a:pt x="1737" y="5001"/>
                  </a:lnTo>
                  <a:lnTo>
                    <a:pt x="1696" y="4980"/>
                  </a:lnTo>
                  <a:lnTo>
                    <a:pt x="1716" y="4896"/>
                  </a:lnTo>
                  <a:lnTo>
                    <a:pt x="1716" y="4771"/>
                  </a:lnTo>
                  <a:lnTo>
                    <a:pt x="1779" y="4666"/>
                  </a:lnTo>
                  <a:lnTo>
                    <a:pt x="1779" y="4562"/>
                  </a:lnTo>
                  <a:lnTo>
                    <a:pt x="1675" y="4520"/>
                  </a:lnTo>
                  <a:lnTo>
                    <a:pt x="1696" y="4457"/>
                  </a:lnTo>
                  <a:lnTo>
                    <a:pt x="1696" y="4415"/>
                  </a:lnTo>
                  <a:lnTo>
                    <a:pt x="1800" y="4415"/>
                  </a:lnTo>
                  <a:lnTo>
                    <a:pt x="1821" y="4394"/>
                  </a:lnTo>
                  <a:lnTo>
                    <a:pt x="1884" y="4415"/>
                  </a:lnTo>
                  <a:lnTo>
                    <a:pt x="1926" y="4415"/>
                  </a:lnTo>
                  <a:lnTo>
                    <a:pt x="2030" y="4373"/>
                  </a:lnTo>
                  <a:lnTo>
                    <a:pt x="2051" y="4394"/>
                  </a:lnTo>
                  <a:lnTo>
                    <a:pt x="2135" y="4394"/>
                  </a:lnTo>
                  <a:lnTo>
                    <a:pt x="2219" y="4415"/>
                  </a:lnTo>
                  <a:lnTo>
                    <a:pt x="2260" y="4499"/>
                  </a:lnTo>
                  <a:lnTo>
                    <a:pt x="2219" y="4520"/>
                  </a:lnTo>
                  <a:lnTo>
                    <a:pt x="2219" y="4687"/>
                  </a:lnTo>
                  <a:lnTo>
                    <a:pt x="2260" y="4792"/>
                  </a:lnTo>
                  <a:lnTo>
                    <a:pt x="2240" y="4813"/>
                  </a:lnTo>
                  <a:lnTo>
                    <a:pt x="2198" y="4917"/>
                  </a:lnTo>
                  <a:lnTo>
                    <a:pt x="2302" y="4896"/>
                  </a:lnTo>
                  <a:lnTo>
                    <a:pt x="2365" y="4917"/>
                  </a:lnTo>
                  <a:lnTo>
                    <a:pt x="2470" y="4896"/>
                  </a:lnTo>
                  <a:lnTo>
                    <a:pt x="2616" y="4917"/>
                  </a:lnTo>
                  <a:lnTo>
                    <a:pt x="2658" y="4980"/>
                  </a:lnTo>
                  <a:lnTo>
                    <a:pt x="2658" y="4938"/>
                  </a:lnTo>
                  <a:lnTo>
                    <a:pt x="2658" y="4917"/>
                  </a:lnTo>
                  <a:lnTo>
                    <a:pt x="2721" y="4875"/>
                  </a:lnTo>
                  <a:lnTo>
                    <a:pt x="2784" y="4896"/>
                  </a:lnTo>
                  <a:lnTo>
                    <a:pt x="2951" y="5043"/>
                  </a:lnTo>
                  <a:lnTo>
                    <a:pt x="3014" y="5085"/>
                  </a:lnTo>
                  <a:lnTo>
                    <a:pt x="3014" y="5127"/>
                  </a:lnTo>
                  <a:lnTo>
                    <a:pt x="3076" y="5127"/>
                  </a:lnTo>
                  <a:lnTo>
                    <a:pt x="3181" y="5231"/>
                  </a:lnTo>
                  <a:lnTo>
                    <a:pt x="3202" y="5252"/>
                  </a:lnTo>
                  <a:lnTo>
                    <a:pt x="3244" y="5252"/>
                  </a:lnTo>
                  <a:lnTo>
                    <a:pt x="3244" y="5189"/>
                  </a:lnTo>
                  <a:lnTo>
                    <a:pt x="3286" y="5189"/>
                  </a:lnTo>
                  <a:lnTo>
                    <a:pt x="3286" y="5106"/>
                  </a:lnTo>
                  <a:lnTo>
                    <a:pt x="3307" y="4875"/>
                  </a:lnTo>
                  <a:lnTo>
                    <a:pt x="3265" y="4771"/>
                  </a:lnTo>
                  <a:lnTo>
                    <a:pt x="3160" y="4708"/>
                  </a:lnTo>
                  <a:lnTo>
                    <a:pt x="3097" y="4478"/>
                  </a:lnTo>
                  <a:lnTo>
                    <a:pt x="3139" y="4269"/>
                  </a:lnTo>
                  <a:lnTo>
                    <a:pt x="3202" y="4143"/>
                  </a:lnTo>
                  <a:lnTo>
                    <a:pt x="3265" y="3955"/>
                  </a:lnTo>
                  <a:lnTo>
                    <a:pt x="3369" y="3787"/>
                  </a:lnTo>
                  <a:lnTo>
                    <a:pt x="3495" y="3787"/>
                  </a:lnTo>
                  <a:lnTo>
                    <a:pt x="3767" y="3725"/>
                  </a:lnTo>
                  <a:lnTo>
                    <a:pt x="3913" y="3725"/>
                  </a:lnTo>
                  <a:lnTo>
                    <a:pt x="3976" y="3766"/>
                  </a:lnTo>
                  <a:lnTo>
                    <a:pt x="4123" y="3683"/>
                  </a:lnTo>
                  <a:lnTo>
                    <a:pt x="4248" y="3683"/>
                  </a:lnTo>
                  <a:lnTo>
                    <a:pt x="4395" y="3746"/>
                  </a:lnTo>
                  <a:lnTo>
                    <a:pt x="4541" y="3725"/>
                  </a:lnTo>
                  <a:lnTo>
                    <a:pt x="4646" y="3787"/>
                  </a:lnTo>
                  <a:lnTo>
                    <a:pt x="4771" y="3725"/>
                  </a:lnTo>
                  <a:lnTo>
                    <a:pt x="4855" y="3641"/>
                  </a:lnTo>
                  <a:lnTo>
                    <a:pt x="4855" y="3432"/>
                  </a:lnTo>
                  <a:lnTo>
                    <a:pt x="4834" y="3348"/>
                  </a:lnTo>
                  <a:lnTo>
                    <a:pt x="4855" y="3243"/>
                  </a:lnTo>
                  <a:lnTo>
                    <a:pt x="4855" y="3160"/>
                  </a:lnTo>
                  <a:lnTo>
                    <a:pt x="4876" y="3034"/>
                  </a:lnTo>
                  <a:lnTo>
                    <a:pt x="4876" y="2950"/>
                  </a:lnTo>
                  <a:lnTo>
                    <a:pt x="4729" y="2846"/>
                  </a:lnTo>
                  <a:lnTo>
                    <a:pt x="4750" y="2804"/>
                  </a:lnTo>
                  <a:lnTo>
                    <a:pt x="4667" y="2741"/>
                  </a:lnTo>
                  <a:lnTo>
                    <a:pt x="4541" y="2741"/>
                  </a:lnTo>
                  <a:lnTo>
                    <a:pt x="4437" y="2616"/>
                  </a:lnTo>
                  <a:lnTo>
                    <a:pt x="4332" y="2532"/>
                  </a:lnTo>
                  <a:lnTo>
                    <a:pt x="4353" y="2469"/>
                  </a:lnTo>
                  <a:lnTo>
                    <a:pt x="4353" y="2281"/>
                  </a:lnTo>
                  <a:lnTo>
                    <a:pt x="4311" y="2155"/>
                  </a:lnTo>
                  <a:lnTo>
                    <a:pt x="4353" y="2072"/>
                  </a:lnTo>
                  <a:lnTo>
                    <a:pt x="4353" y="1988"/>
                  </a:lnTo>
                  <a:lnTo>
                    <a:pt x="4311" y="1862"/>
                  </a:lnTo>
                  <a:lnTo>
                    <a:pt x="4185" y="1758"/>
                  </a:lnTo>
                  <a:lnTo>
                    <a:pt x="3913" y="1570"/>
                  </a:lnTo>
                  <a:lnTo>
                    <a:pt x="3830" y="1423"/>
                  </a:lnTo>
                  <a:lnTo>
                    <a:pt x="3579" y="1339"/>
                  </a:lnTo>
                  <a:lnTo>
                    <a:pt x="3390" y="1381"/>
                  </a:lnTo>
                  <a:lnTo>
                    <a:pt x="3265" y="1653"/>
                  </a:lnTo>
                  <a:lnTo>
                    <a:pt x="3014" y="1674"/>
                  </a:lnTo>
                  <a:lnTo>
                    <a:pt x="2930" y="1549"/>
                  </a:lnTo>
                  <a:lnTo>
                    <a:pt x="2825" y="1549"/>
                  </a:lnTo>
                  <a:lnTo>
                    <a:pt x="2616" y="1444"/>
                  </a:lnTo>
                  <a:lnTo>
                    <a:pt x="2428" y="1528"/>
                  </a:lnTo>
                  <a:lnTo>
                    <a:pt x="2428" y="1653"/>
                  </a:lnTo>
                  <a:lnTo>
                    <a:pt x="2260" y="1674"/>
                  </a:lnTo>
                  <a:lnTo>
                    <a:pt x="2114" y="1758"/>
                  </a:lnTo>
                  <a:lnTo>
                    <a:pt x="2114" y="1465"/>
                  </a:lnTo>
                  <a:lnTo>
                    <a:pt x="2114" y="1256"/>
                  </a:lnTo>
                  <a:lnTo>
                    <a:pt x="2051" y="1130"/>
                  </a:lnTo>
                  <a:lnTo>
                    <a:pt x="2114" y="1025"/>
                  </a:lnTo>
                  <a:lnTo>
                    <a:pt x="2135" y="942"/>
                  </a:lnTo>
                  <a:lnTo>
                    <a:pt x="2051" y="837"/>
                  </a:lnTo>
                  <a:lnTo>
                    <a:pt x="2135" y="712"/>
                  </a:lnTo>
                  <a:lnTo>
                    <a:pt x="2114" y="607"/>
                  </a:lnTo>
                  <a:lnTo>
                    <a:pt x="1905" y="607"/>
                  </a:lnTo>
                  <a:lnTo>
                    <a:pt x="1821" y="691"/>
                  </a:lnTo>
                  <a:lnTo>
                    <a:pt x="1716" y="628"/>
                  </a:lnTo>
                  <a:lnTo>
                    <a:pt x="1633" y="502"/>
                  </a:lnTo>
                  <a:lnTo>
                    <a:pt x="1716" y="419"/>
                  </a:lnTo>
                  <a:lnTo>
                    <a:pt x="1696" y="230"/>
                  </a:lnTo>
                  <a:lnTo>
                    <a:pt x="1591" y="105"/>
                  </a:lnTo>
                  <a:lnTo>
                    <a:pt x="1424" y="126"/>
                  </a:lnTo>
                  <a:lnTo>
                    <a:pt x="1382"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 name="Google Shape;539;p45"/>
            <p:cNvSpPr/>
            <p:nvPr/>
          </p:nvSpPr>
          <p:spPr>
            <a:xfrm>
              <a:off x="4375443" y="2948079"/>
              <a:ext cx="61050" cy="131125"/>
            </a:xfrm>
            <a:custGeom>
              <a:avLst/>
              <a:gdLst/>
              <a:ahLst/>
              <a:cxnLst/>
              <a:rect l="l" t="t" r="r" b="b"/>
              <a:pathLst>
                <a:path w="5127" h="11530" extrusionOk="0">
                  <a:moveTo>
                    <a:pt x="2407" y="0"/>
                  </a:moveTo>
                  <a:lnTo>
                    <a:pt x="2302" y="42"/>
                  </a:lnTo>
                  <a:lnTo>
                    <a:pt x="2344" y="63"/>
                  </a:lnTo>
                  <a:lnTo>
                    <a:pt x="2365" y="147"/>
                  </a:lnTo>
                  <a:lnTo>
                    <a:pt x="2260" y="251"/>
                  </a:lnTo>
                  <a:lnTo>
                    <a:pt x="2260" y="419"/>
                  </a:lnTo>
                  <a:lnTo>
                    <a:pt x="2281" y="523"/>
                  </a:lnTo>
                  <a:lnTo>
                    <a:pt x="2155" y="461"/>
                  </a:lnTo>
                  <a:lnTo>
                    <a:pt x="2072" y="377"/>
                  </a:lnTo>
                  <a:lnTo>
                    <a:pt x="1925" y="482"/>
                  </a:lnTo>
                  <a:lnTo>
                    <a:pt x="1716" y="544"/>
                  </a:lnTo>
                  <a:lnTo>
                    <a:pt x="1653" y="691"/>
                  </a:lnTo>
                  <a:lnTo>
                    <a:pt x="1528" y="858"/>
                  </a:lnTo>
                  <a:lnTo>
                    <a:pt x="1402" y="900"/>
                  </a:lnTo>
                  <a:lnTo>
                    <a:pt x="1214" y="1193"/>
                  </a:lnTo>
                  <a:lnTo>
                    <a:pt x="1193" y="1360"/>
                  </a:lnTo>
                  <a:lnTo>
                    <a:pt x="1235" y="1402"/>
                  </a:lnTo>
                  <a:lnTo>
                    <a:pt x="1151" y="1632"/>
                  </a:lnTo>
                  <a:lnTo>
                    <a:pt x="1005" y="1904"/>
                  </a:lnTo>
                  <a:lnTo>
                    <a:pt x="1005" y="2009"/>
                  </a:lnTo>
                  <a:lnTo>
                    <a:pt x="1130" y="2051"/>
                  </a:lnTo>
                  <a:lnTo>
                    <a:pt x="1005" y="2365"/>
                  </a:lnTo>
                  <a:lnTo>
                    <a:pt x="942" y="2616"/>
                  </a:lnTo>
                  <a:lnTo>
                    <a:pt x="879" y="2825"/>
                  </a:lnTo>
                  <a:lnTo>
                    <a:pt x="712" y="2825"/>
                  </a:lnTo>
                  <a:lnTo>
                    <a:pt x="607" y="2783"/>
                  </a:lnTo>
                  <a:lnTo>
                    <a:pt x="502" y="2783"/>
                  </a:lnTo>
                  <a:lnTo>
                    <a:pt x="565" y="3076"/>
                  </a:lnTo>
                  <a:lnTo>
                    <a:pt x="565" y="3202"/>
                  </a:lnTo>
                  <a:lnTo>
                    <a:pt x="565" y="3411"/>
                  </a:lnTo>
                  <a:lnTo>
                    <a:pt x="419" y="3411"/>
                  </a:lnTo>
                  <a:lnTo>
                    <a:pt x="440" y="3578"/>
                  </a:lnTo>
                  <a:lnTo>
                    <a:pt x="419" y="3704"/>
                  </a:lnTo>
                  <a:lnTo>
                    <a:pt x="440" y="3808"/>
                  </a:lnTo>
                  <a:lnTo>
                    <a:pt x="398" y="4018"/>
                  </a:lnTo>
                  <a:lnTo>
                    <a:pt x="314" y="4039"/>
                  </a:lnTo>
                  <a:lnTo>
                    <a:pt x="272" y="4018"/>
                  </a:lnTo>
                  <a:lnTo>
                    <a:pt x="251" y="4122"/>
                  </a:lnTo>
                  <a:lnTo>
                    <a:pt x="251" y="4206"/>
                  </a:lnTo>
                  <a:lnTo>
                    <a:pt x="251" y="4332"/>
                  </a:lnTo>
                  <a:lnTo>
                    <a:pt x="189" y="4457"/>
                  </a:lnTo>
                  <a:lnTo>
                    <a:pt x="147" y="4436"/>
                  </a:lnTo>
                  <a:lnTo>
                    <a:pt x="42" y="4562"/>
                  </a:lnTo>
                  <a:lnTo>
                    <a:pt x="0" y="4666"/>
                  </a:lnTo>
                  <a:lnTo>
                    <a:pt x="0" y="4729"/>
                  </a:lnTo>
                  <a:lnTo>
                    <a:pt x="84" y="4834"/>
                  </a:lnTo>
                  <a:lnTo>
                    <a:pt x="105" y="4980"/>
                  </a:lnTo>
                  <a:lnTo>
                    <a:pt x="377" y="5231"/>
                  </a:lnTo>
                  <a:lnTo>
                    <a:pt x="377" y="5231"/>
                  </a:lnTo>
                  <a:lnTo>
                    <a:pt x="314" y="5127"/>
                  </a:lnTo>
                  <a:lnTo>
                    <a:pt x="314" y="5064"/>
                  </a:lnTo>
                  <a:lnTo>
                    <a:pt x="398" y="5148"/>
                  </a:lnTo>
                  <a:lnTo>
                    <a:pt x="523" y="5148"/>
                  </a:lnTo>
                  <a:lnTo>
                    <a:pt x="419" y="5231"/>
                  </a:lnTo>
                  <a:lnTo>
                    <a:pt x="440" y="5273"/>
                  </a:lnTo>
                  <a:lnTo>
                    <a:pt x="565" y="5273"/>
                  </a:lnTo>
                  <a:lnTo>
                    <a:pt x="565" y="5189"/>
                  </a:lnTo>
                  <a:lnTo>
                    <a:pt x="586" y="5273"/>
                  </a:lnTo>
                  <a:lnTo>
                    <a:pt x="691" y="5273"/>
                  </a:lnTo>
                  <a:lnTo>
                    <a:pt x="733" y="5357"/>
                  </a:lnTo>
                  <a:lnTo>
                    <a:pt x="921" y="5399"/>
                  </a:lnTo>
                  <a:lnTo>
                    <a:pt x="1026" y="5566"/>
                  </a:lnTo>
                  <a:lnTo>
                    <a:pt x="1026" y="5671"/>
                  </a:lnTo>
                  <a:lnTo>
                    <a:pt x="942" y="5692"/>
                  </a:lnTo>
                  <a:lnTo>
                    <a:pt x="900" y="5608"/>
                  </a:lnTo>
                  <a:lnTo>
                    <a:pt x="816" y="5671"/>
                  </a:lnTo>
                  <a:lnTo>
                    <a:pt x="900" y="5754"/>
                  </a:lnTo>
                  <a:lnTo>
                    <a:pt x="921" y="5775"/>
                  </a:lnTo>
                  <a:lnTo>
                    <a:pt x="900" y="5796"/>
                  </a:lnTo>
                  <a:lnTo>
                    <a:pt x="795" y="5775"/>
                  </a:lnTo>
                  <a:lnTo>
                    <a:pt x="774" y="5671"/>
                  </a:lnTo>
                  <a:lnTo>
                    <a:pt x="670" y="5671"/>
                  </a:lnTo>
                  <a:lnTo>
                    <a:pt x="670" y="5712"/>
                  </a:lnTo>
                  <a:lnTo>
                    <a:pt x="795" y="5817"/>
                  </a:lnTo>
                  <a:lnTo>
                    <a:pt x="795" y="5880"/>
                  </a:lnTo>
                  <a:lnTo>
                    <a:pt x="900" y="6005"/>
                  </a:lnTo>
                  <a:lnTo>
                    <a:pt x="1109" y="6068"/>
                  </a:lnTo>
                  <a:lnTo>
                    <a:pt x="1088" y="5880"/>
                  </a:lnTo>
                  <a:lnTo>
                    <a:pt x="1026" y="5775"/>
                  </a:lnTo>
                  <a:lnTo>
                    <a:pt x="1151" y="5859"/>
                  </a:lnTo>
                  <a:lnTo>
                    <a:pt x="1151" y="5964"/>
                  </a:lnTo>
                  <a:lnTo>
                    <a:pt x="1214" y="6068"/>
                  </a:lnTo>
                  <a:lnTo>
                    <a:pt x="1298" y="6131"/>
                  </a:lnTo>
                  <a:lnTo>
                    <a:pt x="1319" y="6298"/>
                  </a:lnTo>
                  <a:lnTo>
                    <a:pt x="1402" y="6382"/>
                  </a:lnTo>
                  <a:lnTo>
                    <a:pt x="1360" y="6403"/>
                  </a:lnTo>
                  <a:lnTo>
                    <a:pt x="1402" y="6445"/>
                  </a:lnTo>
                  <a:lnTo>
                    <a:pt x="1465" y="6487"/>
                  </a:lnTo>
                  <a:lnTo>
                    <a:pt x="1465" y="6717"/>
                  </a:lnTo>
                  <a:lnTo>
                    <a:pt x="1570" y="6947"/>
                  </a:lnTo>
                  <a:lnTo>
                    <a:pt x="1632" y="7010"/>
                  </a:lnTo>
                  <a:lnTo>
                    <a:pt x="1486" y="7114"/>
                  </a:lnTo>
                  <a:lnTo>
                    <a:pt x="1402" y="7658"/>
                  </a:lnTo>
                  <a:lnTo>
                    <a:pt x="1444" y="7784"/>
                  </a:lnTo>
                  <a:lnTo>
                    <a:pt x="1423" y="7847"/>
                  </a:lnTo>
                  <a:lnTo>
                    <a:pt x="1444" y="7889"/>
                  </a:lnTo>
                  <a:lnTo>
                    <a:pt x="1528" y="7742"/>
                  </a:lnTo>
                  <a:lnTo>
                    <a:pt x="1653" y="7637"/>
                  </a:lnTo>
                  <a:lnTo>
                    <a:pt x="1716" y="7470"/>
                  </a:lnTo>
                  <a:lnTo>
                    <a:pt x="1716" y="7658"/>
                  </a:lnTo>
                  <a:lnTo>
                    <a:pt x="1549" y="7805"/>
                  </a:lnTo>
                  <a:lnTo>
                    <a:pt x="1549" y="7972"/>
                  </a:lnTo>
                  <a:lnTo>
                    <a:pt x="1632" y="7951"/>
                  </a:lnTo>
                  <a:lnTo>
                    <a:pt x="1632" y="7868"/>
                  </a:lnTo>
                  <a:lnTo>
                    <a:pt x="1779" y="7784"/>
                  </a:lnTo>
                  <a:lnTo>
                    <a:pt x="1863" y="7868"/>
                  </a:lnTo>
                  <a:lnTo>
                    <a:pt x="1925" y="7868"/>
                  </a:lnTo>
                  <a:lnTo>
                    <a:pt x="1925" y="7805"/>
                  </a:lnTo>
                  <a:lnTo>
                    <a:pt x="1946" y="7847"/>
                  </a:lnTo>
                  <a:lnTo>
                    <a:pt x="1988" y="7847"/>
                  </a:lnTo>
                  <a:lnTo>
                    <a:pt x="2009" y="7805"/>
                  </a:lnTo>
                  <a:lnTo>
                    <a:pt x="2135" y="7805"/>
                  </a:lnTo>
                  <a:lnTo>
                    <a:pt x="2365" y="7658"/>
                  </a:lnTo>
                  <a:lnTo>
                    <a:pt x="2386" y="7575"/>
                  </a:lnTo>
                  <a:lnTo>
                    <a:pt x="2448" y="7596"/>
                  </a:lnTo>
                  <a:lnTo>
                    <a:pt x="2511" y="7596"/>
                  </a:lnTo>
                  <a:lnTo>
                    <a:pt x="2658" y="7533"/>
                  </a:lnTo>
                  <a:lnTo>
                    <a:pt x="2574" y="7491"/>
                  </a:lnTo>
                  <a:lnTo>
                    <a:pt x="2574" y="7470"/>
                  </a:lnTo>
                  <a:lnTo>
                    <a:pt x="2511" y="7365"/>
                  </a:lnTo>
                  <a:lnTo>
                    <a:pt x="2574" y="7365"/>
                  </a:lnTo>
                  <a:lnTo>
                    <a:pt x="2616" y="7449"/>
                  </a:lnTo>
                  <a:lnTo>
                    <a:pt x="2720" y="7470"/>
                  </a:lnTo>
                  <a:lnTo>
                    <a:pt x="2888" y="7345"/>
                  </a:lnTo>
                  <a:lnTo>
                    <a:pt x="2867" y="7282"/>
                  </a:lnTo>
                  <a:lnTo>
                    <a:pt x="2909" y="7240"/>
                  </a:lnTo>
                  <a:lnTo>
                    <a:pt x="2909" y="7114"/>
                  </a:lnTo>
                  <a:lnTo>
                    <a:pt x="2867" y="7052"/>
                  </a:lnTo>
                  <a:lnTo>
                    <a:pt x="2867" y="7010"/>
                  </a:lnTo>
                  <a:lnTo>
                    <a:pt x="2888" y="6947"/>
                  </a:lnTo>
                  <a:lnTo>
                    <a:pt x="2804" y="6863"/>
                  </a:lnTo>
                  <a:lnTo>
                    <a:pt x="2909" y="6947"/>
                  </a:lnTo>
                  <a:lnTo>
                    <a:pt x="2909" y="7010"/>
                  </a:lnTo>
                  <a:lnTo>
                    <a:pt x="2992" y="7010"/>
                  </a:lnTo>
                  <a:lnTo>
                    <a:pt x="2992" y="7073"/>
                  </a:lnTo>
                  <a:lnTo>
                    <a:pt x="3118" y="7282"/>
                  </a:lnTo>
                  <a:lnTo>
                    <a:pt x="3181" y="7365"/>
                  </a:lnTo>
                  <a:lnTo>
                    <a:pt x="3202" y="7491"/>
                  </a:lnTo>
                  <a:lnTo>
                    <a:pt x="3306" y="7491"/>
                  </a:lnTo>
                  <a:lnTo>
                    <a:pt x="3390" y="7470"/>
                  </a:lnTo>
                  <a:lnTo>
                    <a:pt x="3411" y="7386"/>
                  </a:lnTo>
                  <a:lnTo>
                    <a:pt x="3411" y="7470"/>
                  </a:lnTo>
                  <a:lnTo>
                    <a:pt x="3390" y="7533"/>
                  </a:lnTo>
                  <a:lnTo>
                    <a:pt x="3432" y="7658"/>
                  </a:lnTo>
                  <a:lnTo>
                    <a:pt x="3432" y="7700"/>
                  </a:lnTo>
                  <a:lnTo>
                    <a:pt x="3411" y="7742"/>
                  </a:lnTo>
                  <a:lnTo>
                    <a:pt x="3432" y="7847"/>
                  </a:lnTo>
                  <a:lnTo>
                    <a:pt x="3495" y="7889"/>
                  </a:lnTo>
                  <a:lnTo>
                    <a:pt x="3536" y="8307"/>
                  </a:lnTo>
                  <a:lnTo>
                    <a:pt x="3578" y="8328"/>
                  </a:lnTo>
                  <a:lnTo>
                    <a:pt x="3578" y="8516"/>
                  </a:lnTo>
                  <a:lnTo>
                    <a:pt x="3725" y="8600"/>
                  </a:lnTo>
                  <a:lnTo>
                    <a:pt x="3704" y="8642"/>
                  </a:lnTo>
                  <a:lnTo>
                    <a:pt x="3704" y="8788"/>
                  </a:lnTo>
                  <a:lnTo>
                    <a:pt x="3767" y="8851"/>
                  </a:lnTo>
                  <a:lnTo>
                    <a:pt x="3767" y="9123"/>
                  </a:lnTo>
                  <a:lnTo>
                    <a:pt x="3829" y="9228"/>
                  </a:lnTo>
                  <a:lnTo>
                    <a:pt x="3829" y="9332"/>
                  </a:lnTo>
                  <a:lnTo>
                    <a:pt x="3850" y="9311"/>
                  </a:lnTo>
                  <a:lnTo>
                    <a:pt x="3871" y="9123"/>
                  </a:lnTo>
                  <a:lnTo>
                    <a:pt x="3955" y="9249"/>
                  </a:lnTo>
                  <a:lnTo>
                    <a:pt x="3976" y="9374"/>
                  </a:lnTo>
                  <a:lnTo>
                    <a:pt x="4059" y="9458"/>
                  </a:lnTo>
                  <a:lnTo>
                    <a:pt x="4080" y="9793"/>
                  </a:lnTo>
                  <a:lnTo>
                    <a:pt x="4164" y="9855"/>
                  </a:lnTo>
                  <a:lnTo>
                    <a:pt x="4185" y="9960"/>
                  </a:lnTo>
                  <a:lnTo>
                    <a:pt x="4143" y="10002"/>
                  </a:lnTo>
                  <a:lnTo>
                    <a:pt x="4164" y="10169"/>
                  </a:lnTo>
                  <a:lnTo>
                    <a:pt x="4227" y="10253"/>
                  </a:lnTo>
                  <a:lnTo>
                    <a:pt x="4290" y="10316"/>
                  </a:lnTo>
                  <a:lnTo>
                    <a:pt x="4227" y="10399"/>
                  </a:lnTo>
                  <a:lnTo>
                    <a:pt x="4269" y="10567"/>
                  </a:lnTo>
                  <a:lnTo>
                    <a:pt x="4248" y="10609"/>
                  </a:lnTo>
                  <a:lnTo>
                    <a:pt x="4227" y="10630"/>
                  </a:lnTo>
                  <a:lnTo>
                    <a:pt x="4185" y="10797"/>
                  </a:lnTo>
                  <a:lnTo>
                    <a:pt x="4227" y="10818"/>
                  </a:lnTo>
                  <a:lnTo>
                    <a:pt x="4227" y="10922"/>
                  </a:lnTo>
                  <a:lnTo>
                    <a:pt x="4143" y="11027"/>
                  </a:lnTo>
                  <a:lnTo>
                    <a:pt x="4101" y="11048"/>
                  </a:lnTo>
                  <a:lnTo>
                    <a:pt x="4059" y="11048"/>
                  </a:lnTo>
                  <a:lnTo>
                    <a:pt x="4059" y="11111"/>
                  </a:lnTo>
                  <a:lnTo>
                    <a:pt x="4101" y="11194"/>
                  </a:lnTo>
                  <a:lnTo>
                    <a:pt x="4101" y="11341"/>
                  </a:lnTo>
                  <a:lnTo>
                    <a:pt x="4164" y="11529"/>
                  </a:lnTo>
                  <a:lnTo>
                    <a:pt x="4185" y="11341"/>
                  </a:lnTo>
                  <a:lnTo>
                    <a:pt x="4248" y="11236"/>
                  </a:lnTo>
                  <a:lnTo>
                    <a:pt x="4248" y="11257"/>
                  </a:lnTo>
                  <a:lnTo>
                    <a:pt x="4269" y="11153"/>
                  </a:lnTo>
                  <a:lnTo>
                    <a:pt x="4332" y="11090"/>
                  </a:lnTo>
                  <a:lnTo>
                    <a:pt x="4332" y="10922"/>
                  </a:lnTo>
                  <a:lnTo>
                    <a:pt x="4457" y="10839"/>
                  </a:lnTo>
                  <a:lnTo>
                    <a:pt x="4583" y="10483"/>
                  </a:lnTo>
                  <a:lnTo>
                    <a:pt x="4666" y="10420"/>
                  </a:lnTo>
                  <a:lnTo>
                    <a:pt x="4666" y="10253"/>
                  </a:lnTo>
                  <a:lnTo>
                    <a:pt x="4583" y="10106"/>
                  </a:lnTo>
                  <a:lnTo>
                    <a:pt x="4604" y="9960"/>
                  </a:lnTo>
                  <a:lnTo>
                    <a:pt x="4562" y="9855"/>
                  </a:lnTo>
                  <a:lnTo>
                    <a:pt x="4541" y="9667"/>
                  </a:lnTo>
                  <a:lnTo>
                    <a:pt x="4457" y="9583"/>
                  </a:lnTo>
                  <a:lnTo>
                    <a:pt x="4478" y="9479"/>
                  </a:lnTo>
                  <a:lnTo>
                    <a:pt x="4457" y="9353"/>
                  </a:lnTo>
                  <a:lnTo>
                    <a:pt x="4478" y="9270"/>
                  </a:lnTo>
                  <a:lnTo>
                    <a:pt x="4436" y="9018"/>
                  </a:lnTo>
                  <a:lnTo>
                    <a:pt x="4269" y="8851"/>
                  </a:lnTo>
                  <a:lnTo>
                    <a:pt x="4080" y="8725"/>
                  </a:lnTo>
                  <a:lnTo>
                    <a:pt x="3934" y="8537"/>
                  </a:lnTo>
                  <a:lnTo>
                    <a:pt x="3934" y="8433"/>
                  </a:lnTo>
                  <a:lnTo>
                    <a:pt x="3850" y="8223"/>
                  </a:lnTo>
                  <a:lnTo>
                    <a:pt x="3955" y="8181"/>
                  </a:lnTo>
                  <a:lnTo>
                    <a:pt x="3976" y="8077"/>
                  </a:lnTo>
                  <a:lnTo>
                    <a:pt x="3934" y="7784"/>
                  </a:lnTo>
                  <a:lnTo>
                    <a:pt x="3955" y="7700"/>
                  </a:lnTo>
                  <a:lnTo>
                    <a:pt x="4059" y="7658"/>
                  </a:lnTo>
                  <a:lnTo>
                    <a:pt x="4059" y="7533"/>
                  </a:lnTo>
                  <a:lnTo>
                    <a:pt x="3934" y="7470"/>
                  </a:lnTo>
                  <a:lnTo>
                    <a:pt x="3934" y="7345"/>
                  </a:lnTo>
                  <a:lnTo>
                    <a:pt x="3850" y="7219"/>
                  </a:lnTo>
                  <a:lnTo>
                    <a:pt x="3767" y="7156"/>
                  </a:lnTo>
                  <a:lnTo>
                    <a:pt x="3620" y="6863"/>
                  </a:lnTo>
                  <a:lnTo>
                    <a:pt x="3495" y="6759"/>
                  </a:lnTo>
                  <a:lnTo>
                    <a:pt x="3432" y="6696"/>
                  </a:lnTo>
                  <a:lnTo>
                    <a:pt x="3348" y="6612"/>
                  </a:lnTo>
                  <a:lnTo>
                    <a:pt x="3243" y="6424"/>
                  </a:lnTo>
                  <a:lnTo>
                    <a:pt x="3181" y="6403"/>
                  </a:lnTo>
                  <a:lnTo>
                    <a:pt x="3181" y="6319"/>
                  </a:lnTo>
                  <a:lnTo>
                    <a:pt x="3306" y="6236"/>
                  </a:lnTo>
                  <a:lnTo>
                    <a:pt x="3411" y="6173"/>
                  </a:lnTo>
                  <a:lnTo>
                    <a:pt x="3390" y="6089"/>
                  </a:lnTo>
                  <a:lnTo>
                    <a:pt x="3390" y="5901"/>
                  </a:lnTo>
                  <a:lnTo>
                    <a:pt x="3453" y="5817"/>
                  </a:lnTo>
                  <a:lnTo>
                    <a:pt x="3432" y="5650"/>
                  </a:lnTo>
                  <a:lnTo>
                    <a:pt x="3515" y="5503"/>
                  </a:lnTo>
                  <a:lnTo>
                    <a:pt x="3746" y="5587"/>
                  </a:lnTo>
                  <a:lnTo>
                    <a:pt x="3871" y="5482"/>
                  </a:lnTo>
                  <a:lnTo>
                    <a:pt x="4018" y="5482"/>
                  </a:lnTo>
                  <a:lnTo>
                    <a:pt x="4039" y="5440"/>
                  </a:lnTo>
                  <a:lnTo>
                    <a:pt x="4039" y="5273"/>
                  </a:lnTo>
                  <a:lnTo>
                    <a:pt x="4101" y="5231"/>
                  </a:lnTo>
                  <a:lnTo>
                    <a:pt x="4269" y="5252"/>
                  </a:lnTo>
                  <a:lnTo>
                    <a:pt x="4290" y="5168"/>
                  </a:lnTo>
                  <a:lnTo>
                    <a:pt x="4248" y="5085"/>
                  </a:lnTo>
                  <a:lnTo>
                    <a:pt x="4248" y="5022"/>
                  </a:lnTo>
                  <a:lnTo>
                    <a:pt x="4373" y="4980"/>
                  </a:lnTo>
                  <a:lnTo>
                    <a:pt x="4541" y="4959"/>
                  </a:lnTo>
                  <a:lnTo>
                    <a:pt x="4562" y="4959"/>
                  </a:lnTo>
                  <a:lnTo>
                    <a:pt x="4604" y="4813"/>
                  </a:lnTo>
                  <a:lnTo>
                    <a:pt x="4666" y="4813"/>
                  </a:lnTo>
                  <a:lnTo>
                    <a:pt x="4792" y="4729"/>
                  </a:lnTo>
                  <a:lnTo>
                    <a:pt x="4750" y="4645"/>
                  </a:lnTo>
                  <a:lnTo>
                    <a:pt x="4792" y="4541"/>
                  </a:lnTo>
                  <a:lnTo>
                    <a:pt x="4813" y="4436"/>
                  </a:lnTo>
                  <a:lnTo>
                    <a:pt x="4980" y="4415"/>
                  </a:lnTo>
                  <a:lnTo>
                    <a:pt x="5085" y="4311"/>
                  </a:lnTo>
                  <a:lnTo>
                    <a:pt x="5127" y="4290"/>
                  </a:lnTo>
                  <a:lnTo>
                    <a:pt x="5127" y="4143"/>
                  </a:lnTo>
                  <a:lnTo>
                    <a:pt x="5022" y="4122"/>
                  </a:lnTo>
                  <a:lnTo>
                    <a:pt x="4771" y="4227"/>
                  </a:lnTo>
                  <a:lnTo>
                    <a:pt x="4624" y="4227"/>
                  </a:lnTo>
                  <a:lnTo>
                    <a:pt x="4562" y="4311"/>
                  </a:lnTo>
                  <a:lnTo>
                    <a:pt x="4436" y="4248"/>
                  </a:lnTo>
                  <a:lnTo>
                    <a:pt x="4394" y="4122"/>
                  </a:lnTo>
                  <a:lnTo>
                    <a:pt x="4436" y="3997"/>
                  </a:lnTo>
                  <a:lnTo>
                    <a:pt x="4352" y="3892"/>
                  </a:lnTo>
                  <a:lnTo>
                    <a:pt x="4269" y="3976"/>
                  </a:lnTo>
                  <a:lnTo>
                    <a:pt x="4227" y="3913"/>
                  </a:lnTo>
                  <a:lnTo>
                    <a:pt x="4039" y="3913"/>
                  </a:lnTo>
                  <a:lnTo>
                    <a:pt x="3955" y="3934"/>
                  </a:lnTo>
                  <a:lnTo>
                    <a:pt x="3934" y="3871"/>
                  </a:lnTo>
                  <a:lnTo>
                    <a:pt x="4039" y="3767"/>
                  </a:lnTo>
                  <a:lnTo>
                    <a:pt x="4185" y="3578"/>
                  </a:lnTo>
                  <a:lnTo>
                    <a:pt x="4164" y="3495"/>
                  </a:lnTo>
                  <a:lnTo>
                    <a:pt x="4227" y="3390"/>
                  </a:lnTo>
                  <a:lnTo>
                    <a:pt x="4227" y="3306"/>
                  </a:lnTo>
                  <a:lnTo>
                    <a:pt x="4101" y="3244"/>
                  </a:lnTo>
                  <a:lnTo>
                    <a:pt x="3955" y="3244"/>
                  </a:lnTo>
                  <a:lnTo>
                    <a:pt x="3934" y="3285"/>
                  </a:lnTo>
                  <a:lnTo>
                    <a:pt x="3871" y="3202"/>
                  </a:lnTo>
                  <a:lnTo>
                    <a:pt x="3913" y="3160"/>
                  </a:lnTo>
                  <a:lnTo>
                    <a:pt x="3767" y="3139"/>
                  </a:lnTo>
                  <a:lnTo>
                    <a:pt x="3704" y="3055"/>
                  </a:lnTo>
                  <a:lnTo>
                    <a:pt x="3725" y="2951"/>
                  </a:lnTo>
                  <a:lnTo>
                    <a:pt x="3704" y="2846"/>
                  </a:lnTo>
                  <a:lnTo>
                    <a:pt x="3557" y="2867"/>
                  </a:lnTo>
                  <a:lnTo>
                    <a:pt x="3495" y="2825"/>
                  </a:lnTo>
                  <a:lnTo>
                    <a:pt x="3515" y="2741"/>
                  </a:lnTo>
                  <a:lnTo>
                    <a:pt x="3495" y="2658"/>
                  </a:lnTo>
                  <a:lnTo>
                    <a:pt x="3223" y="2720"/>
                  </a:lnTo>
                  <a:lnTo>
                    <a:pt x="3097" y="2825"/>
                  </a:lnTo>
                  <a:lnTo>
                    <a:pt x="3034" y="2679"/>
                  </a:lnTo>
                  <a:lnTo>
                    <a:pt x="3055" y="2532"/>
                  </a:lnTo>
                  <a:lnTo>
                    <a:pt x="2992" y="2469"/>
                  </a:lnTo>
                  <a:lnTo>
                    <a:pt x="2930" y="2407"/>
                  </a:lnTo>
                  <a:lnTo>
                    <a:pt x="2825" y="2344"/>
                  </a:lnTo>
                  <a:lnTo>
                    <a:pt x="2825" y="2239"/>
                  </a:lnTo>
                  <a:lnTo>
                    <a:pt x="2888" y="2155"/>
                  </a:lnTo>
                  <a:lnTo>
                    <a:pt x="2825" y="2093"/>
                  </a:lnTo>
                  <a:lnTo>
                    <a:pt x="2888" y="2009"/>
                  </a:lnTo>
                  <a:lnTo>
                    <a:pt x="2971" y="1904"/>
                  </a:lnTo>
                  <a:lnTo>
                    <a:pt x="3034" y="1925"/>
                  </a:lnTo>
                  <a:lnTo>
                    <a:pt x="3097" y="1883"/>
                  </a:lnTo>
                  <a:lnTo>
                    <a:pt x="3034" y="1779"/>
                  </a:lnTo>
                  <a:lnTo>
                    <a:pt x="3055" y="1695"/>
                  </a:lnTo>
                  <a:lnTo>
                    <a:pt x="3118" y="1674"/>
                  </a:lnTo>
                  <a:lnTo>
                    <a:pt x="3139" y="1570"/>
                  </a:lnTo>
                  <a:lnTo>
                    <a:pt x="3243" y="1507"/>
                  </a:lnTo>
                  <a:lnTo>
                    <a:pt x="3285" y="1423"/>
                  </a:lnTo>
                  <a:lnTo>
                    <a:pt x="3285" y="1319"/>
                  </a:lnTo>
                  <a:lnTo>
                    <a:pt x="3306" y="1067"/>
                  </a:lnTo>
                  <a:lnTo>
                    <a:pt x="3285" y="900"/>
                  </a:lnTo>
                  <a:lnTo>
                    <a:pt x="3202" y="691"/>
                  </a:lnTo>
                  <a:lnTo>
                    <a:pt x="3202" y="544"/>
                  </a:lnTo>
                  <a:lnTo>
                    <a:pt x="3097" y="419"/>
                  </a:lnTo>
                  <a:lnTo>
                    <a:pt x="2992" y="419"/>
                  </a:lnTo>
                  <a:lnTo>
                    <a:pt x="2971" y="251"/>
                  </a:lnTo>
                  <a:lnTo>
                    <a:pt x="2825" y="147"/>
                  </a:lnTo>
                  <a:lnTo>
                    <a:pt x="2783" y="0"/>
                  </a:lnTo>
                  <a:lnTo>
                    <a:pt x="2616" y="0"/>
                  </a:lnTo>
                  <a:lnTo>
                    <a:pt x="2532" y="42"/>
                  </a:lnTo>
                  <a:lnTo>
                    <a:pt x="2407"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0" name="Google Shape;540;p45"/>
            <p:cNvSpPr/>
            <p:nvPr/>
          </p:nvSpPr>
          <p:spPr>
            <a:xfrm>
              <a:off x="4343054" y="2959975"/>
              <a:ext cx="35389" cy="43557"/>
            </a:xfrm>
            <a:custGeom>
              <a:avLst/>
              <a:gdLst/>
              <a:ahLst/>
              <a:cxnLst/>
              <a:rect l="l" t="t" r="r" b="b"/>
              <a:pathLst>
                <a:path w="2972" h="3830" extrusionOk="0">
                  <a:moveTo>
                    <a:pt x="209" y="1"/>
                  </a:moveTo>
                  <a:lnTo>
                    <a:pt x="189" y="63"/>
                  </a:lnTo>
                  <a:lnTo>
                    <a:pt x="147" y="63"/>
                  </a:lnTo>
                  <a:lnTo>
                    <a:pt x="147" y="147"/>
                  </a:lnTo>
                  <a:lnTo>
                    <a:pt x="189" y="210"/>
                  </a:lnTo>
                  <a:lnTo>
                    <a:pt x="147" y="356"/>
                  </a:lnTo>
                  <a:lnTo>
                    <a:pt x="21" y="482"/>
                  </a:lnTo>
                  <a:lnTo>
                    <a:pt x="0" y="628"/>
                  </a:lnTo>
                  <a:lnTo>
                    <a:pt x="293" y="733"/>
                  </a:lnTo>
                  <a:lnTo>
                    <a:pt x="398" y="670"/>
                  </a:lnTo>
                  <a:lnTo>
                    <a:pt x="523" y="691"/>
                  </a:lnTo>
                  <a:lnTo>
                    <a:pt x="502" y="754"/>
                  </a:lnTo>
                  <a:lnTo>
                    <a:pt x="544" y="900"/>
                  </a:lnTo>
                  <a:lnTo>
                    <a:pt x="481" y="963"/>
                  </a:lnTo>
                  <a:lnTo>
                    <a:pt x="398" y="942"/>
                  </a:lnTo>
                  <a:lnTo>
                    <a:pt x="314" y="984"/>
                  </a:lnTo>
                  <a:lnTo>
                    <a:pt x="272" y="1151"/>
                  </a:lnTo>
                  <a:lnTo>
                    <a:pt x="168" y="1172"/>
                  </a:lnTo>
                  <a:lnTo>
                    <a:pt x="168" y="1402"/>
                  </a:lnTo>
                  <a:lnTo>
                    <a:pt x="293" y="1570"/>
                  </a:lnTo>
                  <a:lnTo>
                    <a:pt x="419" y="1612"/>
                  </a:lnTo>
                  <a:lnTo>
                    <a:pt x="586" y="1800"/>
                  </a:lnTo>
                  <a:lnTo>
                    <a:pt x="586" y="1988"/>
                  </a:lnTo>
                  <a:lnTo>
                    <a:pt x="628" y="2114"/>
                  </a:lnTo>
                  <a:lnTo>
                    <a:pt x="607" y="2218"/>
                  </a:lnTo>
                  <a:lnTo>
                    <a:pt x="628" y="2407"/>
                  </a:lnTo>
                  <a:lnTo>
                    <a:pt x="816" y="2637"/>
                  </a:lnTo>
                  <a:lnTo>
                    <a:pt x="816" y="2783"/>
                  </a:lnTo>
                  <a:lnTo>
                    <a:pt x="837" y="2888"/>
                  </a:lnTo>
                  <a:lnTo>
                    <a:pt x="879" y="3076"/>
                  </a:lnTo>
                  <a:lnTo>
                    <a:pt x="921" y="3055"/>
                  </a:lnTo>
                  <a:lnTo>
                    <a:pt x="984" y="3160"/>
                  </a:lnTo>
                  <a:lnTo>
                    <a:pt x="1005" y="3202"/>
                  </a:lnTo>
                  <a:lnTo>
                    <a:pt x="1046" y="3202"/>
                  </a:lnTo>
                  <a:lnTo>
                    <a:pt x="1067" y="3139"/>
                  </a:lnTo>
                  <a:lnTo>
                    <a:pt x="1130" y="3097"/>
                  </a:lnTo>
                  <a:lnTo>
                    <a:pt x="1214" y="3160"/>
                  </a:lnTo>
                  <a:lnTo>
                    <a:pt x="1214" y="3181"/>
                  </a:lnTo>
                  <a:lnTo>
                    <a:pt x="1256" y="3160"/>
                  </a:lnTo>
                  <a:lnTo>
                    <a:pt x="1298" y="3055"/>
                  </a:lnTo>
                  <a:lnTo>
                    <a:pt x="1214" y="2930"/>
                  </a:lnTo>
                  <a:lnTo>
                    <a:pt x="1256" y="2888"/>
                  </a:lnTo>
                  <a:lnTo>
                    <a:pt x="1256" y="2783"/>
                  </a:lnTo>
                  <a:lnTo>
                    <a:pt x="1318" y="2721"/>
                  </a:lnTo>
                  <a:lnTo>
                    <a:pt x="1318" y="2742"/>
                  </a:lnTo>
                  <a:lnTo>
                    <a:pt x="1256" y="2951"/>
                  </a:lnTo>
                  <a:lnTo>
                    <a:pt x="1339" y="3055"/>
                  </a:lnTo>
                  <a:lnTo>
                    <a:pt x="1423" y="2930"/>
                  </a:lnTo>
                  <a:lnTo>
                    <a:pt x="1507" y="2888"/>
                  </a:lnTo>
                  <a:lnTo>
                    <a:pt x="1507" y="2888"/>
                  </a:lnTo>
                  <a:lnTo>
                    <a:pt x="1465" y="2951"/>
                  </a:lnTo>
                  <a:lnTo>
                    <a:pt x="1423" y="2972"/>
                  </a:lnTo>
                  <a:lnTo>
                    <a:pt x="1360" y="3076"/>
                  </a:lnTo>
                  <a:lnTo>
                    <a:pt x="1465" y="3139"/>
                  </a:lnTo>
                  <a:lnTo>
                    <a:pt x="1549" y="2951"/>
                  </a:lnTo>
                  <a:lnTo>
                    <a:pt x="1653" y="2930"/>
                  </a:lnTo>
                  <a:lnTo>
                    <a:pt x="1674" y="2762"/>
                  </a:lnTo>
                  <a:lnTo>
                    <a:pt x="1590" y="2637"/>
                  </a:lnTo>
                  <a:lnTo>
                    <a:pt x="1528" y="2616"/>
                  </a:lnTo>
                  <a:lnTo>
                    <a:pt x="1632" y="2553"/>
                  </a:lnTo>
                  <a:lnTo>
                    <a:pt x="1653" y="2511"/>
                  </a:lnTo>
                  <a:lnTo>
                    <a:pt x="1570" y="2365"/>
                  </a:lnTo>
                  <a:lnTo>
                    <a:pt x="1549" y="2156"/>
                  </a:lnTo>
                  <a:lnTo>
                    <a:pt x="1590" y="2344"/>
                  </a:lnTo>
                  <a:lnTo>
                    <a:pt x="1716" y="2449"/>
                  </a:lnTo>
                  <a:lnTo>
                    <a:pt x="1779" y="2428"/>
                  </a:lnTo>
                  <a:lnTo>
                    <a:pt x="1779" y="2470"/>
                  </a:lnTo>
                  <a:lnTo>
                    <a:pt x="1988" y="2574"/>
                  </a:lnTo>
                  <a:lnTo>
                    <a:pt x="2093" y="2511"/>
                  </a:lnTo>
                  <a:lnTo>
                    <a:pt x="2155" y="2532"/>
                  </a:lnTo>
                  <a:lnTo>
                    <a:pt x="2155" y="2470"/>
                  </a:lnTo>
                  <a:lnTo>
                    <a:pt x="2197" y="2470"/>
                  </a:lnTo>
                  <a:lnTo>
                    <a:pt x="2365" y="2888"/>
                  </a:lnTo>
                  <a:lnTo>
                    <a:pt x="2448" y="2951"/>
                  </a:lnTo>
                  <a:lnTo>
                    <a:pt x="2448" y="3034"/>
                  </a:lnTo>
                  <a:lnTo>
                    <a:pt x="2406" y="3160"/>
                  </a:lnTo>
                  <a:lnTo>
                    <a:pt x="2469" y="3181"/>
                  </a:lnTo>
                  <a:lnTo>
                    <a:pt x="2406" y="3348"/>
                  </a:lnTo>
                  <a:lnTo>
                    <a:pt x="2448" y="3369"/>
                  </a:lnTo>
                  <a:lnTo>
                    <a:pt x="2511" y="3306"/>
                  </a:lnTo>
                  <a:lnTo>
                    <a:pt x="2553" y="3265"/>
                  </a:lnTo>
                  <a:lnTo>
                    <a:pt x="2553" y="3265"/>
                  </a:lnTo>
                  <a:lnTo>
                    <a:pt x="2511" y="3369"/>
                  </a:lnTo>
                  <a:lnTo>
                    <a:pt x="2490" y="3411"/>
                  </a:lnTo>
                  <a:lnTo>
                    <a:pt x="2553" y="3495"/>
                  </a:lnTo>
                  <a:lnTo>
                    <a:pt x="2637" y="3620"/>
                  </a:lnTo>
                  <a:lnTo>
                    <a:pt x="2720" y="3830"/>
                  </a:lnTo>
                  <a:lnTo>
                    <a:pt x="2762" y="3830"/>
                  </a:lnTo>
                  <a:lnTo>
                    <a:pt x="2720" y="3683"/>
                  </a:lnTo>
                  <a:lnTo>
                    <a:pt x="2720" y="3620"/>
                  </a:lnTo>
                  <a:lnTo>
                    <a:pt x="2762" y="3516"/>
                  </a:lnTo>
                  <a:lnTo>
                    <a:pt x="2867" y="3390"/>
                  </a:lnTo>
                  <a:lnTo>
                    <a:pt x="2909" y="3411"/>
                  </a:lnTo>
                  <a:lnTo>
                    <a:pt x="2971" y="3286"/>
                  </a:lnTo>
                  <a:lnTo>
                    <a:pt x="2971" y="3160"/>
                  </a:lnTo>
                  <a:lnTo>
                    <a:pt x="2930" y="3139"/>
                  </a:lnTo>
                  <a:lnTo>
                    <a:pt x="2909" y="3076"/>
                  </a:lnTo>
                  <a:lnTo>
                    <a:pt x="2909" y="3034"/>
                  </a:lnTo>
                  <a:lnTo>
                    <a:pt x="2888" y="2972"/>
                  </a:lnTo>
                  <a:lnTo>
                    <a:pt x="2867" y="2888"/>
                  </a:lnTo>
                  <a:lnTo>
                    <a:pt x="2804" y="2742"/>
                  </a:lnTo>
                  <a:lnTo>
                    <a:pt x="2783" y="2511"/>
                  </a:lnTo>
                  <a:lnTo>
                    <a:pt x="2720" y="2428"/>
                  </a:lnTo>
                  <a:lnTo>
                    <a:pt x="2720" y="2302"/>
                  </a:lnTo>
                  <a:lnTo>
                    <a:pt x="2699" y="2135"/>
                  </a:lnTo>
                  <a:lnTo>
                    <a:pt x="2637" y="2051"/>
                  </a:lnTo>
                  <a:lnTo>
                    <a:pt x="2595" y="2009"/>
                  </a:lnTo>
                  <a:lnTo>
                    <a:pt x="2511" y="2009"/>
                  </a:lnTo>
                  <a:lnTo>
                    <a:pt x="2448" y="1946"/>
                  </a:lnTo>
                  <a:lnTo>
                    <a:pt x="2386" y="2009"/>
                  </a:lnTo>
                  <a:lnTo>
                    <a:pt x="2406" y="2051"/>
                  </a:lnTo>
                  <a:lnTo>
                    <a:pt x="2386" y="2114"/>
                  </a:lnTo>
                  <a:lnTo>
                    <a:pt x="2386" y="2156"/>
                  </a:lnTo>
                  <a:lnTo>
                    <a:pt x="2344" y="2239"/>
                  </a:lnTo>
                  <a:lnTo>
                    <a:pt x="2365" y="2302"/>
                  </a:lnTo>
                  <a:lnTo>
                    <a:pt x="2365" y="2365"/>
                  </a:lnTo>
                  <a:lnTo>
                    <a:pt x="2281" y="2365"/>
                  </a:lnTo>
                  <a:lnTo>
                    <a:pt x="2197" y="2260"/>
                  </a:lnTo>
                  <a:lnTo>
                    <a:pt x="2093" y="2156"/>
                  </a:lnTo>
                  <a:lnTo>
                    <a:pt x="2093" y="2114"/>
                  </a:lnTo>
                  <a:lnTo>
                    <a:pt x="2030" y="2051"/>
                  </a:lnTo>
                  <a:lnTo>
                    <a:pt x="1967" y="1905"/>
                  </a:lnTo>
                  <a:lnTo>
                    <a:pt x="1967" y="1821"/>
                  </a:lnTo>
                  <a:lnTo>
                    <a:pt x="2030" y="1800"/>
                  </a:lnTo>
                  <a:lnTo>
                    <a:pt x="2051" y="1716"/>
                  </a:lnTo>
                  <a:lnTo>
                    <a:pt x="2155" y="1633"/>
                  </a:lnTo>
                  <a:lnTo>
                    <a:pt x="2176" y="1695"/>
                  </a:lnTo>
                  <a:lnTo>
                    <a:pt x="2260" y="1695"/>
                  </a:lnTo>
                  <a:lnTo>
                    <a:pt x="2302" y="1633"/>
                  </a:lnTo>
                  <a:lnTo>
                    <a:pt x="2302" y="1570"/>
                  </a:lnTo>
                  <a:lnTo>
                    <a:pt x="2365" y="1528"/>
                  </a:lnTo>
                  <a:lnTo>
                    <a:pt x="2448" y="1319"/>
                  </a:lnTo>
                  <a:lnTo>
                    <a:pt x="2469" y="1193"/>
                  </a:lnTo>
                  <a:lnTo>
                    <a:pt x="2511" y="1068"/>
                  </a:lnTo>
                  <a:lnTo>
                    <a:pt x="2469" y="1047"/>
                  </a:lnTo>
                  <a:lnTo>
                    <a:pt x="2365" y="942"/>
                  </a:lnTo>
                  <a:lnTo>
                    <a:pt x="2302" y="963"/>
                  </a:lnTo>
                  <a:lnTo>
                    <a:pt x="2260" y="942"/>
                  </a:lnTo>
                  <a:lnTo>
                    <a:pt x="2176" y="942"/>
                  </a:lnTo>
                  <a:lnTo>
                    <a:pt x="1967" y="963"/>
                  </a:lnTo>
                  <a:lnTo>
                    <a:pt x="1779" y="942"/>
                  </a:lnTo>
                  <a:lnTo>
                    <a:pt x="1423" y="942"/>
                  </a:lnTo>
                  <a:lnTo>
                    <a:pt x="1298" y="879"/>
                  </a:lnTo>
                  <a:lnTo>
                    <a:pt x="1193" y="900"/>
                  </a:lnTo>
                  <a:lnTo>
                    <a:pt x="1067" y="858"/>
                  </a:lnTo>
                  <a:lnTo>
                    <a:pt x="1067" y="775"/>
                  </a:lnTo>
                  <a:lnTo>
                    <a:pt x="1026" y="649"/>
                  </a:lnTo>
                  <a:lnTo>
                    <a:pt x="1026" y="565"/>
                  </a:lnTo>
                  <a:lnTo>
                    <a:pt x="1005" y="440"/>
                  </a:lnTo>
                  <a:lnTo>
                    <a:pt x="921" y="314"/>
                  </a:lnTo>
                  <a:lnTo>
                    <a:pt x="879" y="314"/>
                  </a:lnTo>
                  <a:lnTo>
                    <a:pt x="837" y="356"/>
                  </a:lnTo>
                  <a:lnTo>
                    <a:pt x="733" y="314"/>
                  </a:lnTo>
                  <a:lnTo>
                    <a:pt x="691" y="252"/>
                  </a:lnTo>
                  <a:lnTo>
                    <a:pt x="607" y="168"/>
                  </a:lnTo>
                  <a:lnTo>
                    <a:pt x="544" y="168"/>
                  </a:lnTo>
                  <a:lnTo>
                    <a:pt x="523" y="252"/>
                  </a:lnTo>
                  <a:lnTo>
                    <a:pt x="607" y="314"/>
                  </a:lnTo>
                  <a:lnTo>
                    <a:pt x="544" y="335"/>
                  </a:lnTo>
                  <a:lnTo>
                    <a:pt x="419" y="314"/>
                  </a:lnTo>
                  <a:lnTo>
                    <a:pt x="356" y="210"/>
                  </a:lnTo>
                  <a:lnTo>
                    <a:pt x="356" y="147"/>
                  </a:lnTo>
                  <a:lnTo>
                    <a:pt x="272" y="42"/>
                  </a:lnTo>
                  <a:lnTo>
                    <a:pt x="209"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1" name="Google Shape;541;p45"/>
            <p:cNvSpPr/>
            <p:nvPr/>
          </p:nvSpPr>
          <p:spPr>
            <a:xfrm>
              <a:off x="3793178" y="2712975"/>
              <a:ext cx="26423" cy="30945"/>
            </a:xfrm>
            <a:custGeom>
              <a:avLst/>
              <a:gdLst/>
              <a:ahLst/>
              <a:cxnLst/>
              <a:rect l="l" t="t" r="r" b="b"/>
              <a:pathLst>
                <a:path w="2219" h="2721" extrusionOk="0">
                  <a:moveTo>
                    <a:pt x="1298" y="1"/>
                  </a:moveTo>
                  <a:lnTo>
                    <a:pt x="1152" y="168"/>
                  </a:lnTo>
                  <a:lnTo>
                    <a:pt x="984" y="231"/>
                  </a:lnTo>
                  <a:lnTo>
                    <a:pt x="880" y="231"/>
                  </a:lnTo>
                  <a:lnTo>
                    <a:pt x="817" y="336"/>
                  </a:lnTo>
                  <a:lnTo>
                    <a:pt x="754" y="482"/>
                  </a:lnTo>
                  <a:lnTo>
                    <a:pt x="649" y="545"/>
                  </a:lnTo>
                  <a:lnTo>
                    <a:pt x="524" y="545"/>
                  </a:lnTo>
                  <a:lnTo>
                    <a:pt x="357" y="649"/>
                  </a:lnTo>
                  <a:lnTo>
                    <a:pt x="315" y="629"/>
                  </a:lnTo>
                  <a:lnTo>
                    <a:pt x="231" y="629"/>
                  </a:lnTo>
                  <a:lnTo>
                    <a:pt x="210" y="754"/>
                  </a:lnTo>
                  <a:lnTo>
                    <a:pt x="126" y="838"/>
                  </a:lnTo>
                  <a:lnTo>
                    <a:pt x="189" y="901"/>
                  </a:lnTo>
                  <a:lnTo>
                    <a:pt x="231" y="859"/>
                  </a:lnTo>
                  <a:lnTo>
                    <a:pt x="357" y="1005"/>
                  </a:lnTo>
                  <a:lnTo>
                    <a:pt x="336" y="838"/>
                  </a:lnTo>
                  <a:lnTo>
                    <a:pt x="357" y="754"/>
                  </a:lnTo>
                  <a:lnTo>
                    <a:pt x="545" y="629"/>
                  </a:lnTo>
                  <a:lnTo>
                    <a:pt x="566" y="649"/>
                  </a:lnTo>
                  <a:lnTo>
                    <a:pt x="670" y="629"/>
                  </a:lnTo>
                  <a:lnTo>
                    <a:pt x="817" y="649"/>
                  </a:lnTo>
                  <a:lnTo>
                    <a:pt x="859" y="629"/>
                  </a:lnTo>
                  <a:lnTo>
                    <a:pt x="859" y="629"/>
                  </a:lnTo>
                  <a:cubicBezTo>
                    <a:pt x="859" y="649"/>
                    <a:pt x="838" y="649"/>
                    <a:pt x="838" y="691"/>
                  </a:cubicBezTo>
                  <a:lnTo>
                    <a:pt x="754" y="712"/>
                  </a:lnTo>
                  <a:lnTo>
                    <a:pt x="670" y="712"/>
                  </a:lnTo>
                  <a:lnTo>
                    <a:pt x="629" y="733"/>
                  </a:lnTo>
                  <a:lnTo>
                    <a:pt x="733" y="859"/>
                  </a:lnTo>
                  <a:lnTo>
                    <a:pt x="691" y="921"/>
                  </a:lnTo>
                  <a:lnTo>
                    <a:pt x="775" y="1026"/>
                  </a:lnTo>
                  <a:lnTo>
                    <a:pt x="775" y="1047"/>
                  </a:lnTo>
                  <a:lnTo>
                    <a:pt x="691" y="1026"/>
                  </a:lnTo>
                  <a:lnTo>
                    <a:pt x="587" y="1047"/>
                  </a:lnTo>
                  <a:lnTo>
                    <a:pt x="566" y="1005"/>
                  </a:lnTo>
                  <a:lnTo>
                    <a:pt x="629" y="942"/>
                  </a:lnTo>
                  <a:lnTo>
                    <a:pt x="566" y="838"/>
                  </a:lnTo>
                  <a:lnTo>
                    <a:pt x="545" y="838"/>
                  </a:lnTo>
                  <a:lnTo>
                    <a:pt x="461" y="963"/>
                  </a:lnTo>
                  <a:lnTo>
                    <a:pt x="524" y="1047"/>
                  </a:lnTo>
                  <a:lnTo>
                    <a:pt x="419" y="1131"/>
                  </a:lnTo>
                  <a:lnTo>
                    <a:pt x="336" y="1047"/>
                  </a:lnTo>
                  <a:lnTo>
                    <a:pt x="231" y="1047"/>
                  </a:lnTo>
                  <a:lnTo>
                    <a:pt x="147" y="1026"/>
                  </a:lnTo>
                  <a:lnTo>
                    <a:pt x="64" y="1110"/>
                  </a:lnTo>
                  <a:lnTo>
                    <a:pt x="210" y="1173"/>
                  </a:lnTo>
                  <a:lnTo>
                    <a:pt x="210" y="1277"/>
                  </a:lnTo>
                  <a:lnTo>
                    <a:pt x="126" y="1235"/>
                  </a:lnTo>
                  <a:lnTo>
                    <a:pt x="64" y="1256"/>
                  </a:lnTo>
                  <a:lnTo>
                    <a:pt x="105" y="1424"/>
                  </a:lnTo>
                  <a:lnTo>
                    <a:pt x="168" y="1465"/>
                  </a:lnTo>
                  <a:lnTo>
                    <a:pt x="168" y="1591"/>
                  </a:lnTo>
                  <a:lnTo>
                    <a:pt x="231" y="1675"/>
                  </a:lnTo>
                  <a:lnTo>
                    <a:pt x="64" y="1758"/>
                  </a:lnTo>
                  <a:lnTo>
                    <a:pt x="1" y="1905"/>
                  </a:lnTo>
                  <a:lnTo>
                    <a:pt x="64" y="1968"/>
                  </a:lnTo>
                  <a:lnTo>
                    <a:pt x="168" y="1905"/>
                  </a:lnTo>
                  <a:lnTo>
                    <a:pt x="315" y="2051"/>
                  </a:lnTo>
                  <a:lnTo>
                    <a:pt x="336" y="2219"/>
                  </a:lnTo>
                  <a:lnTo>
                    <a:pt x="273" y="2261"/>
                  </a:lnTo>
                  <a:lnTo>
                    <a:pt x="315" y="2323"/>
                  </a:lnTo>
                  <a:lnTo>
                    <a:pt x="461" y="2323"/>
                  </a:lnTo>
                  <a:lnTo>
                    <a:pt x="608" y="2533"/>
                  </a:lnTo>
                  <a:lnTo>
                    <a:pt x="649" y="2574"/>
                  </a:lnTo>
                  <a:lnTo>
                    <a:pt x="754" y="2533"/>
                  </a:lnTo>
                  <a:lnTo>
                    <a:pt x="775" y="2470"/>
                  </a:lnTo>
                  <a:lnTo>
                    <a:pt x="691" y="2386"/>
                  </a:lnTo>
                  <a:lnTo>
                    <a:pt x="649" y="2386"/>
                  </a:lnTo>
                  <a:lnTo>
                    <a:pt x="649" y="2302"/>
                  </a:lnTo>
                  <a:lnTo>
                    <a:pt x="733" y="2261"/>
                  </a:lnTo>
                  <a:lnTo>
                    <a:pt x="733" y="2177"/>
                  </a:lnTo>
                  <a:lnTo>
                    <a:pt x="670" y="2135"/>
                  </a:lnTo>
                  <a:lnTo>
                    <a:pt x="670" y="2072"/>
                  </a:lnTo>
                  <a:lnTo>
                    <a:pt x="754" y="2009"/>
                  </a:lnTo>
                  <a:cubicBezTo>
                    <a:pt x="775" y="2051"/>
                    <a:pt x="817" y="2093"/>
                    <a:pt x="838" y="2135"/>
                  </a:cubicBezTo>
                  <a:lnTo>
                    <a:pt x="838" y="2177"/>
                  </a:lnTo>
                  <a:lnTo>
                    <a:pt x="880" y="2302"/>
                  </a:lnTo>
                  <a:lnTo>
                    <a:pt x="984" y="2407"/>
                  </a:lnTo>
                  <a:lnTo>
                    <a:pt x="1089" y="2407"/>
                  </a:lnTo>
                  <a:lnTo>
                    <a:pt x="1152" y="2449"/>
                  </a:lnTo>
                  <a:lnTo>
                    <a:pt x="1256" y="2428"/>
                  </a:lnTo>
                  <a:cubicBezTo>
                    <a:pt x="1277" y="2428"/>
                    <a:pt x="1298" y="2428"/>
                    <a:pt x="1298" y="2407"/>
                  </a:cubicBezTo>
                  <a:cubicBezTo>
                    <a:pt x="1319" y="2407"/>
                    <a:pt x="1319" y="2428"/>
                    <a:pt x="1361" y="2428"/>
                  </a:cubicBezTo>
                  <a:lnTo>
                    <a:pt x="1361" y="2449"/>
                  </a:lnTo>
                  <a:lnTo>
                    <a:pt x="1298" y="2533"/>
                  </a:lnTo>
                  <a:lnTo>
                    <a:pt x="1319" y="2595"/>
                  </a:lnTo>
                  <a:lnTo>
                    <a:pt x="1382" y="2512"/>
                  </a:lnTo>
                  <a:lnTo>
                    <a:pt x="1403" y="2449"/>
                  </a:lnTo>
                  <a:cubicBezTo>
                    <a:pt x="1445" y="2491"/>
                    <a:pt x="1486" y="2512"/>
                    <a:pt x="1507" y="2553"/>
                  </a:cubicBezTo>
                  <a:lnTo>
                    <a:pt x="1507" y="2595"/>
                  </a:lnTo>
                  <a:lnTo>
                    <a:pt x="1465" y="2616"/>
                  </a:lnTo>
                  <a:lnTo>
                    <a:pt x="1507" y="2658"/>
                  </a:lnTo>
                  <a:lnTo>
                    <a:pt x="1675" y="2721"/>
                  </a:lnTo>
                  <a:lnTo>
                    <a:pt x="1821" y="2700"/>
                  </a:lnTo>
                  <a:lnTo>
                    <a:pt x="1884" y="2616"/>
                  </a:lnTo>
                  <a:lnTo>
                    <a:pt x="1905" y="2700"/>
                  </a:lnTo>
                  <a:lnTo>
                    <a:pt x="1926" y="2721"/>
                  </a:lnTo>
                  <a:lnTo>
                    <a:pt x="1926" y="2616"/>
                  </a:lnTo>
                  <a:lnTo>
                    <a:pt x="1968" y="2574"/>
                  </a:lnTo>
                  <a:cubicBezTo>
                    <a:pt x="2009" y="2533"/>
                    <a:pt x="2030" y="2512"/>
                    <a:pt x="2030" y="2470"/>
                  </a:cubicBezTo>
                  <a:lnTo>
                    <a:pt x="2093" y="2386"/>
                  </a:lnTo>
                  <a:lnTo>
                    <a:pt x="2177" y="2344"/>
                  </a:lnTo>
                  <a:lnTo>
                    <a:pt x="2135" y="2302"/>
                  </a:lnTo>
                  <a:lnTo>
                    <a:pt x="2072" y="2323"/>
                  </a:lnTo>
                  <a:lnTo>
                    <a:pt x="2009" y="2407"/>
                  </a:lnTo>
                  <a:lnTo>
                    <a:pt x="2009" y="2386"/>
                  </a:lnTo>
                  <a:cubicBezTo>
                    <a:pt x="1989" y="2344"/>
                    <a:pt x="1989" y="2344"/>
                    <a:pt x="1989" y="2323"/>
                  </a:cubicBezTo>
                  <a:lnTo>
                    <a:pt x="2009" y="2302"/>
                  </a:lnTo>
                  <a:lnTo>
                    <a:pt x="2009" y="2219"/>
                  </a:lnTo>
                  <a:lnTo>
                    <a:pt x="2135" y="2177"/>
                  </a:lnTo>
                  <a:lnTo>
                    <a:pt x="2198" y="2114"/>
                  </a:lnTo>
                  <a:lnTo>
                    <a:pt x="2177" y="2051"/>
                  </a:lnTo>
                  <a:lnTo>
                    <a:pt x="2072" y="1968"/>
                  </a:lnTo>
                  <a:lnTo>
                    <a:pt x="2072" y="1905"/>
                  </a:lnTo>
                  <a:lnTo>
                    <a:pt x="2198" y="1863"/>
                  </a:lnTo>
                  <a:lnTo>
                    <a:pt x="2219" y="1737"/>
                  </a:lnTo>
                  <a:lnTo>
                    <a:pt x="2219" y="1591"/>
                  </a:lnTo>
                  <a:lnTo>
                    <a:pt x="2198" y="1486"/>
                  </a:lnTo>
                  <a:lnTo>
                    <a:pt x="2072" y="1486"/>
                  </a:lnTo>
                  <a:lnTo>
                    <a:pt x="1905" y="1528"/>
                  </a:lnTo>
                  <a:lnTo>
                    <a:pt x="1863" y="1633"/>
                  </a:lnTo>
                  <a:lnTo>
                    <a:pt x="1905" y="1675"/>
                  </a:lnTo>
                  <a:lnTo>
                    <a:pt x="1989" y="1737"/>
                  </a:lnTo>
                  <a:lnTo>
                    <a:pt x="1989" y="1779"/>
                  </a:lnTo>
                  <a:lnTo>
                    <a:pt x="1926" y="1758"/>
                  </a:lnTo>
                  <a:lnTo>
                    <a:pt x="1905" y="1779"/>
                  </a:lnTo>
                  <a:lnTo>
                    <a:pt x="1800" y="1696"/>
                  </a:lnTo>
                  <a:lnTo>
                    <a:pt x="1800" y="1654"/>
                  </a:lnTo>
                  <a:lnTo>
                    <a:pt x="1758" y="1570"/>
                  </a:lnTo>
                  <a:lnTo>
                    <a:pt x="1696" y="1591"/>
                  </a:lnTo>
                  <a:lnTo>
                    <a:pt x="1654" y="1675"/>
                  </a:lnTo>
                  <a:lnTo>
                    <a:pt x="1570" y="1696"/>
                  </a:lnTo>
                  <a:lnTo>
                    <a:pt x="1591" y="1779"/>
                  </a:lnTo>
                  <a:lnTo>
                    <a:pt x="1654" y="1863"/>
                  </a:lnTo>
                  <a:lnTo>
                    <a:pt x="1654" y="1989"/>
                  </a:lnTo>
                  <a:lnTo>
                    <a:pt x="1717" y="2072"/>
                  </a:lnTo>
                  <a:lnTo>
                    <a:pt x="1800" y="2072"/>
                  </a:lnTo>
                  <a:lnTo>
                    <a:pt x="1926" y="2093"/>
                  </a:lnTo>
                  <a:lnTo>
                    <a:pt x="1968" y="2156"/>
                  </a:lnTo>
                  <a:lnTo>
                    <a:pt x="1905" y="2198"/>
                  </a:lnTo>
                  <a:lnTo>
                    <a:pt x="1968" y="2261"/>
                  </a:lnTo>
                  <a:cubicBezTo>
                    <a:pt x="1926" y="2281"/>
                    <a:pt x="1926" y="2323"/>
                    <a:pt x="1926" y="2365"/>
                  </a:cubicBezTo>
                  <a:lnTo>
                    <a:pt x="1905" y="2386"/>
                  </a:lnTo>
                  <a:lnTo>
                    <a:pt x="1863" y="2386"/>
                  </a:lnTo>
                  <a:lnTo>
                    <a:pt x="1779" y="2407"/>
                  </a:lnTo>
                  <a:lnTo>
                    <a:pt x="1675" y="2261"/>
                  </a:lnTo>
                  <a:lnTo>
                    <a:pt x="1612" y="2281"/>
                  </a:lnTo>
                  <a:cubicBezTo>
                    <a:pt x="1591" y="2261"/>
                    <a:pt x="1570" y="2261"/>
                    <a:pt x="1549" y="2219"/>
                  </a:cubicBezTo>
                  <a:lnTo>
                    <a:pt x="1549" y="2198"/>
                  </a:lnTo>
                  <a:lnTo>
                    <a:pt x="1465" y="2114"/>
                  </a:lnTo>
                  <a:lnTo>
                    <a:pt x="1465" y="2177"/>
                  </a:lnTo>
                  <a:cubicBezTo>
                    <a:pt x="1465" y="2177"/>
                    <a:pt x="1445" y="2177"/>
                    <a:pt x="1445" y="2156"/>
                  </a:cubicBezTo>
                  <a:cubicBezTo>
                    <a:pt x="1403" y="2156"/>
                    <a:pt x="1403" y="2156"/>
                    <a:pt x="1382" y="2177"/>
                  </a:cubicBezTo>
                  <a:lnTo>
                    <a:pt x="1403" y="2093"/>
                  </a:lnTo>
                  <a:lnTo>
                    <a:pt x="1382" y="2009"/>
                  </a:lnTo>
                  <a:lnTo>
                    <a:pt x="1298" y="1863"/>
                  </a:lnTo>
                  <a:lnTo>
                    <a:pt x="1235" y="1863"/>
                  </a:lnTo>
                  <a:lnTo>
                    <a:pt x="1089" y="1779"/>
                  </a:lnTo>
                  <a:lnTo>
                    <a:pt x="1026" y="1612"/>
                  </a:lnTo>
                  <a:lnTo>
                    <a:pt x="1047" y="1654"/>
                  </a:lnTo>
                  <a:lnTo>
                    <a:pt x="1173" y="1591"/>
                  </a:lnTo>
                  <a:lnTo>
                    <a:pt x="1173" y="1445"/>
                  </a:lnTo>
                  <a:lnTo>
                    <a:pt x="1131" y="1340"/>
                  </a:lnTo>
                  <a:lnTo>
                    <a:pt x="1193" y="1256"/>
                  </a:lnTo>
                  <a:lnTo>
                    <a:pt x="1298" y="1235"/>
                  </a:lnTo>
                  <a:lnTo>
                    <a:pt x="1382" y="1298"/>
                  </a:lnTo>
                  <a:lnTo>
                    <a:pt x="1445" y="1277"/>
                  </a:lnTo>
                  <a:lnTo>
                    <a:pt x="1486" y="1298"/>
                  </a:lnTo>
                  <a:lnTo>
                    <a:pt x="1507" y="1256"/>
                  </a:lnTo>
                  <a:lnTo>
                    <a:pt x="1549" y="1152"/>
                  </a:lnTo>
                  <a:lnTo>
                    <a:pt x="1445" y="1047"/>
                  </a:lnTo>
                  <a:lnTo>
                    <a:pt x="1382" y="1110"/>
                  </a:lnTo>
                  <a:lnTo>
                    <a:pt x="1256" y="1110"/>
                  </a:lnTo>
                  <a:lnTo>
                    <a:pt x="1193" y="1026"/>
                  </a:lnTo>
                  <a:lnTo>
                    <a:pt x="1152" y="921"/>
                  </a:lnTo>
                  <a:lnTo>
                    <a:pt x="1089" y="921"/>
                  </a:lnTo>
                  <a:lnTo>
                    <a:pt x="1152" y="859"/>
                  </a:lnTo>
                  <a:lnTo>
                    <a:pt x="1152" y="754"/>
                  </a:lnTo>
                  <a:lnTo>
                    <a:pt x="1131" y="754"/>
                  </a:lnTo>
                  <a:cubicBezTo>
                    <a:pt x="1131" y="733"/>
                    <a:pt x="1152" y="712"/>
                    <a:pt x="1152" y="691"/>
                  </a:cubicBezTo>
                  <a:lnTo>
                    <a:pt x="1173" y="691"/>
                  </a:lnTo>
                  <a:lnTo>
                    <a:pt x="1277" y="503"/>
                  </a:lnTo>
                  <a:lnTo>
                    <a:pt x="1256" y="377"/>
                  </a:lnTo>
                  <a:lnTo>
                    <a:pt x="1277" y="315"/>
                  </a:lnTo>
                  <a:lnTo>
                    <a:pt x="1256" y="210"/>
                  </a:lnTo>
                  <a:lnTo>
                    <a:pt x="1340" y="64"/>
                  </a:lnTo>
                  <a:lnTo>
                    <a:pt x="1298"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2" name="Google Shape;542;p45"/>
            <p:cNvSpPr/>
            <p:nvPr/>
          </p:nvSpPr>
          <p:spPr>
            <a:xfrm>
              <a:off x="3772256" y="2560208"/>
              <a:ext cx="138282" cy="153495"/>
            </a:xfrm>
            <a:custGeom>
              <a:avLst/>
              <a:gdLst/>
              <a:ahLst/>
              <a:cxnLst/>
              <a:rect l="l" t="t" r="r" b="b"/>
              <a:pathLst>
                <a:path w="11613" h="13497" extrusionOk="0">
                  <a:moveTo>
                    <a:pt x="9792" y="1"/>
                  </a:moveTo>
                  <a:lnTo>
                    <a:pt x="9709" y="64"/>
                  </a:lnTo>
                  <a:lnTo>
                    <a:pt x="9709" y="126"/>
                  </a:lnTo>
                  <a:lnTo>
                    <a:pt x="9792" y="231"/>
                  </a:lnTo>
                  <a:lnTo>
                    <a:pt x="9730" y="273"/>
                  </a:lnTo>
                  <a:lnTo>
                    <a:pt x="9688" y="273"/>
                  </a:lnTo>
                  <a:lnTo>
                    <a:pt x="9604" y="168"/>
                  </a:lnTo>
                  <a:lnTo>
                    <a:pt x="9541" y="231"/>
                  </a:lnTo>
                  <a:lnTo>
                    <a:pt x="9520" y="336"/>
                  </a:lnTo>
                  <a:lnTo>
                    <a:pt x="9541" y="357"/>
                  </a:lnTo>
                  <a:lnTo>
                    <a:pt x="9625" y="357"/>
                  </a:lnTo>
                  <a:lnTo>
                    <a:pt x="9688" y="419"/>
                  </a:lnTo>
                  <a:lnTo>
                    <a:pt x="9646" y="440"/>
                  </a:lnTo>
                  <a:lnTo>
                    <a:pt x="9604" y="482"/>
                  </a:lnTo>
                  <a:lnTo>
                    <a:pt x="9604" y="566"/>
                  </a:lnTo>
                  <a:lnTo>
                    <a:pt x="9520" y="587"/>
                  </a:lnTo>
                  <a:lnTo>
                    <a:pt x="9520" y="670"/>
                  </a:lnTo>
                  <a:lnTo>
                    <a:pt x="9541" y="691"/>
                  </a:lnTo>
                  <a:lnTo>
                    <a:pt x="9479" y="754"/>
                  </a:lnTo>
                  <a:lnTo>
                    <a:pt x="9520" y="859"/>
                  </a:lnTo>
                  <a:lnTo>
                    <a:pt x="9479" y="901"/>
                  </a:lnTo>
                  <a:lnTo>
                    <a:pt x="9416" y="859"/>
                  </a:lnTo>
                  <a:lnTo>
                    <a:pt x="9332" y="901"/>
                  </a:lnTo>
                  <a:lnTo>
                    <a:pt x="9332" y="942"/>
                  </a:lnTo>
                  <a:lnTo>
                    <a:pt x="9269" y="984"/>
                  </a:lnTo>
                  <a:lnTo>
                    <a:pt x="9228" y="880"/>
                  </a:lnTo>
                  <a:lnTo>
                    <a:pt x="9332" y="670"/>
                  </a:lnTo>
                  <a:lnTo>
                    <a:pt x="9269" y="649"/>
                  </a:lnTo>
                  <a:lnTo>
                    <a:pt x="9269" y="587"/>
                  </a:lnTo>
                  <a:lnTo>
                    <a:pt x="9311" y="545"/>
                  </a:lnTo>
                  <a:lnTo>
                    <a:pt x="9311" y="357"/>
                  </a:lnTo>
                  <a:lnTo>
                    <a:pt x="9290" y="315"/>
                  </a:lnTo>
                  <a:lnTo>
                    <a:pt x="9228" y="315"/>
                  </a:lnTo>
                  <a:lnTo>
                    <a:pt x="9102" y="545"/>
                  </a:lnTo>
                  <a:lnTo>
                    <a:pt x="9081" y="670"/>
                  </a:lnTo>
                  <a:lnTo>
                    <a:pt x="8956" y="880"/>
                  </a:lnTo>
                  <a:lnTo>
                    <a:pt x="8893" y="1005"/>
                  </a:lnTo>
                  <a:lnTo>
                    <a:pt x="8956" y="1068"/>
                  </a:lnTo>
                  <a:lnTo>
                    <a:pt x="8914" y="1193"/>
                  </a:lnTo>
                  <a:lnTo>
                    <a:pt x="8767" y="1361"/>
                  </a:lnTo>
                  <a:lnTo>
                    <a:pt x="8704" y="1382"/>
                  </a:lnTo>
                  <a:lnTo>
                    <a:pt x="8704" y="1298"/>
                  </a:lnTo>
                  <a:lnTo>
                    <a:pt x="8663" y="1214"/>
                  </a:lnTo>
                  <a:lnTo>
                    <a:pt x="8767" y="1068"/>
                  </a:lnTo>
                  <a:lnTo>
                    <a:pt x="8746" y="963"/>
                  </a:lnTo>
                  <a:lnTo>
                    <a:pt x="8788" y="880"/>
                  </a:lnTo>
                  <a:lnTo>
                    <a:pt x="8746" y="775"/>
                  </a:lnTo>
                  <a:lnTo>
                    <a:pt x="8893" y="587"/>
                  </a:lnTo>
                  <a:lnTo>
                    <a:pt x="8914" y="482"/>
                  </a:lnTo>
                  <a:lnTo>
                    <a:pt x="8956" y="461"/>
                  </a:lnTo>
                  <a:lnTo>
                    <a:pt x="8956" y="419"/>
                  </a:lnTo>
                  <a:lnTo>
                    <a:pt x="8851" y="419"/>
                  </a:lnTo>
                  <a:lnTo>
                    <a:pt x="8767" y="315"/>
                  </a:lnTo>
                  <a:lnTo>
                    <a:pt x="8704" y="336"/>
                  </a:lnTo>
                  <a:lnTo>
                    <a:pt x="8746" y="440"/>
                  </a:lnTo>
                  <a:lnTo>
                    <a:pt x="8663" y="482"/>
                  </a:lnTo>
                  <a:lnTo>
                    <a:pt x="8663" y="419"/>
                  </a:lnTo>
                  <a:lnTo>
                    <a:pt x="8579" y="336"/>
                  </a:lnTo>
                  <a:lnTo>
                    <a:pt x="8495" y="315"/>
                  </a:lnTo>
                  <a:lnTo>
                    <a:pt x="8432" y="336"/>
                  </a:lnTo>
                  <a:lnTo>
                    <a:pt x="8453" y="482"/>
                  </a:lnTo>
                  <a:lnTo>
                    <a:pt x="8391" y="545"/>
                  </a:lnTo>
                  <a:lnTo>
                    <a:pt x="8349" y="482"/>
                  </a:lnTo>
                  <a:lnTo>
                    <a:pt x="8286" y="461"/>
                  </a:lnTo>
                  <a:lnTo>
                    <a:pt x="8244" y="482"/>
                  </a:lnTo>
                  <a:lnTo>
                    <a:pt x="8265" y="545"/>
                  </a:lnTo>
                  <a:lnTo>
                    <a:pt x="8391" y="608"/>
                  </a:lnTo>
                  <a:lnTo>
                    <a:pt x="8432" y="733"/>
                  </a:lnTo>
                  <a:lnTo>
                    <a:pt x="8391" y="775"/>
                  </a:lnTo>
                  <a:lnTo>
                    <a:pt x="8349" y="691"/>
                  </a:lnTo>
                  <a:lnTo>
                    <a:pt x="8265" y="775"/>
                  </a:lnTo>
                  <a:lnTo>
                    <a:pt x="8265" y="838"/>
                  </a:lnTo>
                  <a:lnTo>
                    <a:pt x="8286" y="880"/>
                  </a:lnTo>
                  <a:lnTo>
                    <a:pt x="8265" y="901"/>
                  </a:lnTo>
                  <a:lnTo>
                    <a:pt x="8160" y="859"/>
                  </a:lnTo>
                  <a:lnTo>
                    <a:pt x="8119" y="859"/>
                  </a:lnTo>
                  <a:lnTo>
                    <a:pt x="8035" y="963"/>
                  </a:lnTo>
                  <a:lnTo>
                    <a:pt x="7951" y="1005"/>
                  </a:lnTo>
                  <a:lnTo>
                    <a:pt x="7951" y="1047"/>
                  </a:lnTo>
                  <a:lnTo>
                    <a:pt x="8014" y="1068"/>
                  </a:lnTo>
                  <a:lnTo>
                    <a:pt x="7909" y="1131"/>
                  </a:lnTo>
                  <a:lnTo>
                    <a:pt x="7868" y="1214"/>
                  </a:lnTo>
                  <a:lnTo>
                    <a:pt x="7972" y="1319"/>
                  </a:lnTo>
                  <a:lnTo>
                    <a:pt x="7909" y="1382"/>
                  </a:lnTo>
                  <a:lnTo>
                    <a:pt x="7972" y="1424"/>
                  </a:lnTo>
                  <a:lnTo>
                    <a:pt x="8035" y="1466"/>
                  </a:lnTo>
                  <a:lnTo>
                    <a:pt x="7972" y="1507"/>
                  </a:lnTo>
                  <a:lnTo>
                    <a:pt x="7847" y="1507"/>
                  </a:lnTo>
                  <a:lnTo>
                    <a:pt x="7805" y="1361"/>
                  </a:lnTo>
                  <a:lnTo>
                    <a:pt x="7742" y="1319"/>
                  </a:lnTo>
                  <a:lnTo>
                    <a:pt x="7805" y="1277"/>
                  </a:lnTo>
                  <a:lnTo>
                    <a:pt x="7721" y="1214"/>
                  </a:lnTo>
                  <a:lnTo>
                    <a:pt x="7491" y="1214"/>
                  </a:lnTo>
                  <a:lnTo>
                    <a:pt x="7303" y="1089"/>
                  </a:lnTo>
                  <a:lnTo>
                    <a:pt x="7240" y="1089"/>
                  </a:lnTo>
                  <a:lnTo>
                    <a:pt x="7198" y="1131"/>
                  </a:lnTo>
                  <a:lnTo>
                    <a:pt x="7177" y="1068"/>
                  </a:lnTo>
                  <a:lnTo>
                    <a:pt x="7072" y="1173"/>
                  </a:lnTo>
                  <a:lnTo>
                    <a:pt x="6968" y="1173"/>
                  </a:lnTo>
                  <a:lnTo>
                    <a:pt x="6968" y="1214"/>
                  </a:lnTo>
                  <a:lnTo>
                    <a:pt x="7093" y="1382"/>
                  </a:lnTo>
                  <a:lnTo>
                    <a:pt x="7177" y="1382"/>
                  </a:lnTo>
                  <a:lnTo>
                    <a:pt x="7219" y="1424"/>
                  </a:lnTo>
                  <a:lnTo>
                    <a:pt x="7344" y="1424"/>
                  </a:lnTo>
                  <a:lnTo>
                    <a:pt x="7303" y="1528"/>
                  </a:lnTo>
                  <a:lnTo>
                    <a:pt x="7303" y="1633"/>
                  </a:lnTo>
                  <a:lnTo>
                    <a:pt x="7407" y="1779"/>
                  </a:lnTo>
                  <a:lnTo>
                    <a:pt x="7386" y="1842"/>
                  </a:lnTo>
                  <a:lnTo>
                    <a:pt x="7303" y="1800"/>
                  </a:lnTo>
                  <a:lnTo>
                    <a:pt x="7219" y="1654"/>
                  </a:lnTo>
                  <a:lnTo>
                    <a:pt x="7114" y="1612"/>
                  </a:lnTo>
                  <a:lnTo>
                    <a:pt x="7072" y="1528"/>
                  </a:lnTo>
                  <a:lnTo>
                    <a:pt x="7031" y="1633"/>
                  </a:lnTo>
                  <a:lnTo>
                    <a:pt x="6968" y="1717"/>
                  </a:lnTo>
                  <a:lnTo>
                    <a:pt x="6926" y="1591"/>
                  </a:lnTo>
                  <a:lnTo>
                    <a:pt x="6863" y="1633"/>
                  </a:lnTo>
                  <a:lnTo>
                    <a:pt x="6863" y="1717"/>
                  </a:lnTo>
                  <a:lnTo>
                    <a:pt x="6759" y="1800"/>
                  </a:lnTo>
                  <a:lnTo>
                    <a:pt x="6759" y="1884"/>
                  </a:lnTo>
                  <a:lnTo>
                    <a:pt x="6884" y="1947"/>
                  </a:lnTo>
                  <a:lnTo>
                    <a:pt x="6926" y="2051"/>
                  </a:lnTo>
                  <a:lnTo>
                    <a:pt x="6821" y="2030"/>
                  </a:lnTo>
                  <a:lnTo>
                    <a:pt x="6779" y="1989"/>
                  </a:lnTo>
                  <a:lnTo>
                    <a:pt x="6696" y="2114"/>
                  </a:lnTo>
                  <a:lnTo>
                    <a:pt x="6675" y="2177"/>
                  </a:lnTo>
                  <a:lnTo>
                    <a:pt x="6549" y="2302"/>
                  </a:lnTo>
                  <a:lnTo>
                    <a:pt x="6549" y="2219"/>
                  </a:lnTo>
                  <a:lnTo>
                    <a:pt x="6654" y="2156"/>
                  </a:lnTo>
                  <a:lnTo>
                    <a:pt x="6591" y="2093"/>
                  </a:lnTo>
                  <a:lnTo>
                    <a:pt x="6696" y="1926"/>
                  </a:lnTo>
                  <a:lnTo>
                    <a:pt x="6612" y="1612"/>
                  </a:lnTo>
                  <a:lnTo>
                    <a:pt x="6549" y="1654"/>
                  </a:lnTo>
                  <a:lnTo>
                    <a:pt x="6403" y="1842"/>
                  </a:lnTo>
                  <a:lnTo>
                    <a:pt x="6403" y="2010"/>
                  </a:lnTo>
                  <a:lnTo>
                    <a:pt x="6445" y="2051"/>
                  </a:lnTo>
                  <a:lnTo>
                    <a:pt x="6340" y="2156"/>
                  </a:lnTo>
                  <a:lnTo>
                    <a:pt x="6340" y="2051"/>
                  </a:lnTo>
                  <a:lnTo>
                    <a:pt x="6382" y="1947"/>
                  </a:lnTo>
                  <a:lnTo>
                    <a:pt x="6340" y="1800"/>
                  </a:lnTo>
                  <a:lnTo>
                    <a:pt x="6277" y="1779"/>
                  </a:lnTo>
                  <a:lnTo>
                    <a:pt x="6173" y="1842"/>
                  </a:lnTo>
                  <a:lnTo>
                    <a:pt x="6089" y="1989"/>
                  </a:lnTo>
                  <a:lnTo>
                    <a:pt x="6152" y="2114"/>
                  </a:lnTo>
                  <a:lnTo>
                    <a:pt x="6152" y="2177"/>
                  </a:lnTo>
                  <a:lnTo>
                    <a:pt x="6298" y="2323"/>
                  </a:lnTo>
                  <a:lnTo>
                    <a:pt x="6340" y="2407"/>
                  </a:lnTo>
                  <a:lnTo>
                    <a:pt x="6277" y="2512"/>
                  </a:lnTo>
                  <a:lnTo>
                    <a:pt x="6235" y="2344"/>
                  </a:lnTo>
                  <a:lnTo>
                    <a:pt x="6131" y="2302"/>
                  </a:lnTo>
                  <a:lnTo>
                    <a:pt x="6047" y="2114"/>
                  </a:lnTo>
                  <a:lnTo>
                    <a:pt x="5984" y="2093"/>
                  </a:lnTo>
                  <a:lnTo>
                    <a:pt x="5859" y="2135"/>
                  </a:lnTo>
                  <a:lnTo>
                    <a:pt x="5838" y="2219"/>
                  </a:lnTo>
                  <a:lnTo>
                    <a:pt x="5984" y="2323"/>
                  </a:lnTo>
                  <a:lnTo>
                    <a:pt x="6047" y="2323"/>
                  </a:lnTo>
                  <a:lnTo>
                    <a:pt x="6089" y="2365"/>
                  </a:lnTo>
                  <a:lnTo>
                    <a:pt x="5984" y="2344"/>
                  </a:lnTo>
                  <a:lnTo>
                    <a:pt x="5880" y="2407"/>
                  </a:lnTo>
                  <a:lnTo>
                    <a:pt x="5963" y="2512"/>
                  </a:lnTo>
                  <a:lnTo>
                    <a:pt x="5838" y="2428"/>
                  </a:lnTo>
                  <a:lnTo>
                    <a:pt x="5838" y="2302"/>
                  </a:lnTo>
                  <a:lnTo>
                    <a:pt x="5775" y="2261"/>
                  </a:lnTo>
                  <a:lnTo>
                    <a:pt x="5754" y="2156"/>
                  </a:lnTo>
                  <a:lnTo>
                    <a:pt x="5712" y="2219"/>
                  </a:lnTo>
                  <a:lnTo>
                    <a:pt x="5671" y="2365"/>
                  </a:lnTo>
                  <a:lnTo>
                    <a:pt x="5733" y="2428"/>
                  </a:lnTo>
                  <a:lnTo>
                    <a:pt x="5712" y="2554"/>
                  </a:lnTo>
                  <a:lnTo>
                    <a:pt x="5629" y="2512"/>
                  </a:lnTo>
                  <a:lnTo>
                    <a:pt x="5545" y="2533"/>
                  </a:lnTo>
                  <a:lnTo>
                    <a:pt x="5419" y="2658"/>
                  </a:lnTo>
                  <a:lnTo>
                    <a:pt x="5440" y="2679"/>
                  </a:lnTo>
                  <a:lnTo>
                    <a:pt x="5524" y="2658"/>
                  </a:lnTo>
                  <a:lnTo>
                    <a:pt x="5608" y="2763"/>
                  </a:lnTo>
                  <a:lnTo>
                    <a:pt x="5503" y="2763"/>
                  </a:lnTo>
                  <a:lnTo>
                    <a:pt x="5440" y="2826"/>
                  </a:lnTo>
                  <a:lnTo>
                    <a:pt x="5503" y="2846"/>
                  </a:lnTo>
                  <a:lnTo>
                    <a:pt x="5461" y="2888"/>
                  </a:lnTo>
                  <a:lnTo>
                    <a:pt x="5357" y="2930"/>
                  </a:lnTo>
                  <a:lnTo>
                    <a:pt x="5357" y="2972"/>
                  </a:lnTo>
                  <a:lnTo>
                    <a:pt x="5399" y="2993"/>
                  </a:lnTo>
                  <a:lnTo>
                    <a:pt x="5336" y="2993"/>
                  </a:lnTo>
                  <a:lnTo>
                    <a:pt x="5294" y="2951"/>
                  </a:lnTo>
                  <a:lnTo>
                    <a:pt x="5210" y="2972"/>
                  </a:lnTo>
                  <a:lnTo>
                    <a:pt x="5127" y="3077"/>
                  </a:lnTo>
                  <a:lnTo>
                    <a:pt x="5147" y="3139"/>
                  </a:lnTo>
                  <a:lnTo>
                    <a:pt x="5127" y="3160"/>
                  </a:lnTo>
                  <a:lnTo>
                    <a:pt x="5022" y="3160"/>
                  </a:lnTo>
                  <a:lnTo>
                    <a:pt x="4938" y="3265"/>
                  </a:lnTo>
                  <a:lnTo>
                    <a:pt x="5043" y="3307"/>
                  </a:lnTo>
                  <a:lnTo>
                    <a:pt x="5315" y="3223"/>
                  </a:lnTo>
                  <a:lnTo>
                    <a:pt x="5357" y="3265"/>
                  </a:lnTo>
                  <a:lnTo>
                    <a:pt x="5461" y="3202"/>
                  </a:lnTo>
                  <a:lnTo>
                    <a:pt x="5524" y="3202"/>
                  </a:lnTo>
                  <a:lnTo>
                    <a:pt x="5524" y="3286"/>
                  </a:lnTo>
                  <a:lnTo>
                    <a:pt x="5461" y="3370"/>
                  </a:lnTo>
                  <a:lnTo>
                    <a:pt x="5440" y="3516"/>
                  </a:lnTo>
                  <a:lnTo>
                    <a:pt x="5419" y="3558"/>
                  </a:lnTo>
                  <a:lnTo>
                    <a:pt x="5357" y="3495"/>
                  </a:lnTo>
                  <a:lnTo>
                    <a:pt x="5336" y="3411"/>
                  </a:lnTo>
                  <a:lnTo>
                    <a:pt x="5252" y="3453"/>
                  </a:lnTo>
                  <a:lnTo>
                    <a:pt x="5210" y="3390"/>
                  </a:lnTo>
                  <a:lnTo>
                    <a:pt x="5106" y="3390"/>
                  </a:lnTo>
                  <a:lnTo>
                    <a:pt x="5127" y="3453"/>
                  </a:lnTo>
                  <a:lnTo>
                    <a:pt x="5106" y="3495"/>
                  </a:lnTo>
                  <a:lnTo>
                    <a:pt x="5022" y="3453"/>
                  </a:lnTo>
                  <a:lnTo>
                    <a:pt x="4938" y="3474"/>
                  </a:lnTo>
                  <a:lnTo>
                    <a:pt x="5043" y="3516"/>
                  </a:lnTo>
                  <a:lnTo>
                    <a:pt x="5085" y="3600"/>
                  </a:lnTo>
                  <a:lnTo>
                    <a:pt x="5022" y="3621"/>
                  </a:lnTo>
                  <a:lnTo>
                    <a:pt x="5001" y="3683"/>
                  </a:lnTo>
                  <a:lnTo>
                    <a:pt x="5001" y="3746"/>
                  </a:lnTo>
                  <a:lnTo>
                    <a:pt x="4980" y="3809"/>
                  </a:lnTo>
                  <a:lnTo>
                    <a:pt x="4938" y="3725"/>
                  </a:lnTo>
                  <a:lnTo>
                    <a:pt x="4938" y="3621"/>
                  </a:lnTo>
                  <a:lnTo>
                    <a:pt x="4875" y="3558"/>
                  </a:lnTo>
                  <a:lnTo>
                    <a:pt x="4792" y="3621"/>
                  </a:lnTo>
                  <a:lnTo>
                    <a:pt x="4708" y="3662"/>
                  </a:lnTo>
                  <a:lnTo>
                    <a:pt x="4666" y="3579"/>
                  </a:lnTo>
                  <a:lnTo>
                    <a:pt x="4687" y="3516"/>
                  </a:lnTo>
                  <a:lnTo>
                    <a:pt x="4624" y="3516"/>
                  </a:lnTo>
                  <a:lnTo>
                    <a:pt x="4520" y="3621"/>
                  </a:lnTo>
                  <a:lnTo>
                    <a:pt x="4603" y="3704"/>
                  </a:lnTo>
                  <a:lnTo>
                    <a:pt x="4729" y="3704"/>
                  </a:lnTo>
                  <a:lnTo>
                    <a:pt x="4834" y="3746"/>
                  </a:lnTo>
                  <a:lnTo>
                    <a:pt x="4792" y="3830"/>
                  </a:lnTo>
                  <a:lnTo>
                    <a:pt x="4583" y="3893"/>
                  </a:lnTo>
                  <a:lnTo>
                    <a:pt x="4520" y="3830"/>
                  </a:lnTo>
                  <a:lnTo>
                    <a:pt x="4457" y="3830"/>
                  </a:lnTo>
                  <a:lnTo>
                    <a:pt x="4394" y="3934"/>
                  </a:lnTo>
                  <a:lnTo>
                    <a:pt x="4478" y="4018"/>
                  </a:lnTo>
                  <a:lnTo>
                    <a:pt x="4394" y="4102"/>
                  </a:lnTo>
                  <a:lnTo>
                    <a:pt x="4478" y="4102"/>
                  </a:lnTo>
                  <a:lnTo>
                    <a:pt x="4583" y="3976"/>
                  </a:lnTo>
                  <a:lnTo>
                    <a:pt x="4687" y="3976"/>
                  </a:lnTo>
                  <a:lnTo>
                    <a:pt x="4729" y="4039"/>
                  </a:lnTo>
                  <a:lnTo>
                    <a:pt x="4583" y="4081"/>
                  </a:lnTo>
                  <a:lnTo>
                    <a:pt x="4562" y="4186"/>
                  </a:lnTo>
                  <a:lnTo>
                    <a:pt x="4603" y="4248"/>
                  </a:lnTo>
                  <a:lnTo>
                    <a:pt x="4729" y="4332"/>
                  </a:lnTo>
                  <a:lnTo>
                    <a:pt x="4729" y="4416"/>
                  </a:lnTo>
                  <a:lnTo>
                    <a:pt x="4666" y="4353"/>
                  </a:lnTo>
                  <a:lnTo>
                    <a:pt x="4583" y="4353"/>
                  </a:lnTo>
                  <a:lnTo>
                    <a:pt x="4499" y="4248"/>
                  </a:lnTo>
                  <a:lnTo>
                    <a:pt x="4457" y="4248"/>
                  </a:lnTo>
                  <a:lnTo>
                    <a:pt x="4373" y="4332"/>
                  </a:lnTo>
                  <a:lnTo>
                    <a:pt x="4457" y="4395"/>
                  </a:lnTo>
                  <a:lnTo>
                    <a:pt x="4352" y="4416"/>
                  </a:lnTo>
                  <a:lnTo>
                    <a:pt x="4248" y="4499"/>
                  </a:lnTo>
                  <a:lnTo>
                    <a:pt x="4248" y="4541"/>
                  </a:lnTo>
                  <a:lnTo>
                    <a:pt x="4352" y="4604"/>
                  </a:lnTo>
                  <a:lnTo>
                    <a:pt x="4457" y="4541"/>
                  </a:lnTo>
                  <a:lnTo>
                    <a:pt x="4499" y="4604"/>
                  </a:lnTo>
                  <a:lnTo>
                    <a:pt x="4603" y="4562"/>
                  </a:lnTo>
                  <a:lnTo>
                    <a:pt x="4624" y="4646"/>
                  </a:lnTo>
                  <a:lnTo>
                    <a:pt x="4708" y="4709"/>
                  </a:lnTo>
                  <a:lnTo>
                    <a:pt x="4708" y="4751"/>
                  </a:lnTo>
                  <a:lnTo>
                    <a:pt x="4562" y="4667"/>
                  </a:lnTo>
                  <a:lnTo>
                    <a:pt x="4415" y="4667"/>
                  </a:lnTo>
                  <a:lnTo>
                    <a:pt x="4373" y="4709"/>
                  </a:lnTo>
                  <a:lnTo>
                    <a:pt x="4206" y="4730"/>
                  </a:lnTo>
                  <a:lnTo>
                    <a:pt x="4206" y="4792"/>
                  </a:lnTo>
                  <a:lnTo>
                    <a:pt x="4143" y="4855"/>
                  </a:lnTo>
                  <a:lnTo>
                    <a:pt x="4080" y="4834"/>
                  </a:lnTo>
                  <a:lnTo>
                    <a:pt x="3955" y="4918"/>
                  </a:lnTo>
                  <a:lnTo>
                    <a:pt x="3871" y="4918"/>
                  </a:lnTo>
                  <a:lnTo>
                    <a:pt x="3850" y="4960"/>
                  </a:lnTo>
                  <a:lnTo>
                    <a:pt x="3955" y="4981"/>
                  </a:lnTo>
                  <a:lnTo>
                    <a:pt x="3997" y="5064"/>
                  </a:lnTo>
                  <a:lnTo>
                    <a:pt x="3934" y="5127"/>
                  </a:lnTo>
                  <a:lnTo>
                    <a:pt x="3871" y="5085"/>
                  </a:lnTo>
                  <a:lnTo>
                    <a:pt x="3850" y="5127"/>
                  </a:lnTo>
                  <a:lnTo>
                    <a:pt x="3934" y="5169"/>
                  </a:lnTo>
                  <a:lnTo>
                    <a:pt x="3892" y="5232"/>
                  </a:lnTo>
                  <a:lnTo>
                    <a:pt x="3787" y="5190"/>
                  </a:lnTo>
                  <a:lnTo>
                    <a:pt x="3766" y="5169"/>
                  </a:lnTo>
                  <a:lnTo>
                    <a:pt x="3746" y="5190"/>
                  </a:lnTo>
                  <a:lnTo>
                    <a:pt x="3829" y="5274"/>
                  </a:lnTo>
                  <a:lnTo>
                    <a:pt x="3766" y="5295"/>
                  </a:lnTo>
                  <a:lnTo>
                    <a:pt x="3787" y="5378"/>
                  </a:lnTo>
                  <a:lnTo>
                    <a:pt x="3850" y="5378"/>
                  </a:lnTo>
                  <a:lnTo>
                    <a:pt x="3787" y="5399"/>
                  </a:lnTo>
                  <a:lnTo>
                    <a:pt x="3725" y="5441"/>
                  </a:lnTo>
                  <a:lnTo>
                    <a:pt x="3662" y="5378"/>
                  </a:lnTo>
                  <a:lnTo>
                    <a:pt x="3662" y="5462"/>
                  </a:lnTo>
                  <a:lnTo>
                    <a:pt x="3641" y="5504"/>
                  </a:lnTo>
                  <a:lnTo>
                    <a:pt x="3683" y="5546"/>
                  </a:lnTo>
                  <a:lnTo>
                    <a:pt x="3850" y="5587"/>
                  </a:lnTo>
                  <a:lnTo>
                    <a:pt x="3871" y="5671"/>
                  </a:lnTo>
                  <a:lnTo>
                    <a:pt x="3934" y="5671"/>
                  </a:lnTo>
                  <a:lnTo>
                    <a:pt x="4039" y="5650"/>
                  </a:lnTo>
                  <a:lnTo>
                    <a:pt x="3955" y="5692"/>
                  </a:lnTo>
                  <a:lnTo>
                    <a:pt x="3955" y="5755"/>
                  </a:lnTo>
                  <a:lnTo>
                    <a:pt x="3850" y="5755"/>
                  </a:lnTo>
                  <a:lnTo>
                    <a:pt x="3829" y="5713"/>
                  </a:lnTo>
                  <a:lnTo>
                    <a:pt x="3662" y="5713"/>
                  </a:lnTo>
                  <a:lnTo>
                    <a:pt x="3557" y="5818"/>
                  </a:lnTo>
                  <a:lnTo>
                    <a:pt x="3578" y="5839"/>
                  </a:lnTo>
                  <a:lnTo>
                    <a:pt x="3683" y="5839"/>
                  </a:lnTo>
                  <a:lnTo>
                    <a:pt x="3725" y="5922"/>
                  </a:lnTo>
                  <a:lnTo>
                    <a:pt x="3766" y="5985"/>
                  </a:lnTo>
                  <a:lnTo>
                    <a:pt x="3766" y="6069"/>
                  </a:lnTo>
                  <a:lnTo>
                    <a:pt x="3683" y="6006"/>
                  </a:lnTo>
                  <a:lnTo>
                    <a:pt x="3641" y="6006"/>
                  </a:lnTo>
                  <a:lnTo>
                    <a:pt x="3578" y="6069"/>
                  </a:lnTo>
                  <a:lnTo>
                    <a:pt x="3578" y="6131"/>
                  </a:lnTo>
                  <a:lnTo>
                    <a:pt x="3557" y="6173"/>
                  </a:lnTo>
                  <a:lnTo>
                    <a:pt x="3620" y="6215"/>
                  </a:lnTo>
                  <a:lnTo>
                    <a:pt x="3641" y="6299"/>
                  </a:lnTo>
                  <a:lnTo>
                    <a:pt x="3578" y="6299"/>
                  </a:lnTo>
                  <a:lnTo>
                    <a:pt x="3515" y="6236"/>
                  </a:lnTo>
                  <a:lnTo>
                    <a:pt x="3474" y="6278"/>
                  </a:lnTo>
                  <a:lnTo>
                    <a:pt x="3474" y="6341"/>
                  </a:lnTo>
                  <a:lnTo>
                    <a:pt x="3578" y="6362"/>
                  </a:lnTo>
                  <a:lnTo>
                    <a:pt x="3578" y="6424"/>
                  </a:lnTo>
                  <a:lnTo>
                    <a:pt x="3578" y="6508"/>
                  </a:lnTo>
                  <a:lnTo>
                    <a:pt x="3453" y="6403"/>
                  </a:lnTo>
                  <a:lnTo>
                    <a:pt x="3411" y="6445"/>
                  </a:lnTo>
                  <a:lnTo>
                    <a:pt x="3411" y="6529"/>
                  </a:lnTo>
                  <a:lnTo>
                    <a:pt x="3432" y="6529"/>
                  </a:lnTo>
                  <a:lnTo>
                    <a:pt x="3432" y="6634"/>
                  </a:lnTo>
                  <a:lnTo>
                    <a:pt x="3474" y="6738"/>
                  </a:lnTo>
                  <a:lnTo>
                    <a:pt x="3536" y="6738"/>
                  </a:lnTo>
                  <a:lnTo>
                    <a:pt x="3578" y="6634"/>
                  </a:lnTo>
                  <a:lnTo>
                    <a:pt x="3641" y="6634"/>
                  </a:lnTo>
                  <a:lnTo>
                    <a:pt x="3578" y="6759"/>
                  </a:lnTo>
                  <a:lnTo>
                    <a:pt x="3536" y="6801"/>
                  </a:lnTo>
                  <a:lnTo>
                    <a:pt x="3432" y="6885"/>
                  </a:lnTo>
                  <a:lnTo>
                    <a:pt x="3348" y="6885"/>
                  </a:lnTo>
                  <a:lnTo>
                    <a:pt x="3264" y="6927"/>
                  </a:lnTo>
                  <a:lnTo>
                    <a:pt x="3264" y="6968"/>
                  </a:lnTo>
                  <a:lnTo>
                    <a:pt x="3202" y="7031"/>
                  </a:lnTo>
                  <a:lnTo>
                    <a:pt x="3118" y="7073"/>
                  </a:lnTo>
                  <a:lnTo>
                    <a:pt x="3202" y="7136"/>
                  </a:lnTo>
                  <a:lnTo>
                    <a:pt x="3160" y="7157"/>
                  </a:lnTo>
                  <a:lnTo>
                    <a:pt x="3013" y="7178"/>
                  </a:lnTo>
                  <a:lnTo>
                    <a:pt x="2950" y="7261"/>
                  </a:lnTo>
                  <a:lnTo>
                    <a:pt x="2950" y="7324"/>
                  </a:lnTo>
                  <a:lnTo>
                    <a:pt x="3055" y="7345"/>
                  </a:lnTo>
                  <a:lnTo>
                    <a:pt x="2992" y="7387"/>
                  </a:lnTo>
                  <a:lnTo>
                    <a:pt x="2930" y="7492"/>
                  </a:lnTo>
                  <a:lnTo>
                    <a:pt x="2846" y="7492"/>
                  </a:lnTo>
                  <a:lnTo>
                    <a:pt x="2825" y="7408"/>
                  </a:lnTo>
                  <a:lnTo>
                    <a:pt x="2783" y="7366"/>
                  </a:lnTo>
                  <a:lnTo>
                    <a:pt x="2741" y="7408"/>
                  </a:lnTo>
                  <a:lnTo>
                    <a:pt x="2678" y="7408"/>
                  </a:lnTo>
                  <a:lnTo>
                    <a:pt x="2699" y="7492"/>
                  </a:lnTo>
                  <a:lnTo>
                    <a:pt x="2637" y="7554"/>
                  </a:lnTo>
                  <a:lnTo>
                    <a:pt x="2637" y="7596"/>
                  </a:lnTo>
                  <a:lnTo>
                    <a:pt x="2678" y="7659"/>
                  </a:lnTo>
                  <a:lnTo>
                    <a:pt x="2532" y="7659"/>
                  </a:lnTo>
                  <a:lnTo>
                    <a:pt x="2490" y="7680"/>
                  </a:lnTo>
                  <a:lnTo>
                    <a:pt x="2490" y="7805"/>
                  </a:lnTo>
                  <a:lnTo>
                    <a:pt x="2386" y="7868"/>
                  </a:lnTo>
                  <a:lnTo>
                    <a:pt x="2406" y="7910"/>
                  </a:lnTo>
                  <a:lnTo>
                    <a:pt x="2386" y="8015"/>
                  </a:lnTo>
                  <a:lnTo>
                    <a:pt x="2302" y="8098"/>
                  </a:lnTo>
                  <a:lnTo>
                    <a:pt x="2197" y="8182"/>
                  </a:lnTo>
                  <a:lnTo>
                    <a:pt x="2218" y="8224"/>
                  </a:lnTo>
                  <a:lnTo>
                    <a:pt x="2365" y="8161"/>
                  </a:lnTo>
                  <a:lnTo>
                    <a:pt x="2406" y="8161"/>
                  </a:lnTo>
                  <a:lnTo>
                    <a:pt x="2406" y="8224"/>
                  </a:lnTo>
                  <a:lnTo>
                    <a:pt x="2323" y="8266"/>
                  </a:lnTo>
                  <a:lnTo>
                    <a:pt x="2323" y="8370"/>
                  </a:lnTo>
                  <a:lnTo>
                    <a:pt x="2386" y="8454"/>
                  </a:lnTo>
                  <a:lnTo>
                    <a:pt x="2511" y="8391"/>
                  </a:lnTo>
                  <a:lnTo>
                    <a:pt x="2637" y="8370"/>
                  </a:lnTo>
                  <a:lnTo>
                    <a:pt x="2804" y="8203"/>
                  </a:lnTo>
                  <a:lnTo>
                    <a:pt x="2804" y="8119"/>
                  </a:lnTo>
                  <a:lnTo>
                    <a:pt x="2720" y="8161"/>
                  </a:lnTo>
                  <a:lnTo>
                    <a:pt x="2804" y="8056"/>
                  </a:lnTo>
                  <a:lnTo>
                    <a:pt x="2825" y="7910"/>
                  </a:lnTo>
                  <a:lnTo>
                    <a:pt x="2846" y="7910"/>
                  </a:lnTo>
                  <a:lnTo>
                    <a:pt x="2909" y="7868"/>
                  </a:lnTo>
                  <a:lnTo>
                    <a:pt x="3013" y="7889"/>
                  </a:lnTo>
                  <a:lnTo>
                    <a:pt x="3055" y="7889"/>
                  </a:lnTo>
                  <a:lnTo>
                    <a:pt x="2909" y="7994"/>
                  </a:lnTo>
                  <a:lnTo>
                    <a:pt x="2909" y="8056"/>
                  </a:lnTo>
                  <a:lnTo>
                    <a:pt x="3055" y="8098"/>
                  </a:lnTo>
                  <a:lnTo>
                    <a:pt x="3013" y="8182"/>
                  </a:lnTo>
                  <a:lnTo>
                    <a:pt x="2930" y="8182"/>
                  </a:lnTo>
                  <a:lnTo>
                    <a:pt x="2783" y="8370"/>
                  </a:lnTo>
                  <a:lnTo>
                    <a:pt x="2888" y="8412"/>
                  </a:lnTo>
                  <a:lnTo>
                    <a:pt x="2804" y="8496"/>
                  </a:lnTo>
                  <a:lnTo>
                    <a:pt x="2825" y="8600"/>
                  </a:lnTo>
                  <a:lnTo>
                    <a:pt x="2720" y="8580"/>
                  </a:lnTo>
                  <a:lnTo>
                    <a:pt x="2637" y="8496"/>
                  </a:lnTo>
                  <a:lnTo>
                    <a:pt x="2511" y="8496"/>
                  </a:lnTo>
                  <a:lnTo>
                    <a:pt x="2427" y="8538"/>
                  </a:lnTo>
                  <a:lnTo>
                    <a:pt x="2427" y="8642"/>
                  </a:lnTo>
                  <a:lnTo>
                    <a:pt x="2365" y="8705"/>
                  </a:lnTo>
                  <a:lnTo>
                    <a:pt x="2260" y="8747"/>
                  </a:lnTo>
                  <a:lnTo>
                    <a:pt x="2260" y="8747"/>
                  </a:lnTo>
                  <a:lnTo>
                    <a:pt x="2323" y="8684"/>
                  </a:lnTo>
                  <a:lnTo>
                    <a:pt x="2386" y="8642"/>
                  </a:lnTo>
                  <a:lnTo>
                    <a:pt x="2302" y="8538"/>
                  </a:lnTo>
                  <a:lnTo>
                    <a:pt x="2302" y="8433"/>
                  </a:lnTo>
                  <a:lnTo>
                    <a:pt x="2218" y="8328"/>
                  </a:lnTo>
                  <a:lnTo>
                    <a:pt x="2155" y="8328"/>
                  </a:lnTo>
                  <a:lnTo>
                    <a:pt x="2093" y="8412"/>
                  </a:lnTo>
                  <a:lnTo>
                    <a:pt x="1988" y="8412"/>
                  </a:lnTo>
                  <a:lnTo>
                    <a:pt x="1988" y="8454"/>
                  </a:lnTo>
                  <a:lnTo>
                    <a:pt x="2155" y="8454"/>
                  </a:lnTo>
                  <a:lnTo>
                    <a:pt x="1988" y="8600"/>
                  </a:lnTo>
                  <a:lnTo>
                    <a:pt x="1883" y="8580"/>
                  </a:lnTo>
                  <a:lnTo>
                    <a:pt x="1800" y="8580"/>
                  </a:lnTo>
                  <a:lnTo>
                    <a:pt x="1695" y="8684"/>
                  </a:lnTo>
                  <a:lnTo>
                    <a:pt x="1758" y="8705"/>
                  </a:lnTo>
                  <a:lnTo>
                    <a:pt x="1842" y="8684"/>
                  </a:lnTo>
                  <a:lnTo>
                    <a:pt x="1862" y="8705"/>
                  </a:lnTo>
                  <a:lnTo>
                    <a:pt x="1737" y="8789"/>
                  </a:lnTo>
                  <a:lnTo>
                    <a:pt x="1674" y="8831"/>
                  </a:lnTo>
                  <a:lnTo>
                    <a:pt x="1632" y="8789"/>
                  </a:lnTo>
                  <a:lnTo>
                    <a:pt x="1549" y="8789"/>
                  </a:lnTo>
                  <a:lnTo>
                    <a:pt x="1549" y="8831"/>
                  </a:lnTo>
                  <a:lnTo>
                    <a:pt x="1674" y="8914"/>
                  </a:lnTo>
                  <a:lnTo>
                    <a:pt x="1800" y="8914"/>
                  </a:lnTo>
                  <a:lnTo>
                    <a:pt x="1779" y="8977"/>
                  </a:lnTo>
                  <a:lnTo>
                    <a:pt x="1862" y="9019"/>
                  </a:lnTo>
                  <a:lnTo>
                    <a:pt x="1842" y="9103"/>
                  </a:lnTo>
                  <a:lnTo>
                    <a:pt x="1695" y="9040"/>
                  </a:lnTo>
                  <a:lnTo>
                    <a:pt x="1695" y="8956"/>
                  </a:lnTo>
                  <a:lnTo>
                    <a:pt x="1590" y="8956"/>
                  </a:lnTo>
                  <a:lnTo>
                    <a:pt x="1486" y="8893"/>
                  </a:lnTo>
                  <a:lnTo>
                    <a:pt x="1465" y="8810"/>
                  </a:lnTo>
                  <a:lnTo>
                    <a:pt x="1444" y="8810"/>
                  </a:lnTo>
                  <a:lnTo>
                    <a:pt x="1423" y="8914"/>
                  </a:lnTo>
                  <a:lnTo>
                    <a:pt x="1528" y="9040"/>
                  </a:lnTo>
                  <a:lnTo>
                    <a:pt x="1632" y="9124"/>
                  </a:lnTo>
                  <a:lnTo>
                    <a:pt x="1695" y="9124"/>
                  </a:lnTo>
                  <a:lnTo>
                    <a:pt x="1758" y="9165"/>
                  </a:lnTo>
                  <a:lnTo>
                    <a:pt x="1653" y="9165"/>
                  </a:lnTo>
                  <a:lnTo>
                    <a:pt x="1486" y="9124"/>
                  </a:lnTo>
                  <a:lnTo>
                    <a:pt x="1360" y="8956"/>
                  </a:lnTo>
                  <a:lnTo>
                    <a:pt x="1277" y="8977"/>
                  </a:lnTo>
                  <a:lnTo>
                    <a:pt x="1214" y="8935"/>
                  </a:lnTo>
                  <a:lnTo>
                    <a:pt x="1067" y="8935"/>
                  </a:lnTo>
                  <a:lnTo>
                    <a:pt x="1026" y="8893"/>
                  </a:lnTo>
                  <a:lnTo>
                    <a:pt x="963" y="8935"/>
                  </a:lnTo>
                  <a:lnTo>
                    <a:pt x="1005" y="9019"/>
                  </a:lnTo>
                  <a:lnTo>
                    <a:pt x="942" y="9061"/>
                  </a:lnTo>
                  <a:lnTo>
                    <a:pt x="1026" y="9165"/>
                  </a:lnTo>
                  <a:lnTo>
                    <a:pt x="1214" y="9124"/>
                  </a:lnTo>
                  <a:lnTo>
                    <a:pt x="1235" y="9144"/>
                  </a:lnTo>
                  <a:lnTo>
                    <a:pt x="1151" y="9207"/>
                  </a:lnTo>
                  <a:lnTo>
                    <a:pt x="1214" y="9228"/>
                  </a:lnTo>
                  <a:lnTo>
                    <a:pt x="1339" y="9165"/>
                  </a:lnTo>
                  <a:lnTo>
                    <a:pt x="1423" y="9165"/>
                  </a:lnTo>
                  <a:lnTo>
                    <a:pt x="1381" y="9228"/>
                  </a:lnTo>
                  <a:lnTo>
                    <a:pt x="1214" y="9312"/>
                  </a:lnTo>
                  <a:lnTo>
                    <a:pt x="1151" y="9375"/>
                  </a:lnTo>
                  <a:lnTo>
                    <a:pt x="1026" y="9354"/>
                  </a:lnTo>
                  <a:lnTo>
                    <a:pt x="942" y="9228"/>
                  </a:lnTo>
                  <a:lnTo>
                    <a:pt x="900" y="9228"/>
                  </a:lnTo>
                  <a:lnTo>
                    <a:pt x="837" y="9270"/>
                  </a:lnTo>
                  <a:lnTo>
                    <a:pt x="753" y="9207"/>
                  </a:lnTo>
                  <a:lnTo>
                    <a:pt x="691" y="9249"/>
                  </a:lnTo>
                  <a:lnTo>
                    <a:pt x="628" y="9228"/>
                  </a:lnTo>
                  <a:lnTo>
                    <a:pt x="544" y="9270"/>
                  </a:lnTo>
                  <a:lnTo>
                    <a:pt x="586" y="9333"/>
                  </a:lnTo>
                  <a:lnTo>
                    <a:pt x="753" y="9354"/>
                  </a:lnTo>
                  <a:lnTo>
                    <a:pt x="858" y="9416"/>
                  </a:lnTo>
                  <a:lnTo>
                    <a:pt x="1005" y="9479"/>
                  </a:lnTo>
                  <a:lnTo>
                    <a:pt x="963" y="9584"/>
                  </a:lnTo>
                  <a:lnTo>
                    <a:pt x="1026" y="9668"/>
                  </a:lnTo>
                  <a:lnTo>
                    <a:pt x="921" y="9688"/>
                  </a:lnTo>
                  <a:lnTo>
                    <a:pt x="900" y="9668"/>
                  </a:lnTo>
                  <a:lnTo>
                    <a:pt x="900" y="9500"/>
                  </a:lnTo>
                  <a:lnTo>
                    <a:pt x="795" y="9479"/>
                  </a:lnTo>
                  <a:lnTo>
                    <a:pt x="691" y="9479"/>
                  </a:lnTo>
                  <a:lnTo>
                    <a:pt x="733" y="9563"/>
                  </a:lnTo>
                  <a:lnTo>
                    <a:pt x="712" y="9626"/>
                  </a:lnTo>
                  <a:lnTo>
                    <a:pt x="586" y="9542"/>
                  </a:lnTo>
                  <a:lnTo>
                    <a:pt x="481" y="9668"/>
                  </a:lnTo>
                  <a:lnTo>
                    <a:pt x="586" y="9730"/>
                  </a:lnTo>
                  <a:lnTo>
                    <a:pt x="502" y="9751"/>
                  </a:lnTo>
                  <a:lnTo>
                    <a:pt x="440" y="9772"/>
                  </a:lnTo>
                  <a:lnTo>
                    <a:pt x="398" y="9668"/>
                  </a:lnTo>
                  <a:lnTo>
                    <a:pt x="230" y="9647"/>
                  </a:lnTo>
                  <a:lnTo>
                    <a:pt x="293" y="9772"/>
                  </a:lnTo>
                  <a:lnTo>
                    <a:pt x="209" y="9793"/>
                  </a:lnTo>
                  <a:lnTo>
                    <a:pt x="189" y="9688"/>
                  </a:lnTo>
                  <a:lnTo>
                    <a:pt x="105" y="9626"/>
                  </a:lnTo>
                  <a:lnTo>
                    <a:pt x="63" y="9647"/>
                  </a:lnTo>
                  <a:lnTo>
                    <a:pt x="63" y="9688"/>
                  </a:lnTo>
                  <a:lnTo>
                    <a:pt x="168" y="9793"/>
                  </a:lnTo>
                  <a:lnTo>
                    <a:pt x="105" y="9856"/>
                  </a:lnTo>
                  <a:lnTo>
                    <a:pt x="168" y="9898"/>
                  </a:lnTo>
                  <a:lnTo>
                    <a:pt x="293" y="9877"/>
                  </a:lnTo>
                  <a:lnTo>
                    <a:pt x="481" y="9898"/>
                  </a:lnTo>
                  <a:lnTo>
                    <a:pt x="586" y="9981"/>
                  </a:lnTo>
                  <a:lnTo>
                    <a:pt x="733" y="9981"/>
                  </a:lnTo>
                  <a:lnTo>
                    <a:pt x="795" y="9940"/>
                  </a:lnTo>
                  <a:lnTo>
                    <a:pt x="858" y="9940"/>
                  </a:lnTo>
                  <a:lnTo>
                    <a:pt x="753" y="10023"/>
                  </a:lnTo>
                  <a:lnTo>
                    <a:pt x="607" y="10023"/>
                  </a:lnTo>
                  <a:lnTo>
                    <a:pt x="544" y="10065"/>
                  </a:lnTo>
                  <a:lnTo>
                    <a:pt x="377" y="9960"/>
                  </a:lnTo>
                  <a:lnTo>
                    <a:pt x="272" y="9981"/>
                  </a:lnTo>
                  <a:lnTo>
                    <a:pt x="209" y="9981"/>
                  </a:lnTo>
                  <a:lnTo>
                    <a:pt x="126" y="10023"/>
                  </a:lnTo>
                  <a:lnTo>
                    <a:pt x="0" y="10065"/>
                  </a:lnTo>
                  <a:lnTo>
                    <a:pt x="0" y="10107"/>
                  </a:lnTo>
                  <a:lnTo>
                    <a:pt x="189" y="10191"/>
                  </a:lnTo>
                  <a:lnTo>
                    <a:pt x="105" y="10274"/>
                  </a:lnTo>
                  <a:lnTo>
                    <a:pt x="209" y="10295"/>
                  </a:lnTo>
                  <a:lnTo>
                    <a:pt x="272" y="10253"/>
                  </a:lnTo>
                  <a:lnTo>
                    <a:pt x="419" y="10253"/>
                  </a:lnTo>
                  <a:lnTo>
                    <a:pt x="314" y="10316"/>
                  </a:lnTo>
                  <a:lnTo>
                    <a:pt x="126" y="10316"/>
                  </a:lnTo>
                  <a:lnTo>
                    <a:pt x="105" y="10358"/>
                  </a:lnTo>
                  <a:lnTo>
                    <a:pt x="63" y="10358"/>
                  </a:lnTo>
                  <a:lnTo>
                    <a:pt x="63" y="10379"/>
                  </a:lnTo>
                  <a:lnTo>
                    <a:pt x="126" y="10400"/>
                  </a:lnTo>
                  <a:lnTo>
                    <a:pt x="189" y="10400"/>
                  </a:lnTo>
                  <a:lnTo>
                    <a:pt x="105" y="10463"/>
                  </a:lnTo>
                  <a:lnTo>
                    <a:pt x="63" y="10484"/>
                  </a:lnTo>
                  <a:lnTo>
                    <a:pt x="63" y="10525"/>
                  </a:lnTo>
                  <a:lnTo>
                    <a:pt x="105" y="10546"/>
                  </a:lnTo>
                  <a:lnTo>
                    <a:pt x="168" y="10630"/>
                  </a:lnTo>
                  <a:lnTo>
                    <a:pt x="293" y="10630"/>
                  </a:lnTo>
                  <a:lnTo>
                    <a:pt x="335" y="10588"/>
                  </a:lnTo>
                  <a:lnTo>
                    <a:pt x="523" y="10546"/>
                  </a:lnTo>
                  <a:lnTo>
                    <a:pt x="649" y="10588"/>
                  </a:lnTo>
                  <a:lnTo>
                    <a:pt x="691" y="10609"/>
                  </a:lnTo>
                  <a:lnTo>
                    <a:pt x="753" y="10546"/>
                  </a:lnTo>
                  <a:lnTo>
                    <a:pt x="753" y="10484"/>
                  </a:lnTo>
                  <a:lnTo>
                    <a:pt x="837" y="10463"/>
                  </a:lnTo>
                  <a:lnTo>
                    <a:pt x="858" y="10525"/>
                  </a:lnTo>
                  <a:lnTo>
                    <a:pt x="963" y="10525"/>
                  </a:lnTo>
                  <a:lnTo>
                    <a:pt x="1067" y="10421"/>
                  </a:lnTo>
                  <a:lnTo>
                    <a:pt x="1130" y="10463"/>
                  </a:lnTo>
                  <a:lnTo>
                    <a:pt x="1130" y="10505"/>
                  </a:lnTo>
                  <a:lnTo>
                    <a:pt x="1046" y="10525"/>
                  </a:lnTo>
                  <a:lnTo>
                    <a:pt x="1151" y="10588"/>
                  </a:lnTo>
                  <a:lnTo>
                    <a:pt x="1214" y="10525"/>
                  </a:lnTo>
                  <a:lnTo>
                    <a:pt x="1214" y="10463"/>
                  </a:lnTo>
                  <a:lnTo>
                    <a:pt x="1277" y="10358"/>
                  </a:lnTo>
                  <a:lnTo>
                    <a:pt x="1256" y="10421"/>
                  </a:lnTo>
                  <a:lnTo>
                    <a:pt x="1339" y="10525"/>
                  </a:lnTo>
                  <a:lnTo>
                    <a:pt x="1277" y="10609"/>
                  </a:lnTo>
                  <a:lnTo>
                    <a:pt x="1130" y="10672"/>
                  </a:lnTo>
                  <a:lnTo>
                    <a:pt x="1046" y="10714"/>
                  </a:lnTo>
                  <a:lnTo>
                    <a:pt x="1109" y="10735"/>
                  </a:lnTo>
                  <a:lnTo>
                    <a:pt x="1046" y="10839"/>
                  </a:lnTo>
                  <a:lnTo>
                    <a:pt x="921" y="10839"/>
                  </a:lnTo>
                  <a:lnTo>
                    <a:pt x="921" y="10797"/>
                  </a:lnTo>
                  <a:lnTo>
                    <a:pt x="963" y="10735"/>
                  </a:lnTo>
                  <a:lnTo>
                    <a:pt x="942" y="10630"/>
                  </a:lnTo>
                  <a:lnTo>
                    <a:pt x="837" y="10609"/>
                  </a:lnTo>
                  <a:lnTo>
                    <a:pt x="733" y="10735"/>
                  </a:lnTo>
                  <a:lnTo>
                    <a:pt x="712" y="10797"/>
                  </a:lnTo>
                  <a:lnTo>
                    <a:pt x="628" y="10693"/>
                  </a:lnTo>
                  <a:lnTo>
                    <a:pt x="523" y="10672"/>
                  </a:lnTo>
                  <a:lnTo>
                    <a:pt x="419" y="10693"/>
                  </a:lnTo>
                  <a:lnTo>
                    <a:pt x="335" y="10672"/>
                  </a:lnTo>
                  <a:lnTo>
                    <a:pt x="209" y="10735"/>
                  </a:lnTo>
                  <a:lnTo>
                    <a:pt x="126" y="10735"/>
                  </a:lnTo>
                  <a:lnTo>
                    <a:pt x="63" y="10693"/>
                  </a:lnTo>
                  <a:lnTo>
                    <a:pt x="21" y="10693"/>
                  </a:lnTo>
                  <a:lnTo>
                    <a:pt x="63" y="10797"/>
                  </a:lnTo>
                  <a:lnTo>
                    <a:pt x="21" y="10839"/>
                  </a:lnTo>
                  <a:lnTo>
                    <a:pt x="84" y="10902"/>
                  </a:lnTo>
                  <a:lnTo>
                    <a:pt x="168" y="10881"/>
                  </a:lnTo>
                  <a:lnTo>
                    <a:pt x="209" y="10818"/>
                  </a:lnTo>
                  <a:lnTo>
                    <a:pt x="293" y="10818"/>
                  </a:lnTo>
                  <a:lnTo>
                    <a:pt x="209" y="10902"/>
                  </a:lnTo>
                  <a:lnTo>
                    <a:pt x="209" y="11007"/>
                  </a:lnTo>
                  <a:lnTo>
                    <a:pt x="168" y="11049"/>
                  </a:lnTo>
                  <a:lnTo>
                    <a:pt x="84" y="11007"/>
                  </a:lnTo>
                  <a:lnTo>
                    <a:pt x="126" y="11132"/>
                  </a:lnTo>
                  <a:lnTo>
                    <a:pt x="189" y="11195"/>
                  </a:lnTo>
                  <a:lnTo>
                    <a:pt x="335" y="11007"/>
                  </a:lnTo>
                  <a:lnTo>
                    <a:pt x="481" y="11049"/>
                  </a:lnTo>
                  <a:lnTo>
                    <a:pt x="419" y="11111"/>
                  </a:lnTo>
                  <a:lnTo>
                    <a:pt x="419" y="11195"/>
                  </a:lnTo>
                  <a:lnTo>
                    <a:pt x="293" y="11258"/>
                  </a:lnTo>
                  <a:lnTo>
                    <a:pt x="314" y="11300"/>
                  </a:lnTo>
                  <a:lnTo>
                    <a:pt x="398" y="11321"/>
                  </a:lnTo>
                  <a:lnTo>
                    <a:pt x="377" y="11404"/>
                  </a:lnTo>
                  <a:lnTo>
                    <a:pt x="419" y="11467"/>
                  </a:lnTo>
                  <a:lnTo>
                    <a:pt x="377" y="11572"/>
                  </a:lnTo>
                  <a:lnTo>
                    <a:pt x="419" y="11572"/>
                  </a:lnTo>
                  <a:lnTo>
                    <a:pt x="502" y="11446"/>
                  </a:lnTo>
                  <a:lnTo>
                    <a:pt x="586" y="11425"/>
                  </a:lnTo>
                  <a:lnTo>
                    <a:pt x="607" y="11300"/>
                  </a:lnTo>
                  <a:lnTo>
                    <a:pt x="816" y="11216"/>
                  </a:lnTo>
                  <a:lnTo>
                    <a:pt x="921" y="11216"/>
                  </a:lnTo>
                  <a:lnTo>
                    <a:pt x="1005" y="11195"/>
                  </a:lnTo>
                  <a:lnTo>
                    <a:pt x="942" y="11237"/>
                  </a:lnTo>
                  <a:lnTo>
                    <a:pt x="837" y="11321"/>
                  </a:lnTo>
                  <a:lnTo>
                    <a:pt x="837" y="11446"/>
                  </a:lnTo>
                  <a:lnTo>
                    <a:pt x="858" y="11530"/>
                  </a:lnTo>
                  <a:lnTo>
                    <a:pt x="795" y="11467"/>
                  </a:lnTo>
                  <a:lnTo>
                    <a:pt x="753" y="11341"/>
                  </a:lnTo>
                  <a:lnTo>
                    <a:pt x="712" y="11341"/>
                  </a:lnTo>
                  <a:lnTo>
                    <a:pt x="628" y="11467"/>
                  </a:lnTo>
                  <a:lnTo>
                    <a:pt x="586" y="11509"/>
                  </a:lnTo>
                  <a:lnTo>
                    <a:pt x="691" y="11530"/>
                  </a:lnTo>
                  <a:lnTo>
                    <a:pt x="586" y="11655"/>
                  </a:lnTo>
                  <a:lnTo>
                    <a:pt x="502" y="11655"/>
                  </a:lnTo>
                  <a:lnTo>
                    <a:pt x="481" y="11739"/>
                  </a:lnTo>
                  <a:lnTo>
                    <a:pt x="523" y="11760"/>
                  </a:lnTo>
                  <a:lnTo>
                    <a:pt x="691" y="11760"/>
                  </a:lnTo>
                  <a:lnTo>
                    <a:pt x="733" y="11823"/>
                  </a:lnTo>
                  <a:lnTo>
                    <a:pt x="607" y="11844"/>
                  </a:lnTo>
                  <a:lnTo>
                    <a:pt x="586" y="11885"/>
                  </a:lnTo>
                  <a:lnTo>
                    <a:pt x="544" y="11969"/>
                  </a:lnTo>
                  <a:lnTo>
                    <a:pt x="440" y="11885"/>
                  </a:lnTo>
                  <a:lnTo>
                    <a:pt x="398" y="11927"/>
                  </a:lnTo>
                  <a:lnTo>
                    <a:pt x="377" y="12032"/>
                  </a:lnTo>
                  <a:lnTo>
                    <a:pt x="335" y="11885"/>
                  </a:lnTo>
                  <a:lnTo>
                    <a:pt x="272" y="11948"/>
                  </a:lnTo>
                  <a:lnTo>
                    <a:pt x="168" y="12074"/>
                  </a:lnTo>
                  <a:lnTo>
                    <a:pt x="209" y="12178"/>
                  </a:lnTo>
                  <a:lnTo>
                    <a:pt x="335" y="12367"/>
                  </a:lnTo>
                  <a:lnTo>
                    <a:pt x="398" y="12262"/>
                  </a:lnTo>
                  <a:lnTo>
                    <a:pt x="419" y="12283"/>
                  </a:lnTo>
                  <a:lnTo>
                    <a:pt x="502" y="12262"/>
                  </a:lnTo>
                  <a:lnTo>
                    <a:pt x="481" y="12199"/>
                  </a:lnTo>
                  <a:lnTo>
                    <a:pt x="523" y="12095"/>
                  </a:lnTo>
                  <a:lnTo>
                    <a:pt x="649" y="12178"/>
                  </a:lnTo>
                  <a:lnTo>
                    <a:pt x="607" y="12241"/>
                  </a:lnTo>
                  <a:lnTo>
                    <a:pt x="649" y="12304"/>
                  </a:lnTo>
                  <a:lnTo>
                    <a:pt x="628" y="12388"/>
                  </a:lnTo>
                  <a:lnTo>
                    <a:pt x="586" y="12450"/>
                  </a:lnTo>
                  <a:lnTo>
                    <a:pt x="628" y="12597"/>
                  </a:lnTo>
                  <a:lnTo>
                    <a:pt x="691" y="12555"/>
                  </a:lnTo>
                  <a:lnTo>
                    <a:pt x="816" y="12513"/>
                  </a:lnTo>
                  <a:lnTo>
                    <a:pt x="900" y="12597"/>
                  </a:lnTo>
                  <a:lnTo>
                    <a:pt x="753" y="12597"/>
                  </a:lnTo>
                  <a:lnTo>
                    <a:pt x="712" y="12639"/>
                  </a:lnTo>
                  <a:lnTo>
                    <a:pt x="753" y="12722"/>
                  </a:lnTo>
                  <a:lnTo>
                    <a:pt x="753" y="12785"/>
                  </a:lnTo>
                  <a:lnTo>
                    <a:pt x="544" y="12618"/>
                  </a:lnTo>
                  <a:lnTo>
                    <a:pt x="481" y="12639"/>
                  </a:lnTo>
                  <a:lnTo>
                    <a:pt x="419" y="12597"/>
                  </a:lnTo>
                  <a:lnTo>
                    <a:pt x="314" y="12597"/>
                  </a:lnTo>
                  <a:lnTo>
                    <a:pt x="314" y="12701"/>
                  </a:lnTo>
                  <a:lnTo>
                    <a:pt x="272" y="12764"/>
                  </a:lnTo>
                  <a:lnTo>
                    <a:pt x="419" y="12994"/>
                  </a:lnTo>
                  <a:lnTo>
                    <a:pt x="523" y="13015"/>
                  </a:lnTo>
                  <a:lnTo>
                    <a:pt x="691" y="13141"/>
                  </a:lnTo>
                  <a:lnTo>
                    <a:pt x="900" y="13245"/>
                  </a:lnTo>
                  <a:lnTo>
                    <a:pt x="921" y="13308"/>
                  </a:lnTo>
                  <a:lnTo>
                    <a:pt x="858" y="13329"/>
                  </a:lnTo>
                  <a:lnTo>
                    <a:pt x="963" y="13413"/>
                  </a:lnTo>
                  <a:lnTo>
                    <a:pt x="1026" y="13392"/>
                  </a:lnTo>
                  <a:lnTo>
                    <a:pt x="1005" y="13287"/>
                  </a:lnTo>
                  <a:lnTo>
                    <a:pt x="1067" y="13287"/>
                  </a:lnTo>
                  <a:lnTo>
                    <a:pt x="1151" y="13329"/>
                  </a:lnTo>
                  <a:lnTo>
                    <a:pt x="1130" y="13350"/>
                  </a:lnTo>
                  <a:lnTo>
                    <a:pt x="1235" y="13497"/>
                  </a:lnTo>
                  <a:lnTo>
                    <a:pt x="1277" y="13434"/>
                  </a:lnTo>
                  <a:lnTo>
                    <a:pt x="1339" y="13455"/>
                  </a:lnTo>
                  <a:lnTo>
                    <a:pt x="1444" y="13413"/>
                  </a:lnTo>
                  <a:lnTo>
                    <a:pt x="1570" y="13308"/>
                  </a:lnTo>
                  <a:lnTo>
                    <a:pt x="1632" y="13287"/>
                  </a:lnTo>
                  <a:lnTo>
                    <a:pt x="1653" y="13225"/>
                  </a:lnTo>
                  <a:lnTo>
                    <a:pt x="1674" y="13245"/>
                  </a:lnTo>
                  <a:lnTo>
                    <a:pt x="1695" y="13329"/>
                  </a:lnTo>
                  <a:lnTo>
                    <a:pt x="1779" y="13329"/>
                  </a:lnTo>
                  <a:lnTo>
                    <a:pt x="1988" y="13120"/>
                  </a:lnTo>
                  <a:lnTo>
                    <a:pt x="1967" y="13078"/>
                  </a:lnTo>
                  <a:lnTo>
                    <a:pt x="1883" y="12932"/>
                  </a:lnTo>
                  <a:lnTo>
                    <a:pt x="2051" y="13036"/>
                  </a:lnTo>
                  <a:lnTo>
                    <a:pt x="2155" y="12911"/>
                  </a:lnTo>
                  <a:lnTo>
                    <a:pt x="2114" y="12890"/>
                  </a:lnTo>
                  <a:lnTo>
                    <a:pt x="2197" y="12827"/>
                  </a:lnTo>
                  <a:lnTo>
                    <a:pt x="2176" y="12764"/>
                  </a:lnTo>
                  <a:lnTo>
                    <a:pt x="2281" y="12701"/>
                  </a:lnTo>
                  <a:lnTo>
                    <a:pt x="2386" y="12681"/>
                  </a:lnTo>
                  <a:lnTo>
                    <a:pt x="2386" y="12597"/>
                  </a:lnTo>
                  <a:lnTo>
                    <a:pt x="2302" y="12492"/>
                  </a:lnTo>
                  <a:lnTo>
                    <a:pt x="2323" y="12409"/>
                  </a:lnTo>
                  <a:lnTo>
                    <a:pt x="2260" y="12304"/>
                  </a:lnTo>
                  <a:lnTo>
                    <a:pt x="2155" y="12241"/>
                  </a:lnTo>
                  <a:lnTo>
                    <a:pt x="2176" y="12157"/>
                  </a:lnTo>
                  <a:lnTo>
                    <a:pt x="2218" y="12178"/>
                  </a:lnTo>
                  <a:lnTo>
                    <a:pt x="2323" y="12304"/>
                  </a:lnTo>
                  <a:lnTo>
                    <a:pt x="2386" y="12471"/>
                  </a:lnTo>
                  <a:lnTo>
                    <a:pt x="2406" y="12492"/>
                  </a:lnTo>
                  <a:lnTo>
                    <a:pt x="2490" y="12513"/>
                  </a:lnTo>
                  <a:lnTo>
                    <a:pt x="2469" y="12576"/>
                  </a:lnTo>
                  <a:lnTo>
                    <a:pt x="2511" y="12639"/>
                  </a:lnTo>
                  <a:lnTo>
                    <a:pt x="2616" y="12597"/>
                  </a:lnTo>
                  <a:lnTo>
                    <a:pt x="2595" y="12513"/>
                  </a:lnTo>
                  <a:lnTo>
                    <a:pt x="2532" y="12492"/>
                  </a:lnTo>
                  <a:lnTo>
                    <a:pt x="2595" y="12409"/>
                  </a:lnTo>
                  <a:lnTo>
                    <a:pt x="2678" y="12492"/>
                  </a:lnTo>
                  <a:lnTo>
                    <a:pt x="2699" y="12555"/>
                  </a:lnTo>
                  <a:lnTo>
                    <a:pt x="2825" y="12409"/>
                  </a:lnTo>
                  <a:lnTo>
                    <a:pt x="2846" y="12283"/>
                  </a:lnTo>
                  <a:lnTo>
                    <a:pt x="2825" y="12178"/>
                  </a:lnTo>
                  <a:lnTo>
                    <a:pt x="2741" y="12157"/>
                  </a:lnTo>
                  <a:lnTo>
                    <a:pt x="2720" y="12074"/>
                  </a:lnTo>
                  <a:lnTo>
                    <a:pt x="2783" y="12053"/>
                  </a:lnTo>
                  <a:lnTo>
                    <a:pt x="2783" y="11990"/>
                  </a:lnTo>
                  <a:lnTo>
                    <a:pt x="2825" y="11990"/>
                  </a:lnTo>
                  <a:lnTo>
                    <a:pt x="2888" y="11948"/>
                  </a:lnTo>
                  <a:lnTo>
                    <a:pt x="2825" y="11865"/>
                  </a:lnTo>
                  <a:lnTo>
                    <a:pt x="2825" y="11760"/>
                  </a:lnTo>
                  <a:lnTo>
                    <a:pt x="2909" y="11718"/>
                  </a:lnTo>
                  <a:lnTo>
                    <a:pt x="2992" y="11781"/>
                  </a:lnTo>
                  <a:lnTo>
                    <a:pt x="2930" y="11885"/>
                  </a:lnTo>
                  <a:lnTo>
                    <a:pt x="2950" y="12032"/>
                  </a:lnTo>
                  <a:lnTo>
                    <a:pt x="2930" y="12095"/>
                  </a:lnTo>
                  <a:lnTo>
                    <a:pt x="2992" y="12199"/>
                  </a:lnTo>
                  <a:lnTo>
                    <a:pt x="3013" y="12283"/>
                  </a:lnTo>
                  <a:lnTo>
                    <a:pt x="3118" y="12409"/>
                  </a:lnTo>
                  <a:lnTo>
                    <a:pt x="3264" y="12409"/>
                  </a:lnTo>
                  <a:lnTo>
                    <a:pt x="3327" y="12450"/>
                  </a:lnTo>
                  <a:lnTo>
                    <a:pt x="3264" y="12492"/>
                  </a:lnTo>
                  <a:lnTo>
                    <a:pt x="3348" y="12555"/>
                  </a:lnTo>
                  <a:lnTo>
                    <a:pt x="3432" y="12639"/>
                  </a:lnTo>
                  <a:lnTo>
                    <a:pt x="3474" y="12555"/>
                  </a:lnTo>
                  <a:lnTo>
                    <a:pt x="3453" y="12178"/>
                  </a:lnTo>
                  <a:lnTo>
                    <a:pt x="3369" y="12032"/>
                  </a:lnTo>
                  <a:lnTo>
                    <a:pt x="3432" y="11948"/>
                  </a:lnTo>
                  <a:lnTo>
                    <a:pt x="3515" y="11885"/>
                  </a:lnTo>
                  <a:lnTo>
                    <a:pt x="3432" y="11781"/>
                  </a:lnTo>
                  <a:lnTo>
                    <a:pt x="3474" y="11718"/>
                  </a:lnTo>
                  <a:lnTo>
                    <a:pt x="3662" y="11676"/>
                  </a:lnTo>
                  <a:lnTo>
                    <a:pt x="3683" y="11593"/>
                  </a:lnTo>
                  <a:lnTo>
                    <a:pt x="3683" y="11467"/>
                  </a:lnTo>
                  <a:lnTo>
                    <a:pt x="3766" y="11321"/>
                  </a:lnTo>
                  <a:lnTo>
                    <a:pt x="3683" y="11195"/>
                  </a:lnTo>
                  <a:lnTo>
                    <a:pt x="3662" y="10923"/>
                  </a:lnTo>
                  <a:lnTo>
                    <a:pt x="3536" y="10714"/>
                  </a:lnTo>
                  <a:lnTo>
                    <a:pt x="3557" y="10609"/>
                  </a:lnTo>
                  <a:lnTo>
                    <a:pt x="3829" y="10525"/>
                  </a:lnTo>
                  <a:lnTo>
                    <a:pt x="3829" y="10358"/>
                  </a:lnTo>
                  <a:lnTo>
                    <a:pt x="3871" y="10212"/>
                  </a:lnTo>
                  <a:lnTo>
                    <a:pt x="3662" y="10002"/>
                  </a:lnTo>
                  <a:lnTo>
                    <a:pt x="3515" y="9898"/>
                  </a:lnTo>
                  <a:lnTo>
                    <a:pt x="3515" y="9688"/>
                  </a:lnTo>
                  <a:lnTo>
                    <a:pt x="3536" y="9479"/>
                  </a:lnTo>
                  <a:lnTo>
                    <a:pt x="3515" y="9249"/>
                  </a:lnTo>
                  <a:lnTo>
                    <a:pt x="3453" y="9103"/>
                  </a:lnTo>
                  <a:lnTo>
                    <a:pt x="3515" y="8914"/>
                  </a:lnTo>
                  <a:lnTo>
                    <a:pt x="3453" y="8621"/>
                  </a:lnTo>
                  <a:lnTo>
                    <a:pt x="3411" y="8308"/>
                  </a:lnTo>
                  <a:lnTo>
                    <a:pt x="3453" y="8077"/>
                  </a:lnTo>
                  <a:lnTo>
                    <a:pt x="3578" y="7847"/>
                  </a:lnTo>
                  <a:lnTo>
                    <a:pt x="3683" y="7764"/>
                  </a:lnTo>
                  <a:lnTo>
                    <a:pt x="3850" y="7784"/>
                  </a:lnTo>
                  <a:lnTo>
                    <a:pt x="4059" y="7805"/>
                  </a:lnTo>
                  <a:lnTo>
                    <a:pt x="4164" y="7680"/>
                  </a:lnTo>
                  <a:lnTo>
                    <a:pt x="4143" y="7450"/>
                  </a:lnTo>
                  <a:lnTo>
                    <a:pt x="4080" y="7366"/>
                  </a:lnTo>
                  <a:lnTo>
                    <a:pt x="4080" y="7240"/>
                  </a:lnTo>
                  <a:lnTo>
                    <a:pt x="4290" y="6738"/>
                  </a:lnTo>
                  <a:lnTo>
                    <a:pt x="4290" y="6487"/>
                  </a:lnTo>
                  <a:lnTo>
                    <a:pt x="4352" y="6215"/>
                  </a:lnTo>
                  <a:lnTo>
                    <a:pt x="4394" y="6069"/>
                  </a:lnTo>
                  <a:lnTo>
                    <a:pt x="4394" y="5901"/>
                  </a:lnTo>
                  <a:lnTo>
                    <a:pt x="4311" y="5818"/>
                  </a:lnTo>
                  <a:lnTo>
                    <a:pt x="4311" y="5692"/>
                  </a:lnTo>
                  <a:lnTo>
                    <a:pt x="4499" y="5587"/>
                  </a:lnTo>
                  <a:lnTo>
                    <a:pt x="4708" y="5567"/>
                  </a:lnTo>
                  <a:lnTo>
                    <a:pt x="4792" y="5483"/>
                  </a:lnTo>
                  <a:lnTo>
                    <a:pt x="4813" y="5357"/>
                  </a:lnTo>
                  <a:lnTo>
                    <a:pt x="4980" y="5064"/>
                  </a:lnTo>
                  <a:lnTo>
                    <a:pt x="5127" y="4855"/>
                  </a:lnTo>
                  <a:lnTo>
                    <a:pt x="5189" y="4730"/>
                  </a:lnTo>
                  <a:lnTo>
                    <a:pt x="5106" y="4541"/>
                  </a:lnTo>
                  <a:lnTo>
                    <a:pt x="5043" y="4458"/>
                  </a:lnTo>
                  <a:lnTo>
                    <a:pt x="5043" y="4206"/>
                  </a:lnTo>
                  <a:lnTo>
                    <a:pt x="5127" y="4186"/>
                  </a:lnTo>
                  <a:lnTo>
                    <a:pt x="5189" y="4081"/>
                  </a:lnTo>
                  <a:lnTo>
                    <a:pt x="5231" y="3934"/>
                  </a:lnTo>
                  <a:lnTo>
                    <a:pt x="5315" y="3893"/>
                  </a:lnTo>
                  <a:lnTo>
                    <a:pt x="5399" y="3704"/>
                  </a:lnTo>
                  <a:lnTo>
                    <a:pt x="5524" y="3600"/>
                  </a:lnTo>
                  <a:lnTo>
                    <a:pt x="5629" y="3683"/>
                  </a:lnTo>
                  <a:lnTo>
                    <a:pt x="5712" y="3725"/>
                  </a:lnTo>
                  <a:lnTo>
                    <a:pt x="5754" y="3725"/>
                  </a:lnTo>
                  <a:lnTo>
                    <a:pt x="5859" y="3621"/>
                  </a:lnTo>
                  <a:lnTo>
                    <a:pt x="5775" y="3516"/>
                  </a:lnTo>
                  <a:lnTo>
                    <a:pt x="5859" y="3474"/>
                  </a:lnTo>
                  <a:lnTo>
                    <a:pt x="5859" y="3390"/>
                  </a:lnTo>
                  <a:lnTo>
                    <a:pt x="5880" y="3349"/>
                  </a:lnTo>
                  <a:lnTo>
                    <a:pt x="5775" y="3181"/>
                  </a:lnTo>
                  <a:lnTo>
                    <a:pt x="5838" y="3160"/>
                  </a:lnTo>
                  <a:lnTo>
                    <a:pt x="6026" y="3160"/>
                  </a:lnTo>
                  <a:lnTo>
                    <a:pt x="6152" y="3077"/>
                  </a:lnTo>
                  <a:lnTo>
                    <a:pt x="6340" y="3139"/>
                  </a:lnTo>
                  <a:lnTo>
                    <a:pt x="6445" y="3202"/>
                  </a:lnTo>
                  <a:lnTo>
                    <a:pt x="6570" y="3223"/>
                  </a:lnTo>
                  <a:lnTo>
                    <a:pt x="6654" y="3286"/>
                  </a:lnTo>
                  <a:lnTo>
                    <a:pt x="6696" y="3265"/>
                  </a:lnTo>
                  <a:lnTo>
                    <a:pt x="6759" y="3307"/>
                  </a:lnTo>
                  <a:lnTo>
                    <a:pt x="6759" y="3160"/>
                  </a:lnTo>
                  <a:lnTo>
                    <a:pt x="6696" y="3077"/>
                  </a:lnTo>
                  <a:lnTo>
                    <a:pt x="6717" y="2888"/>
                  </a:lnTo>
                  <a:lnTo>
                    <a:pt x="6800" y="2846"/>
                  </a:lnTo>
                  <a:lnTo>
                    <a:pt x="6779" y="2700"/>
                  </a:lnTo>
                  <a:lnTo>
                    <a:pt x="6696" y="2658"/>
                  </a:lnTo>
                  <a:lnTo>
                    <a:pt x="6675" y="2554"/>
                  </a:lnTo>
                  <a:lnTo>
                    <a:pt x="6675" y="2554"/>
                  </a:lnTo>
                  <a:lnTo>
                    <a:pt x="6800" y="2616"/>
                  </a:lnTo>
                  <a:lnTo>
                    <a:pt x="6926" y="2574"/>
                  </a:lnTo>
                  <a:lnTo>
                    <a:pt x="6989" y="2554"/>
                  </a:lnTo>
                  <a:lnTo>
                    <a:pt x="7010" y="2533"/>
                  </a:lnTo>
                  <a:lnTo>
                    <a:pt x="7072" y="2533"/>
                  </a:lnTo>
                  <a:lnTo>
                    <a:pt x="7093" y="2512"/>
                  </a:lnTo>
                  <a:lnTo>
                    <a:pt x="7072" y="2428"/>
                  </a:lnTo>
                  <a:lnTo>
                    <a:pt x="7093" y="2323"/>
                  </a:lnTo>
                  <a:lnTo>
                    <a:pt x="7177" y="2261"/>
                  </a:lnTo>
                  <a:lnTo>
                    <a:pt x="7282" y="2261"/>
                  </a:lnTo>
                  <a:lnTo>
                    <a:pt x="7344" y="2407"/>
                  </a:lnTo>
                  <a:lnTo>
                    <a:pt x="7616" y="2616"/>
                  </a:lnTo>
                  <a:lnTo>
                    <a:pt x="7637" y="2742"/>
                  </a:lnTo>
                  <a:lnTo>
                    <a:pt x="7742" y="2846"/>
                  </a:lnTo>
                  <a:lnTo>
                    <a:pt x="7909" y="2930"/>
                  </a:lnTo>
                  <a:lnTo>
                    <a:pt x="8160" y="2930"/>
                  </a:lnTo>
                  <a:lnTo>
                    <a:pt x="8328" y="2784"/>
                  </a:lnTo>
                  <a:lnTo>
                    <a:pt x="8391" y="2700"/>
                  </a:lnTo>
                  <a:lnTo>
                    <a:pt x="8495" y="2700"/>
                  </a:lnTo>
                  <a:lnTo>
                    <a:pt x="8704" y="2846"/>
                  </a:lnTo>
                  <a:lnTo>
                    <a:pt x="8851" y="2867"/>
                  </a:lnTo>
                  <a:lnTo>
                    <a:pt x="8893" y="2742"/>
                  </a:lnTo>
                  <a:lnTo>
                    <a:pt x="8976" y="2679"/>
                  </a:lnTo>
                  <a:lnTo>
                    <a:pt x="9060" y="2616"/>
                  </a:lnTo>
                  <a:lnTo>
                    <a:pt x="9165" y="2616"/>
                  </a:lnTo>
                  <a:lnTo>
                    <a:pt x="9269" y="2554"/>
                  </a:lnTo>
                  <a:lnTo>
                    <a:pt x="9311" y="2470"/>
                  </a:lnTo>
                  <a:lnTo>
                    <a:pt x="9269" y="2365"/>
                  </a:lnTo>
                  <a:lnTo>
                    <a:pt x="9207" y="2219"/>
                  </a:lnTo>
                  <a:lnTo>
                    <a:pt x="9228" y="1905"/>
                  </a:lnTo>
                  <a:lnTo>
                    <a:pt x="9290" y="1821"/>
                  </a:lnTo>
                  <a:lnTo>
                    <a:pt x="9228" y="1717"/>
                  </a:lnTo>
                  <a:lnTo>
                    <a:pt x="9290" y="1696"/>
                  </a:lnTo>
                  <a:lnTo>
                    <a:pt x="9395" y="1570"/>
                  </a:lnTo>
                  <a:lnTo>
                    <a:pt x="9374" y="1507"/>
                  </a:lnTo>
                  <a:lnTo>
                    <a:pt x="9500" y="1424"/>
                  </a:lnTo>
                  <a:lnTo>
                    <a:pt x="9646" y="1486"/>
                  </a:lnTo>
                  <a:lnTo>
                    <a:pt x="9730" y="1466"/>
                  </a:lnTo>
                  <a:lnTo>
                    <a:pt x="9730" y="1403"/>
                  </a:lnTo>
                  <a:lnTo>
                    <a:pt x="9813" y="1298"/>
                  </a:lnTo>
                  <a:lnTo>
                    <a:pt x="10065" y="1298"/>
                  </a:lnTo>
                  <a:lnTo>
                    <a:pt x="10169" y="1382"/>
                  </a:lnTo>
                  <a:lnTo>
                    <a:pt x="10316" y="1528"/>
                  </a:lnTo>
                  <a:lnTo>
                    <a:pt x="10378" y="1633"/>
                  </a:lnTo>
                  <a:lnTo>
                    <a:pt x="10525" y="1654"/>
                  </a:lnTo>
                  <a:lnTo>
                    <a:pt x="10692" y="1696"/>
                  </a:lnTo>
                  <a:lnTo>
                    <a:pt x="10755" y="1800"/>
                  </a:lnTo>
                  <a:lnTo>
                    <a:pt x="10860" y="1905"/>
                  </a:lnTo>
                  <a:lnTo>
                    <a:pt x="10839" y="2030"/>
                  </a:lnTo>
                  <a:lnTo>
                    <a:pt x="10734" y="2177"/>
                  </a:lnTo>
                  <a:lnTo>
                    <a:pt x="10755" y="2428"/>
                  </a:lnTo>
                  <a:lnTo>
                    <a:pt x="10839" y="2428"/>
                  </a:lnTo>
                  <a:lnTo>
                    <a:pt x="10839" y="2219"/>
                  </a:lnTo>
                  <a:lnTo>
                    <a:pt x="10985" y="2051"/>
                  </a:lnTo>
                  <a:lnTo>
                    <a:pt x="11111" y="2030"/>
                  </a:lnTo>
                  <a:lnTo>
                    <a:pt x="11194" y="1926"/>
                  </a:lnTo>
                  <a:lnTo>
                    <a:pt x="11194" y="1779"/>
                  </a:lnTo>
                  <a:lnTo>
                    <a:pt x="11299" y="1738"/>
                  </a:lnTo>
                  <a:lnTo>
                    <a:pt x="11404" y="1800"/>
                  </a:lnTo>
                  <a:lnTo>
                    <a:pt x="11487" y="1717"/>
                  </a:lnTo>
                  <a:lnTo>
                    <a:pt x="11487" y="1591"/>
                  </a:lnTo>
                  <a:lnTo>
                    <a:pt x="11425" y="1591"/>
                  </a:lnTo>
                  <a:lnTo>
                    <a:pt x="11362" y="1507"/>
                  </a:lnTo>
                  <a:lnTo>
                    <a:pt x="11299" y="1507"/>
                  </a:lnTo>
                  <a:lnTo>
                    <a:pt x="11278" y="1528"/>
                  </a:lnTo>
                  <a:lnTo>
                    <a:pt x="11278" y="1612"/>
                  </a:lnTo>
                  <a:lnTo>
                    <a:pt x="11215" y="1570"/>
                  </a:lnTo>
                  <a:lnTo>
                    <a:pt x="11194" y="1507"/>
                  </a:lnTo>
                  <a:lnTo>
                    <a:pt x="11153" y="1507"/>
                  </a:lnTo>
                  <a:lnTo>
                    <a:pt x="11153" y="1570"/>
                  </a:lnTo>
                  <a:lnTo>
                    <a:pt x="11111" y="1696"/>
                  </a:lnTo>
                  <a:lnTo>
                    <a:pt x="11090" y="1654"/>
                  </a:lnTo>
                  <a:lnTo>
                    <a:pt x="11048" y="1591"/>
                  </a:lnTo>
                  <a:lnTo>
                    <a:pt x="10964" y="1633"/>
                  </a:lnTo>
                  <a:lnTo>
                    <a:pt x="10943" y="1696"/>
                  </a:lnTo>
                  <a:lnTo>
                    <a:pt x="10901" y="1612"/>
                  </a:lnTo>
                  <a:lnTo>
                    <a:pt x="10881" y="1486"/>
                  </a:lnTo>
                  <a:lnTo>
                    <a:pt x="10839" y="1486"/>
                  </a:lnTo>
                  <a:lnTo>
                    <a:pt x="10776" y="1361"/>
                  </a:lnTo>
                  <a:lnTo>
                    <a:pt x="10734" y="1319"/>
                  </a:lnTo>
                  <a:lnTo>
                    <a:pt x="10650" y="1319"/>
                  </a:lnTo>
                  <a:lnTo>
                    <a:pt x="10567" y="1298"/>
                  </a:lnTo>
                  <a:lnTo>
                    <a:pt x="10420" y="1277"/>
                  </a:lnTo>
                  <a:lnTo>
                    <a:pt x="10357" y="1193"/>
                  </a:lnTo>
                  <a:lnTo>
                    <a:pt x="10378" y="1173"/>
                  </a:lnTo>
                  <a:lnTo>
                    <a:pt x="10546" y="1214"/>
                  </a:lnTo>
                  <a:lnTo>
                    <a:pt x="10692" y="1193"/>
                  </a:lnTo>
                  <a:lnTo>
                    <a:pt x="10797" y="1214"/>
                  </a:lnTo>
                  <a:lnTo>
                    <a:pt x="11048" y="1256"/>
                  </a:lnTo>
                  <a:lnTo>
                    <a:pt x="11194" y="1193"/>
                  </a:lnTo>
                  <a:lnTo>
                    <a:pt x="11299" y="984"/>
                  </a:lnTo>
                  <a:lnTo>
                    <a:pt x="11508" y="942"/>
                  </a:lnTo>
                  <a:lnTo>
                    <a:pt x="11613" y="859"/>
                  </a:lnTo>
                  <a:lnTo>
                    <a:pt x="11613" y="838"/>
                  </a:lnTo>
                  <a:lnTo>
                    <a:pt x="11529" y="796"/>
                  </a:lnTo>
                  <a:lnTo>
                    <a:pt x="11508" y="754"/>
                  </a:lnTo>
                  <a:lnTo>
                    <a:pt x="11425" y="733"/>
                  </a:lnTo>
                  <a:lnTo>
                    <a:pt x="11320" y="754"/>
                  </a:lnTo>
                  <a:lnTo>
                    <a:pt x="11194" y="608"/>
                  </a:lnTo>
                  <a:lnTo>
                    <a:pt x="11111" y="608"/>
                  </a:lnTo>
                  <a:lnTo>
                    <a:pt x="11006" y="733"/>
                  </a:lnTo>
                  <a:lnTo>
                    <a:pt x="10964" y="733"/>
                  </a:lnTo>
                  <a:lnTo>
                    <a:pt x="10943" y="691"/>
                  </a:lnTo>
                  <a:lnTo>
                    <a:pt x="11048" y="649"/>
                  </a:lnTo>
                  <a:lnTo>
                    <a:pt x="11048" y="566"/>
                  </a:lnTo>
                  <a:lnTo>
                    <a:pt x="10943" y="524"/>
                  </a:lnTo>
                  <a:lnTo>
                    <a:pt x="10901" y="482"/>
                  </a:lnTo>
                  <a:lnTo>
                    <a:pt x="10839" y="482"/>
                  </a:lnTo>
                  <a:lnTo>
                    <a:pt x="10776" y="608"/>
                  </a:lnTo>
                  <a:lnTo>
                    <a:pt x="10734" y="608"/>
                  </a:lnTo>
                  <a:lnTo>
                    <a:pt x="10734" y="524"/>
                  </a:lnTo>
                  <a:lnTo>
                    <a:pt x="10671" y="545"/>
                  </a:lnTo>
                  <a:lnTo>
                    <a:pt x="10650" y="587"/>
                  </a:lnTo>
                  <a:lnTo>
                    <a:pt x="10588" y="587"/>
                  </a:lnTo>
                  <a:lnTo>
                    <a:pt x="10567" y="545"/>
                  </a:lnTo>
                  <a:lnTo>
                    <a:pt x="10650" y="482"/>
                  </a:lnTo>
                  <a:lnTo>
                    <a:pt x="10650" y="419"/>
                  </a:lnTo>
                  <a:lnTo>
                    <a:pt x="10546" y="357"/>
                  </a:lnTo>
                  <a:lnTo>
                    <a:pt x="10420" y="357"/>
                  </a:lnTo>
                  <a:lnTo>
                    <a:pt x="10357" y="377"/>
                  </a:lnTo>
                  <a:lnTo>
                    <a:pt x="10337" y="545"/>
                  </a:lnTo>
                  <a:lnTo>
                    <a:pt x="10253" y="587"/>
                  </a:lnTo>
                  <a:lnTo>
                    <a:pt x="10253" y="649"/>
                  </a:lnTo>
                  <a:lnTo>
                    <a:pt x="10316" y="796"/>
                  </a:lnTo>
                  <a:lnTo>
                    <a:pt x="10316" y="880"/>
                  </a:lnTo>
                  <a:lnTo>
                    <a:pt x="10253" y="942"/>
                  </a:lnTo>
                  <a:lnTo>
                    <a:pt x="10211" y="838"/>
                  </a:lnTo>
                  <a:lnTo>
                    <a:pt x="10127" y="838"/>
                  </a:lnTo>
                  <a:lnTo>
                    <a:pt x="10127" y="859"/>
                  </a:lnTo>
                  <a:lnTo>
                    <a:pt x="10023" y="838"/>
                  </a:lnTo>
                  <a:lnTo>
                    <a:pt x="9897" y="901"/>
                  </a:lnTo>
                  <a:lnTo>
                    <a:pt x="9897" y="901"/>
                  </a:lnTo>
                  <a:lnTo>
                    <a:pt x="10002" y="754"/>
                  </a:lnTo>
                  <a:lnTo>
                    <a:pt x="10065" y="733"/>
                  </a:lnTo>
                  <a:lnTo>
                    <a:pt x="10127" y="608"/>
                  </a:lnTo>
                  <a:lnTo>
                    <a:pt x="10127" y="566"/>
                  </a:lnTo>
                  <a:lnTo>
                    <a:pt x="10065" y="566"/>
                  </a:lnTo>
                  <a:lnTo>
                    <a:pt x="9960" y="649"/>
                  </a:lnTo>
                  <a:lnTo>
                    <a:pt x="9897" y="649"/>
                  </a:lnTo>
                  <a:lnTo>
                    <a:pt x="9918" y="587"/>
                  </a:lnTo>
                  <a:lnTo>
                    <a:pt x="10002" y="524"/>
                  </a:lnTo>
                  <a:lnTo>
                    <a:pt x="10002" y="482"/>
                  </a:lnTo>
                  <a:lnTo>
                    <a:pt x="9897" y="461"/>
                  </a:lnTo>
                  <a:lnTo>
                    <a:pt x="9855" y="419"/>
                  </a:lnTo>
                  <a:lnTo>
                    <a:pt x="9960" y="377"/>
                  </a:lnTo>
                  <a:lnTo>
                    <a:pt x="10002" y="419"/>
                  </a:lnTo>
                  <a:lnTo>
                    <a:pt x="10127" y="419"/>
                  </a:lnTo>
                  <a:lnTo>
                    <a:pt x="10169" y="231"/>
                  </a:lnTo>
                  <a:lnTo>
                    <a:pt x="10169" y="168"/>
                  </a:lnTo>
                  <a:lnTo>
                    <a:pt x="10044" y="210"/>
                  </a:lnTo>
                  <a:lnTo>
                    <a:pt x="10002" y="147"/>
                  </a:lnTo>
                  <a:lnTo>
                    <a:pt x="10023" y="64"/>
                  </a:lnTo>
                  <a:lnTo>
                    <a:pt x="10002" y="1"/>
                  </a:lnTo>
                  <a:lnTo>
                    <a:pt x="9918" y="64"/>
                  </a:lnTo>
                  <a:lnTo>
                    <a:pt x="9855" y="64"/>
                  </a:lnTo>
                  <a:lnTo>
                    <a:pt x="979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 name="Google Shape;543;p45"/>
            <p:cNvSpPr/>
            <p:nvPr/>
          </p:nvSpPr>
          <p:spPr>
            <a:xfrm>
              <a:off x="3810372" y="2589242"/>
              <a:ext cx="68528" cy="147786"/>
            </a:xfrm>
            <a:custGeom>
              <a:avLst/>
              <a:gdLst/>
              <a:ahLst/>
              <a:cxnLst/>
              <a:rect l="l" t="t" r="r" b="b"/>
              <a:pathLst>
                <a:path w="5755" h="12995" extrusionOk="0">
                  <a:moveTo>
                    <a:pt x="3788" y="1"/>
                  </a:moveTo>
                  <a:lnTo>
                    <a:pt x="3725" y="21"/>
                  </a:lnTo>
                  <a:lnTo>
                    <a:pt x="3599" y="63"/>
                  </a:lnTo>
                  <a:lnTo>
                    <a:pt x="3474" y="1"/>
                  </a:lnTo>
                  <a:lnTo>
                    <a:pt x="3474" y="1"/>
                  </a:lnTo>
                  <a:lnTo>
                    <a:pt x="3495" y="105"/>
                  </a:lnTo>
                  <a:lnTo>
                    <a:pt x="3578" y="147"/>
                  </a:lnTo>
                  <a:lnTo>
                    <a:pt x="3599" y="293"/>
                  </a:lnTo>
                  <a:lnTo>
                    <a:pt x="3516" y="335"/>
                  </a:lnTo>
                  <a:lnTo>
                    <a:pt x="3495" y="524"/>
                  </a:lnTo>
                  <a:lnTo>
                    <a:pt x="3558" y="607"/>
                  </a:lnTo>
                  <a:lnTo>
                    <a:pt x="3558" y="754"/>
                  </a:lnTo>
                  <a:lnTo>
                    <a:pt x="3495" y="712"/>
                  </a:lnTo>
                  <a:lnTo>
                    <a:pt x="3453" y="733"/>
                  </a:lnTo>
                  <a:lnTo>
                    <a:pt x="3369" y="670"/>
                  </a:lnTo>
                  <a:lnTo>
                    <a:pt x="3244" y="649"/>
                  </a:lnTo>
                  <a:lnTo>
                    <a:pt x="3139" y="586"/>
                  </a:lnTo>
                  <a:lnTo>
                    <a:pt x="2951" y="524"/>
                  </a:lnTo>
                  <a:lnTo>
                    <a:pt x="2825" y="607"/>
                  </a:lnTo>
                  <a:lnTo>
                    <a:pt x="2637" y="607"/>
                  </a:lnTo>
                  <a:lnTo>
                    <a:pt x="2574" y="628"/>
                  </a:lnTo>
                  <a:lnTo>
                    <a:pt x="2679" y="796"/>
                  </a:lnTo>
                  <a:lnTo>
                    <a:pt x="2658" y="837"/>
                  </a:lnTo>
                  <a:lnTo>
                    <a:pt x="2658" y="921"/>
                  </a:lnTo>
                  <a:lnTo>
                    <a:pt x="2574" y="963"/>
                  </a:lnTo>
                  <a:lnTo>
                    <a:pt x="2658" y="1068"/>
                  </a:lnTo>
                  <a:lnTo>
                    <a:pt x="2553" y="1172"/>
                  </a:lnTo>
                  <a:lnTo>
                    <a:pt x="2511" y="1172"/>
                  </a:lnTo>
                  <a:lnTo>
                    <a:pt x="2428" y="1130"/>
                  </a:lnTo>
                  <a:lnTo>
                    <a:pt x="2323" y="1047"/>
                  </a:lnTo>
                  <a:lnTo>
                    <a:pt x="2198" y="1151"/>
                  </a:lnTo>
                  <a:lnTo>
                    <a:pt x="2114" y="1340"/>
                  </a:lnTo>
                  <a:lnTo>
                    <a:pt x="2030" y="1381"/>
                  </a:lnTo>
                  <a:lnTo>
                    <a:pt x="1988" y="1528"/>
                  </a:lnTo>
                  <a:lnTo>
                    <a:pt x="1926" y="1633"/>
                  </a:lnTo>
                  <a:lnTo>
                    <a:pt x="1842" y="1653"/>
                  </a:lnTo>
                  <a:lnTo>
                    <a:pt x="1842" y="1905"/>
                  </a:lnTo>
                  <a:lnTo>
                    <a:pt x="1905" y="1988"/>
                  </a:lnTo>
                  <a:lnTo>
                    <a:pt x="1988" y="2177"/>
                  </a:lnTo>
                  <a:lnTo>
                    <a:pt x="1926" y="2302"/>
                  </a:lnTo>
                  <a:lnTo>
                    <a:pt x="1779" y="2511"/>
                  </a:lnTo>
                  <a:lnTo>
                    <a:pt x="1612" y="2804"/>
                  </a:lnTo>
                  <a:lnTo>
                    <a:pt x="1591" y="2930"/>
                  </a:lnTo>
                  <a:lnTo>
                    <a:pt x="1507" y="3014"/>
                  </a:lnTo>
                  <a:lnTo>
                    <a:pt x="1298" y="3034"/>
                  </a:lnTo>
                  <a:lnTo>
                    <a:pt x="1110" y="3139"/>
                  </a:lnTo>
                  <a:lnTo>
                    <a:pt x="1110" y="3265"/>
                  </a:lnTo>
                  <a:lnTo>
                    <a:pt x="1193" y="3348"/>
                  </a:lnTo>
                  <a:lnTo>
                    <a:pt x="1193" y="3516"/>
                  </a:lnTo>
                  <a:lnTo>
                    <a:pt x="1151" y="3662"/>
                  </a:lnTo>
                  <a:lnTo>
                    <a:pt x="1089" y="3934"/>
                  </a:lnTo>
                  <a:lnTo>
                    <a:pt x="1089" y="4185"/>
                  </a:lnTo>
                  <a:lnTo>
                    <a:pt x="879" y="4687"/>
                  </a:lnTo>
                  <a:lnTo>
                    <a:pt x="879" y="4813"/>
                  </a:lnTo>
                  <a:lnTo>
                    <a:pt x="942" y="4897"/>
                  </a:lnTo>
                  <a:lnTo>
                    <a:pt x="963" y="5127"/>
                  </a:lnTo>
                  <a:lnTo>
                    <a:pt x="858" y="5252"/>
                  </a:lnTo>
                  <a:lnTo>
                    <a:pt x="649" y="5231"/>
                  </a:lnTo>
                  <a:lnTo>
                    <a:pt x="482" y="5211"/>
                  </a:lnTo>
                  <a:lnTo>
                    <a:pt x="377" y="5294"/>
                  </a:lnTo>
                  <a:lnTo>
                    <a:pt x="252" y="5524"/>
                  </a:lnTo>
                  <a:lnTo>
                    <a:pt x="210" y="5755"/>
                  </a:lnTo>
                  <a:lnTo>
                    <a:pt x="252" y="6068"/>
                  </a:lnTo>
                  <a:lnTo>
                    <a:pt x="314" y="6361"/>
                  </a:lnTo>
                  <a:lnTo>
                    <a:pt x="252" y="6550"/>
                  </a:lnTo>
                  <a:lnTo>
                    <a:pt x="314" y="6696"/>
                  </a:lnTo>
                  <a:lnTo>
                    <a:pt x="335" y="6926"/>
                  </a:lnTo>
                  <a:lnTo>
                    <a:pt x="314" y="7135"/>
                  </a:lnTo>
                  <a:lnTo>
                    <a:pt x="314" y="7345"/>
                  </a:lnTo>
                  <a:lnTo>
                    <a:pt x="461" y="7449"/>
                  </a:lnTo>
                  <a:lnTo>
                    <a:pt x="670" y="7659"/>
                  </a:lnTo>
                  <a:lnTo>
                    <a:pt x="628" y="7805"/>
                  </a:lnTo>
                  <a:lnTo>
                    <a:pt x="628" y="7972"/>
                  </a:lnTo>
                  <a:lnTo>
                    <a:pt x="356" y="8056"/>
                  </a:lnTo>
                  <a:lnTo>
                    <a:pt x="335" y="8161"/>
                  </a:lnTo>
                  <a:lnTo>
                    <a:pt x="461" y="8370"/>
                  </a:lnTo>
                  <a:lnTo>
                    <a:pt x="482" y="8642"/>
                  </a:lnTo>
                  <a:lnTo>
                    <a:pt x="565" y="8768"/>
                  </a:lnTo>
                  <a:lnTo>
                    <a:pt x="482" y="8914"/>
                  </a:lnTo>
                  <a:lnTo>
                    <a:pt x="482" y="9040"/>
                  </a:lnTo>
                  <a:lnTo>
                    <a:pt x="461" y="9123"/>
                  </a:lnTo>
                  <a:lnTo>
                    <a:pt x="273" y="9165"/>
                  </a:lnTo>
                  <a:lnTo>
                    <a:pt x="231" y="9228"/>
                  </a:lnTo>
                  <a:lnTo>
                    <a:pt x="314" y="9332"/>
                  </a:lnTo>
                  <a:lnTo>
                    <a:pt x="231" y="9395"/>
                  </a:lnTo>
                  <a:lnTo>
                    <a:pt x="168" y="9479"/>
                  </a:lnTo>
                  <a:lnTo>
                    <a:pt x="252" y="9625"/>
                  </a:lnTo>
                  <a:lnTo>
                    <a:pt x="273" y="10002"/>
                  </a:lnTo>
                  <a:lnTo>
                    <a:pt x="231" y="10086"/>
                  </a:lnTo>
                  <a:lnTo>
                    <a:pt x="147" y="10002"/>
                  </a:lnTo>
                  <a:lnTo>
                    <a:pt x="63" y="9939"/>
                  </a:lnTo>
                  <a:lnTo>
                    <a:pt x="63" y="9960"/>
                  </a:lnTo>
                  <a:lnTo>
                    <a:pt x="1" y="10023"/>
                  </a:lnTo>
                  <a:lnTo>
                    <a:pt x="21" y="10253"/>
                  </a:lnTo>
                  <a:lnTo>
                    <a:pt x="42" y="10337"/>
                  </a:lnTo>
                  <a:lnTo>
                    <a:pt x="63" y="10525"/>
                  </a:lnTo>
                  <a:lnTo>
                    <a:pt x="147" y="10546"/>
                  </a:lnTo>
                  <a:lnTo>
                    <a:pt x="168" y="10588"/>
                  </a:lnTo>
                  <a:lnTo>
                    <a:pt x="147" y="10734"/>
                  </a:lnTo>
                  <a:lnTo>
                    <a:pt x="273" y="10672"/>
                  </a:lnTo>
                  <a:lnTo>
                    <a:pt x="210" y="10567"/>
                  </a:lnTo>
                  <a:lnTo>
                    <a:pt x="231" y="10483"/>
                  </a:lnTo>
                  <a:lnTo>
                    <a:pt x="273" y="10483"/>
                  </a:lnTo>
                  <a:lnTo>
                    <a:pt x="252" y="10546"/>
                  </a:lnTo>
                  <a:lnTo>
                    <a:pt x="335" y="10588"/>
                  </a:lnTo>
                  <a:lnTo>
                    <a:pt x="377" y="10672"/>
                  </a:lnTo>
                  <a:lnTo>
                    <a:pt x="252" y="10755"/>
                  </a:lnTo>
                  <a:lnTo>
                    <a:pt x="231" y="10860"/>
                  </a:lnTo>
                  <a:lnTo>
                    <a:pt x="273" y="10944"/>
                  </a:lnTo>
                  <a:lnTo>
                    <a:pt x="252" y="11069"/>
                  </a:lnTo>
                  <a:lnTo>
                    <a:pt x="210" y="11111"/>
                  </a:lnTo>
                  <a:lnTo>
                    <a:pt x="273" y="11216"/>
                  </a:lnTo>
                  <a:lnTo>
                    <a:pt x="356" y="11257"/>
                  </a:lnTo>
                  <a:lnTo>
                    <a:pt x="440" y="11383"/>
                  </a:lnTo>
                  <a:lnTo>
                    <a:pt x="482" y="11425"/>
                  </a:lnTo>
                  <a:lnTo>
                    <a:pt x="586" y="11634"/>
                  </a:lnTo>
                  <a:lnTo>
                    <a:pt x="586" y="11801"/>
                  </a:lnTo>
                  <a:lnTo>
                    <a:pt x="733" y="11843"/>
                  </a:lnTo>
                  <a:lnTo>
                    <a:pt x="754" y="11948"/>
                  </a:lnTo>
                  <a:lnTo>
                    <a:pt x="858" y="12094"/>
                  </a:lnTo>
                  <a:lnTo>
                    <a:pt x="984" y="12011"/>
                  </a:lnTo>
                  <a:lnTo>
                    <a:pt x="1005" y="12136"/>
                  </a:lnTo>
                  <a:lnTo>
                    <a:pt x="942" y="12304"/>
                  </a:lnTo>
                  <a:lnTo>
                    <a:pt x="775" y="12325"/>
                  </a:lnTo>
                  <a:lnTo>
                    <a:pt x="754" y="12366"/>
                  </a:lnTo>
                  <a:lnTo>
                    <a:pt x="838" y="12429"/>
                  </a:lnTo>
                  <a:lnTo>
                    <a:pt x="858" y="12534"/>
                  </a:lnTo>
                  <a:lnTo>
                    <a:pt x="984" y="12555"/>
                  </a:lnTo>
                  <a:lnTo>
                    <a:pt x="1047" y="12848"/>
                  </a:lnTo>
                  <a:lnTo>
                    <a:pt x="963" y="12952"/>
                  </a:lnTo>
                  <a:lnTo>
                    <a:pt x="1005" y="12994"/>
                  </a:lnTo>
                  <a:lnTo>
                    <a:pt x="1151" y="12994"/>
                  </a:lnTo>
                  <a:lnTo>
                    <a:pt x="1423" y="12931"/>
                  </a:lnTo>
                  <a:lnTo>
                    <a:pt x="1570" y="12973"/>
                  </a:lnTo>
                  <a:lnTo>
                    <a:pt x="1695" y="12869"/>
                  </a:lnTo>
                  <a:lnTo>
                    <a:pt x="1674" y="12764"/>
                  </a:lnTo>
                  <a:lnTo>
                    <a:pt x="1612" y="12701"/>
                  </a:lnTo>
                  <a:lnTo>
                    <a:pt x="1695" y="12534"/>
                  </a:lnTo>
                  <a:lnTo>
                    <a:pt x="1884" y="12513"/>
                  </a:lnTo>
                  <a:lnTo>
                    <a:pt x="1905" y="12325"/>
                  </a:lnTo>
                  <a:lnTo>
                    <a:pt x="1926" y="12408"/>
                  </a:lnTo>
                  <a:lnTo>
                    <a:pt x="2135" y="12450"/>
                  </a:lnTo>
                  <a:lnTo>
                    <a:pt x="2260" y="12366"/>
                  </a:lnTo>
                  <a:lnTo>
                    <a:pt x="2365" y="12429"/>
                  </a:lnTo>
                  <a:lnTo>
                    <a:pt x="2449" y="12513"/>
                  </a:lnTo>
                  <a:lnTo>
                    <a:pt x="2553" y="12345"/>
                  </a:lnTo>
                  <a:lnTo>
                    <a:pt x="2616" y="12115"/>
                  </a:lnTo>
                  <a:lnTo>
                    <a:pt x="2679" y="12032"/>
                  </a:lnTo>
                  <a:lnTo>
                    <a:pt x="2721" y="11739"/>
                  </a:lnTo>
                  <a:lnTo>
                    <a:pt x="2762" y="11634"/>
                  </a:lnTo>
                  <a:lnTo>
                    <a:pt x="2658" y="11571"/>
                  </a:lnTo>
                  <a:lnTo>
                    <a:pt x="2679" y="11467"/>
                  </a:lnTo>
                  <a:lnTo>
                    <a:pt x="2783" y="11320"/>
                  </a:lnTo>
                  <a:lnTo>
                    <a:pt x="2679" y="11216"/>
                  </a:lnTo>
                  <a:lnTo>
                    <a:pt x="2783" y="11111"/>
                  </a:lnTo>
                  <a:lnTo>
                    <a:pt x="2658" y="11048"/>
                  </a:lnTo>
                  <a:lnTo>
                    <a:pt x="2721" y="10965"/>
                  </a:lnTo>
                  <a:lnTo>
                    <a:pt x="2658" y="10839"/>
                  </a:lnTo>
                  <a:lnTo>
                    <a:pt x="2762" y="10881"/>
                  </a:lnTo>
                  <a:lnTo>
                    <a:pt x="2930" y="10860"/>
                  </a:lnTo>
                  <a:lnTo>
                    <a:pt x="2783" y="10755"/>
                  </a:lnTo>
                  <a:lnTo>
                    <a:pt x="2846" y="10609"/>
                  </a:lnTo>
                  <a:lnTo>
                    <a:pt x="2846" y="10546"/>
                  </a:lnTo>
                  <a:lnTo>
                    <a:pt x="2658" y="10483"/>
                  </a:lnTo>
                  <a:lnTo>
                    <a:pt x="2888" y="10483"/>
                  </a:lnTo>
                  <a:lnTo>
                    <a:pt x="2762" y="10358"/>
                  </a:lnTo>
                  <a:lnTo>
                    <a:pt x="2679" y="10358"/>
                  </a:lnTo>
                  <a:lnTo>
                    <a:pt x="2742" y="10274"/>
                  </a:lnTo>
                  <a:lnTo>
                    <a:pt x="2783" y="10274"/>
                  </a:lnTo>
                  <a:lnTo>
                    <a:pt x="2825" y="10316"/>
                  </a:lnTo>
                  <a:lnTo>
                    <a:pt x="2888" y="10232"/>
                  </a:lnTo>
                  <a:lnTo>
                    <a:pt x="2867" y="10148"/>
                  </a:lnTo>
                  <a:lnTo>
                    <a:pt x="2972" y="10232"/>
                  </a:lnTo>
                  <a:lnTo>
                    <a:pt x="2993" y="10128"/>
                  </a:lnTo>
                  <a:lnTo>
                    <a:pt x="3076" y="10023"/>
                  </a:lnTo>
                  <a:lnTo>
                    <a:pt x="3160" y="10023"/>
                  </a:lnTo>
                  <a:lnTo>
                    <a:pt x="3139" y="9939"/>
                  </a:lnTo>
                  <a:lnTo>
                    <a:pt x="3181" y="9897"/>
                  </a:lnTo>
                  <a:lnTo>
                    <a:pt x="3202" y="9939"/>
                  </a:lnTo>
                  <a:lnTo>
                    <a:pt x="3181" y="10044"/>
                  </a:lnTo>
                  <a:lnTo>
                    <a:pt x="3265" y="10044"/>
                  </a:lnTo>
                  <a:lnTo>
                    <a:pt x="3369" y="9897"/>
                  </a:lnTo>
                  <a:lnTo>
                    <a:pt x="3453" y="9897"/>
                  </a:lnTo>
                  <a:lnTo>
                    <a:pt x="3516" y="9835"/>
                  </a:lnTo>
                  <a:lnTo>
                    <a:pt x="3495" y="9730"/>
                  </a:lnTo>
                  <a:lnTo>
                    <a:pt x="3411" y="9646"/>
                  </a:lnTo>
                  <a:lnTo>
                    <a:pt x="3286" y="9625"/>
                  </a:lnTo>
                  <a:lnTo>
                    <a:pt x="3181" y="9688"/>
                  </a:lnTo>
                  <a:lnTo>
                    <a:pt x="3139" y="9646"/>
                  </a:lnTo>
                  <a:lnTo>
                    <a:pt x="3055" y="9709"/>
                  </a:lnTo>
                  <a:lnTo>
                    <a:pt x="2972" y="9604"/>
                  </a:lnTo>
                  <a:lnTo>
                    <a:pt x="2846" y="9563"/>
                  </a:lnTo>
                  <a:lnTo>
                    <a:pt x="2762" y="9521"/>
                  </a:lnTo>
                  <a:lnTo>
                    <a:pt x="2616" y="9542"/>
                  </a:lnTo>
                  <a:lnTo>
                    <a:pt x="2616" y="9604"/>
                  </a:lnTo>
                  <a:lnTo>
                    <a:pt x="2553" y="9542"/>
                  </a:lnTo>
                  <a:lnTo>
                    <a:pt x="2407" y="9542"/>
                  </a:lnTo>
                  <a:lnTo>
                    <a:pt x="2365" y="9500"/>
                  </a:lnTo>
                  <a:lnTo>
                    <a:pt x="2470" y="9479"/>
                  </a:lnTo>
                  <a:lnTo>
                    <a:pt x="2553" y="9521"/>
                  </a:lnTo>
                  <a:lnTo>
                    <a:pt x="2637" y="9395"/>
                  </a:lnTo>
                  <a:lnTo>
                    <a:pt x="2679" y="9437"/>
                  </a:lnTo>
                  <a:lnTo>
                    <a:pt x="2783" y="9416"/>
                  </a:lnTo>
                  <a:lnTo>
                    <a:pt x="2825" y="9332"/>
                  </a:lnTo>
                  <a:lnTo>
                    <a:pt x="2930" y="9374"/>
                  </a:lnTo>
                  <a:lnTo>
                    <a:pt x="2972" y="9416"/>
                  </a:lnTo>
                  <a:lnTo>
                    <a:pt x="3034" y="9416"/>
                  </a:lnTo>
                  <a:lnTo>
                    <a:pt x="3055" y="9332"/>
                  </a:lnTo>
                  <a:lnTo>
                    <a:pt x="3097" y="9416"/>
                  </a:lnTo>
                  <a:lnTo>
                    <a:pt x="3244" y="9437"/>
                  </a:lnTo>
                  <a:lnTo>
                    <a:pt x="3202" y="9521"/>
                  </a:lnTo>
                  <a:lnTo>
                    <a:pt x="3306" y="9563"/>
                  </a:lnTo>
                  <a:lnTo>
                    <a:pt x="3474" y="9542"/>
                  </a:lnTo>
                  <a:lnTo>
                    <a:pt x="3495" y="9416"/>
                  </a:lnTo>
                  <a:lnTo>
                    <a:pt x="3662" y="9270"/>
                  </a:lnTo>
                  <a:lnTo>
                    <a:pt x="3725" y="9102"/>
                  </a:lnTo>
                  <a:lnTo>
                    <a:pt x="3599" y="8977"/>
                  </a:lnTo>
                  <a:lnTo>
                    <a:pt x="3599" y="8893"/>
                  </a:lnTo>
                  <a:lnTo>
                    <a:pt x="3453" y="8788"/>
                  </a:lnTo>
                  <a:lnTo>
                    <a:pt x="3474" y="8747"/>
                  </a:lnTo>
                  <a:lnTo>
                    <a:pt x="3265" y="8579"/>
                  </a:lnTo>
                  <a:lnTo>
                    <a:pt x="3244" y="8475"/>
                  </a:lnTo>
                  <a:lnTo>
                    <a:pt x="3160" y="8391"/>
                  </a:lnTo>
                  <a:lnTo>
                    <a:pt x="3055" y="8516"/>
                  </a:lnTo>
                  <a:lnTo>
                    <a:pt x="2993" y="8433"/>
                  </a:lnTo>
                  <a:lnTo>
                    <a:pt x="2951" y="8454"/>
                  </a:lnTo>
                  <a:lnTo>
                    <a:pt x="2951" y="8349"/>
                  </a:lnTo>
                  <a:lnTo>
                    <a:pt x="2867" y="8349"/>
                  </a:lnTo>
                  <a:lnTo>
                    <a:pt x="2825" y="8244"/>
                  </a:lnTo>
                  <a:lnTo>
                    <a:pt x="2742" y="8182"/>
                  </a:lnTo>
                  <a:lnTo>
                    <a:pt x="2825" y="8077"/>
                  </a:lnTo>
                  <a:lnTo>
                    <a:pt x="2762" y="7952"/>
                  </a:lnTo>
                  <a:lnTo>
                    <a:pt x="2825" y="7931"/>
                  </a:lnTo>
                  <a:lnTo>
                    <a:pt x="2825" y="7847"/>
                  </a:lnTo>
                  <a:lnTo>
                    <a:pt x="2742" y="7826"/>
                  </a:lnTo>
                  <a:lnTo>
                    <a:pt x="2825" y="7721"/>
                  </a:lnTo>
                  <a:lnTo>
                    <a:pt x="2783" y="7533"/>
                  </a:lnTo>
                  <a:lnTo>
                    <a:pt x="2825" y="7512"/>
                  </a:lnTo>
                  <a:lnTo>
                    <a:pt x="2867" y="7554"/>
                  </a:lnTo>
                  <a:lnTo>
                    <a:pt x="2888" y="7449"/>
                  </a:lnTo>
                  <a:lnTo>
                    <a:pt x="2825" y="7345"/>
                  </a:lnTo>
                  <a:lnTo>
                    <a:pt x="2846" y="7198"/>
                  </a:lnTo>
                  <a:lnTo>
                    <a:pt x="2825" y="7073"/>
                  </a:lnTo>
                  <a:lnTo>
                    <a:pt x="2846" y="7010"/>
                  </a:lnTo>
                  <a:lnTo>
                    <a:pt x="2825" y="6884"/>
                  </a:lnTo>
                  <a:lnTo>
                    <a:pt x="2679" y="6696"/>
                  </a:lnTo>
                  <a:lnTo>
                    <a:pt x="2679" y="6696"/>
                  </a:lnTo>
                  <a:lnTo>
                    <a:pt x="2783" y="6759"/>
                  </a:lnTo>
                  <a:lnTo>
                    <a:pt x="2951" y="6717"/>
                  </a:lnTo>
                  <a:lnTo>
                    <a:pt x="3055" y="6571"/>
                  </a:lnTo>
                  <a:lnTo>
                    <a:pt x="2993" y="6466"/>
                  </a:lnTo>
                  <a:lnTo>
                    <a:pt x="3034" y="6403"/>
                  </a:lnTo>
                  <a:lnTo>
                    <a:pt x="3139" y="6424"/>
                  </a:lnTo>
                  <a:lnTo>
                    <a:pt x="3286" y="6299"/>
                  </a:lnTo>
                  <a:lnTo>
                    <a:pt x="3286" y="6236"/>
                  </a:lnTo>
                  <a:lnTo>
                    <a:pt x="3202" y="6236"/>
                  </a:lnTo>
                  <a:lnTo>
                    <a:pt x="3265" y="6131"/>
                  </a:lnTo>
                  <a:lnTo>
                    <a:pt x="3348" y="6047"/>
                  </a:lnTo>
                  <a:lnTo>
                    <a:pt x="3390" y="6089"/>
                  </a:lnTo>
                  <a:lnTo>
                    <a:pt x="3453" y="6089"/>
                  </a:lnTo>
                  <a:lnTo>
                    <a:pt x="3474" y="5964"/>
                  </a:lnTo>
                  <a:lnTo>
                    <a:pt x="3516" y="5964"/>
                  </a:lnTo>
                  <a:lnTo>
                    <a:pt x="3558" y="6047"/>
                  </a:lnTo>
                  <a:lnTo>
                    <a:pt x="3620" y="5964"/>
                  </a:lnTo>
                  <a:lnTo>
                    <a:pt x="3620" y="5838"/>
                  </a:lnTo>
                  <a:lnTo>
                    <a:pt x="3683" y="5734"/>
                  </a:lnTo>
                  <a:lnTo>
                    <a:pt x="3788" y="5734"/>
                  </a:lnTo>
                  <a:lnTo>
                    <a:pt x="3788" y="5817"/>
                  </a:lnTo>
                  <a:lnTo>
                    <a:pt x="3871" y="5817"/>
                  </a:lnTo>
                  <a:lnTo>
                    <a:pt x="3913" y="5713"/>
                  </a:lnTo>
                  <a:lnTo>
                    <a:pt x="4039" y="5629"/>
                  </a:lnTo>
                  <a:lnTo>
                    <a:pt x="4018" y="5524"/>
                  </a:lnTo>
                  <a:lnTo>
                    <a:pt x="4018" y="5420"/>
                  </a:lnTo>
                  <a:lnTo>
                    <a:pt x="4102" y="5503"/>
                  </a:lnTo>
                  <a:lnTo>
                    <a:pt x="4206" y="5378"/>
                  </a:lnTo>
                  <a:lnTo>
                    <a:pt x="4290" y="5378"/>
                  </a:lnTo>
                  <a:lnTo>
                    <a:pt x="4395" y="5190"/>
                  </a:lnTo>
                  <a:lnTo>
                    <a:pt x="4395" y="5001"/>
                  </a:lnTo>
                  <a:lnTo>
                    <a:pt x="4457" y="4897"/>
                  </a:lnTo>
                  <a:lnTo>
                    <a:pt x="4541" y="4897"/>
                  </a:lnTo>
                  <a:lnTo>
                    <a:pt x="4646" y="4771"/>
                  </a:lnTo>
                  <a:lnTo>
                    <a:pt x="4562" y="4771"/>
                  </a:lnTo>
                  <a:lnTo>
                    <a:pt x="4499" y="4666"/>
                  </a:lnTo>
                  <a:lnTo>
                    <a:pt x="4562" y="4625"/>
                  </a:lnTo>
                  <a:lnTo>
                    <a:pt x="4541" y="4562"/>
                  </a:lnTo>
                  <a:lnTo>
                    <a:pt x="4436" y="4562"/>
                  </a:lnTo>
                  <a:lnTo>
                    <a:pt x="4332" y="4457"/>
                  </a:lnTo>
                  <a:lnTo>
                    <a:pt x="4457" y="4415"/>
                  </a:lnTo>
                  <a:lnTo>
                    <a:pt x="4436" y="4332"/>
                  </a:lnTo>
                  <a:lnTo>
                    <a:pt x="4520" y="4164"/>
                  </a:lnTo>
                  <a:lnTo>
                    <a:pt x="4541" y="4081"/>
                  </a:lnTo>
                  <a:lnTo>
                    <a:pt x="4499" y="3997"/>
                  </a:lnTo>
                  <a:lnTo>
                    <a:pt x="4415" y="3997"/>
                  </a:lnTo>
                  <a:lnTo>
                    <a:pt x="4395" y="3934"/>
                  </a:lnTo>
                  <a:lnTo>
                    <a:pt x="4415" y="3892"/>
                  </a:lnTo>
                  <a:lnTo>
                    <a:pt x="4499" y="3934"/>
                  </a:lnTo>
                  <a:lnTo>
                    <a:pt x="4520" y="3955"/>
                  </a:lnTo>
                  <a:lnTo>
                    <a:pt x="4541" y="3955"/>
                  </a:lnTo>
                  <a:lnTo>
                    <a:pt x="4541" y="3871"/>
                  </a:lnTo>
                  <a:lnTo>
                    <a:pt x="4436" y="3850"/>
                  </a:lnTo>
                  <a:lnTo>
                    <a:pt x="4541" y="3788"/>
                  </a:lnTo>
                  <a:lnTo>
                    <a:pt x="4625" y="3788"/>
                  </a:lnTo>
                  <a:lnTo>
                    <a:pt x="4729" y="3725"/>
                  </a:lnTo>
                  <a:lnTo>
                    <a:pt x="4646" y="3662"/>
                  </a:lnTo>
                  <a:lnTo>
                    <a:pt x="4562" y="3516"/>
                  </a:lnTo>
                  <a:lnTo>
                    <a:pt x="4646" y="3537"/>
                  </a:lnTo>
                  <a:lnTo>
                    <a:pt x="4708" y="3620"/>
                  </a:lnTo>
                  <a:lnTo>
                    <a:pt x="4813" y="3578"/>
                  </a:lnTo>
                  <a:lnTo>
                    <a:pt x="4834" y="3474"/>
                  </a:lnTo>
                  <a:lnTo>
                    <a:pt x="4855" y="3369"/>
                  </a:lnTo>
                  <a:lnTo>
                    <a:pt x="4918" y="3327"/>
                  </a:lnTo>
                  <a:lnTo>
                    <a:pt x="4980" y="3453"/>
                  </a:lnTo>
                  <a:lnTo>
                    <a:pt x="5064" y="3348"/>
                  </a:lnTo>
                  <a:lnTo>
                    <a:pt x="5127" y="3453"/>
                  </a:lnTo>
                  <a:lnTo>
                    <a:pt x="5190" y="3474"/>
                  </a:lnTo>
                  <a:lnTo>
                    <a:pt x="5252" y="3369"/>
                  </a:lnTo>
                  <a:lnTo>
                    <a:pt x="5357" y="3432"/>
                  </a:lnTo>
                  <a:lnTo>
                    <a:pt x="5483" y="3348"/>
                  </a:lnTo>
                  <a:lnTo>
                    <a:pt x="5545" y="3432"/>
                  </a:lnTo>
                  <a:lnTo>
                    <a:pt x="5671" y="3432"/>
                  </a:lnTo>
                  <a:lnTo>
                    <a:pt x="5713" y="3369"/>
                  </a:lnTo>
                  <a:lnTo>
                    <a:pt x="5755" y="3411"/>
                  </a:lnTo>
                  <a:lnTo>
                    <a:pt x="5755" y="3265"/>
                  </a:lnTo>
                  <a:lnTo>
                    <a:pt x="5671" y="3202"/>
                  </a:lnTo>
                  <a:lnTo>
                    <a:pt x="5587" y="2993"/>
                  </a:lnTo>
                  <a:lnTo>
                    <a:pt x="5462" y="2951"/>
                  </a:lnTo>
                  <a:lnTo>
                    <a:pt x="5399" y="2762"/>
                  </a:lnTo>
                  <a:lnTo>
                    <a:pt x="5462" y="2700"/>
                  </a:lnTo>
                  <a:lnTo>
                    <a:pt x="5462" y="2490"/>
                  </a:lnTo>
                  <a:lnTo>
                    <a:pt x="5441" y="2386"/>
                  </a:lnTo>
                  <a:lnTo>
                    <a:pt x="5462" y="2302"/>
                  </a:lnTo>
                  <a:lnTo>
                    <a:pt x="5399" y="2093"/>
                  </a:lnTo>
                  <a:lnTo>
                    <a:pt x="5357" y="1988"/>
                  </a:lnTo>
                  <a:lnTo>
                    <a:pt x="5336" y="1842"/>
                  </a:lnTo>
                  <a:lnTo>
                    <a:pt x="5378" y="1758"/>
                  </a:lnTo>
                  <a:lnTo>
                    <a:pt x="5357" y="1633"/>
                  </a:lnTo>
                  <a:lnTo>
                    <a:pt x="5190" y="1591"/>
                  </a:lnTo>
                  <a:lnTo>
                    <a:pt x="5190" y="1486"/>
                  </a:lnTo>
                  <a:lnTo>
                    <a:pt x="5252" y="1361"/>
                  </a:lnTo>
                  <a:lnTo>
                    <a:pt x="5190" y="1172"/>
                  </a:lnTo>
                  <a:lnTo>
                    <a:pt x="5252" y="1068"/>
                  </a:lnTo>
                  <a:lnTo>
                    <a:pt x="5190" y="1005"/>
                  </a:lnTo>
                  <a:lnTo>
                    <a:pt x="5127" y="1005"/>
                  </a:lnTo>
                  <a:lnTo>
                    <a:pt x="5022" y="858"/>
                  </a:lnTo>
                  <a:lnTo>
                    <a:pt x="4939" y="858"/>
                  </a:lnTo>
                  <a:lnTo>
                    <a:pt x="4876" y="754"/>
                  </a:lnTo>
                  <a:lnTo>
                    <a:pt x="4771" y="628"/>
                  </a:lnTo>
                  <a:lnTo>
                    <a:pt x="4708" y="607"/>
                  </a:lnTo>
                  <a:lnTo>
                    <a:pt x="4604" y="545"/>
                  </a:lnTo>
                  <a:lnTo>
                    <a:pt x="4395" y="524"/>
                  </a:lnTo>
                  <a:lnTo>
                    <a:pt x="4227" y="419"/>
                  </a:lnTo>
                  <a:lnTo>
                    <a:pt x="4018" y="189"/>
                  </a:lnTo>
                  <a:lnTo>
                    <a:pt x="3892" y="105"/>
                  </a:lnTo>
                  <a:lnTo>
                    <a:pt x="3788"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4" name="Google Shape;544;p45"/>
            <p:cNvSpPr/>
            <p:nvPr/>
          </p:nvSpPr>
          <p:spPr>
            <a:xfrm>
              <a:off x="3883127" y="2693471"/>
              <a:ext cx="27411" cy="23803"/>
            </a:xfrm>
            <a:custGeom>
              <a:avLst/>
              <a:gdLst/>
              <a:ahLst/>
              <a:cxnLst/>
              <a:rect l="l" t="t" r="r" b="b"/>
              <a:pathLst>
                <a:path w="2302" h="2093" extrusionOk="0">
                  <a:moveTo>
                    <a:pt x="1026" y="0"/>
                  </a:moveTo>
                  <a:lnTo>
                    <a:pt x="1026" y="63"/>
                  </a:lnTo>
                  <a:lnTo>
                    <a:pt x="942" y="63"/>
                  </a:lnTo>
                  <a:lnTo>
                    <a:pt x="942" y="105"/>
                  </a:lnTo>
                  <a:lnTo>
                    <a:pt x="1005" y="167"/>
                  </a:lnTo>
                  <a:lnTo>
                    <a:pt x="900" y="230"/>
                  </a:lnTo>
                  <a:lnTo>
                    <a:pt x="837" y="209"/>
                  </a:lnTo>
                  <a:lnTo>
                    <a:pt x="628" y="209"/>
                  </a:lnTo>
                  <a:lnTo>
                    <a:pt x="607" y="147"/>
                  </a:lnTo>
                  <a:lnTo>
                    <a:pt x="586" y="251"/>
                  </a:lnTo>
                  <a:lnTo>
                    <a:pt x="481" y="230"/>
                  </a:lnTo>
                  <a:lnTo>
                    <a:pt x="335" y="272"/>
                  </a:lnTo>
                  <a:lnTo>
                    <a:pt x="335" y="356"/>
                  </a:lnTo>
                  <a:lnTo>
                    <a:pt x="272" y="356"/>
                  </a:lnTo>
                  <a:lnTo>
                    <a:pt x="84" y="439"/>
                  </a:lnTo>
                  <a:lnTo>
                    <a:pt x="0" y="544"/>
                  </a:lnTo>
                  <a:lnTo>
                    <a:pt x="21" y="900"/>
                  </a:lnTo>
                  <a:lnTo>
                    <a:pt x="84" y="900"/>
                  </a:lnTo>
                  <a:lnTo>
                    <a:pt x="126" y="879"/>
                  </a:lnTo>
                  <a:lnTo>
                    <a:pt x="230" y="900"/>
                  </a:lnTo>
                  <a:lnTo>
                    <a:pt x="189" y="983"/>
                  </a:lnTo>
                  <a:lnTo>
                    <a:pt x="105" y="983"/>
                  </a:lnTo>
                  <a:lnTo>
                    <a:pt x="105" y="1151"/>
                  </a:lnTo>
                  <a:lnTo>
                    <a:pt x="209" y="1276"/>
                  </a:lnTo>
                  <a:lnTo>
                    <a:pt x="377" y="1423"/>
                  </a:lnTo>
                  <a:lnTo>
                    <a:pt x="419" y="1423"/>
                  </a:lnTo>
                  <a:lnTo>
                    <a:pt x="419" y="1318"/>
                  </a:lnTo>
                  <a:lnTo>
                    <a:pt x="544" y="1214"/>
                  </a:lnTo>
                  <a:lnTo>
                    <a:pt x="586" y="1318"/>
                  </a:lnTo>
                  <a:lnTo>
                    <a:pt x="523" y="1611"/>
                  </a:lnTo>
                  <a:lnTo>
                    <a:pt x="523" y="1695"/>
                  </a:lnTo>
                  <a:lnTo>
                    <a:pt x="586" y="1674"/>
                  </a:lnTo>
                  <a:lnTo>
                    <a:pt x="754" y="1569"/>
                  </a:lnTo>
                  <a:lnTo>
                    <a:pt x="900" y="1507"/>
                  </a:lnTo>
                  <a:lnTo>
                    <a:pt x="1046" y="1632"/>
                  </a:lnTo>
                  <a:lnTo>
                    <a:pt x="1130" y="1611"/>
                  </a:lnTo>
                  <a:lnTo>
                    <a:pt x="1151" y="1507"/>
                  </a:lnTo>
                  <a:lnTo>
                    <a:pt x="1235" y="1590"/>
                  </a:lnTo>
                  <a:lnTo>
                    <a:pt x="1277" y="1674"/>
                  </a:lnTo>
                  <a:lnTo>
                    <a:pt x="1339" y="1674"/>
                  </a:lnTo>
                  <a:lnTo>
                    <a:pt x="1528" y="1779"/>
                  </a:lnTo>
                  <a:lnTo>
                    <a:pt x="1570" y="1925"/>
                  </a:lnTo>
                  <a:lnTo>
                    <a:pt x="1695" y="1967"/>
                  </a:lnTo>
                  <a:lnTo>
                    <a:pt x="1779" y="2092"/>
                  </a:lnTo>
                  <a:lnTo>
                    <a:pt x="1988" y="2009"/>
                  </a:lnTo>
                  <a:lnTo>
                    <a:pt x="2155" y="2030"/>
                  </a:lnTo>
                  <a:lnTo>
                    <a:pt x="2260" y="1904"/>
                  </a:lnTo>
                  <a:lnTo>
                    <a:pt x="2218" y="1800"/>
                  </a:lnTo>
                  <a:lnTo>
                    <a:pt x="2302" y="1716"/>
                  </a:lnTo>
                  <a:lnTo>
                    <a:pt x="2302" y="1611"/>
                  </a:lnTo>
                  <a:lnTo>
                    <a:pt x="2051" y="1109"/>
                  </a:lnTo>
                  <a:lnTo>
                    <a:pt x="2093" y="691"/>
                  </a:lnTo>
                  <a:lnTo>
                    <a:pt x="2155" y="649"/>
                  </a:lnTo>
                  <a:lnTo>
                    <a:pt x="2197" y="481"/>
                  </a:lnTo>
                  <a:lnTo>
                    <a:pt x="2281" y="356"/>
                  </a:lnTo>
                  <a:lnTo>
                    <a:pt x="2302" y="335"/>
                  </a:lnTo>
                  <a:lnTo>
                    <a:pt x="2302" y="314"/>
                  </a:lnTo>
                  <a:lnTo>
                    <a:pt x="2260" y="230"/>
                  </a:lnTo>
                  <a:lnTo>
                    <a:pt x="2218" y="272"/>
                  </a:lnTo>
                  <a:lnTo>
                    <a:pt x="1758" y="251"/>
                  </a:lnTo>
                  <a:lnTo>
                    <a:pt x="1570" y="126"/>
                  </a:lnTo>
                  <a:lnTo>
                    <a:pt x="1339" y="126"/>
                  </a:lnTo>
                  <a:lnTo>
                    <a:pt x="1235" y="63"/>
                  </a:lnTo>
                  <a:lnTo>
                    <a:pt x="1130" y="105"/>
                  </a:lnTo>
                  <a:lnTo>
                    <a:pt x="1026"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5" name="Google Shape;545;p45"/>
            <p:cNvSpPr/>
            <p:nvPr/>
          </p:nvSpPr>
          <p:spPr>
            <a:xfrm>
              <a:off x="3870422" y="2710598"/>
              <a:ext cx="43605" cy="22620"/>
            </a:xfrm>
            <a:custGeom>
              <a:avLst/>
              <a:gdLst/>
              <a:ahLst/>
              <a:cxnLst/>
              <a:rect l="l" t="t" r="r" b="b"/>
              <a:pathLst>
                <a:path w="3662" h="1989" extrusionOk="0">
                  <a:moveTo>
                    <a:pt x="1967" y="1"/>
                  </a:moveTo>
                  <a:lnTo>
                    <a:pt x="1821" y="63"/>
                  </a:lnTo>
                  <a:lnTo>
                    <a:pt x="1653" y="168"/>
                  </a:lnTo>
                  <a:lnTo>
                    <a:pt x="1590" y="189"/>
                  </a:lnTo>
                  <a:lnTo>
                    <a:pt x="1590" y="314"/>
                  </a:lnTo>
                  <a:lnTo>
                    <a:pt x="1653" y="586"/>
                  </a:lnTo>
                  <a:lnTo>
                    <a:pt x="1590" y="754"/>
                  </a:lnTo>
                  <a:lnTo>
                    <a:pt x="1402" y="963"/>
                  </a:lnTo>
                  <a:lnTo>
                    <a:pt x="1256" y="963"/>
                  </a:lnTo>
                  <a:lnTo>
                    <a:pt x="1130" y="838"/>
                  </a:lnTo>
                  <a:lnTo>
                    <a:pt x="1130" y="733"/>
                  </a:lnTo>
                  <a:lnTo>
                    <a:pt x="837" y="440"/>
                  </a:lnTo>
                  <a:lnTo>
                    <a:pt x="837" y="294"/>
                  </a:lnTo>
                  <a:lnTo>
                    <a:pt x="774" y="294"/>
                  </a:lnTo>
                  <a:lnTo>
                    <a:pt x="670" y="398"/>
                  </a:lnTo>
                  <a:lnTo>
                    <a:pt x="523" y="419"/>
                  </a:lnTo>
                  <a:lnTo>
                    <a:pt x="460" y="461"/>
                  </a:lnTo>
                  <a:lnTo>
                    <a:pt x="335" y="461"/>
                  </a:lnTo>
                  <a:lnTo>
                    <a:pt x="251" y="607"/>
                  </a:lnTo>
                  <a:lnTo>
                    <a:pt x="293" y="733"/>
                  </a:lnTo>
                  <a:lnTo>
                    <a:pt x="230" y="712"/>
                  </a:lnTo>
                  <a:lnTo>
                    <a:pt x="230" y="921"/>
                  </a:lnTo>
                  <a:lnTo>
                    <a:pt x="84" y="1110"/>
                  </a:lnTo>
                  <a:lnTo>
                    <a:pt x="84" y="1214"/>
                  </a:lnTo>
                  <a:lnTo>
                    <a:pt x="84" y="1319"/>
                  </a:lnTo>
                  <a:lnTo>
                    <a:pt x="0" y="1382"/>
                  </a:lnTo>
                  <a:lnTo>
                    <a:pt x="42" y="1674"/>
                  </a:lnTo>
                  <a:lnTo>
                    <a:pt x="126" y="1737"/>
                  </a:lnTo>
                  <a:lnTo>
                    <a:pt x="126" y="1758"/>
                  </a:lnTo>
                  <a:lnTo>
                    <a:pt x="230" y="1737"/>
                  </a:lnTo>
                  <a:lnTo>
                    <a:pt x="251" y="1591"/>
                  </a:lnTo>
                  <a:lnTo>
                    <a:pt x="440" y="1465"/>
                  </a:lnTo>
                  <a:lnTo>
                    <a:pt x="670" y="1382"/>
                  </a:lnTo>
                  <a:lnTo>
                    <a:pt x="879" y="1423"/>
                  </a:lnTo>
                  <a:lnTo>
                    <a:pt x="1025" y="1423"/>
                  </a:lnTo>
                  <a:lnTo>
                    <a:pt x="1088" y="1465"/>
                  </a:lnTo>
                  <a:lnTo>
                    <a:pt x="1235" y="1382"/>
                  </a:lnTo>
                  <a:lnTo>
                    <a:pt x="1339" y="1361"/>
                  </a:lnTo>
                  <a:lnTo>
                    <a:pt x="1360" y="1444"/>
                  </a:lnTo>
                  <a:lnTo>
                    <a:pt x="1465" y="1444"/>
                  </a:lnTo>
                  <a:lnTo>
                    <a:pt x="1548" y="1549"/>
                  </a:lnTo>
                  <a:lnTo>
                    <a:pt x="1716" y="1549"/>
                  </a:lnTo>
                  <a:lnTo>
                    <a:pt x="1779" y="1570"/>
                  </a:lnTo>
                  <a:lnTo>
                    <a:pt x="1967" y="1444"/>
                  </a:lnTo>
                  <a:lnTo>
                    <a:pt x="2176" y="1549"/>
                  </a:lnTo>
                  <a:lnTo>
                    <a:pt x="2344" y="1570"/>
                  </a:lnTo>
                  <a:lnTo>
                    <a:pt x="2511" y="1758"/>
                  </a:lnTo>
                  <a:lnTo>
                    <a:pt x="2637" y="1758"/>
                  </a:lnTo>
                  <a:lnTo>
                    <a:pt x="2762" y="1946"/>
                  </a:lnTo>
                  <a:lnTo>
                    <a:pt x="2929" y="1967"/>
                  </a:lnTo>
                  <a:lnTo>
                    <a:pt x="2971" y="1988"/>
                  </a:lnTo>
                  <a:lnTo>
                    <a:pt x="3160" y="1905"/>
                  </a:lnTo>
                  <a:lnTo>
                    <a:pt x="3390" y="1884"/>
                  </a:lnTo>
                  <a:lnTo>
                    <a:pt x="3432" y="1737"/>
                  </a:lnTo>
                  <a:lnTo>
                    <a:pt x="3536" y="1674"/>
                  </a:lnTo>
                  <a:lnTo>
                    <a:pt x="3578" y="1570"/>
                  </a:lnTo>
                  <a:lnTo>
                    <a:pt x="3662" y="1549"/>
                  </a:lnTo>
                  <a:lnTo>
                    <a:pt x="3662" y="1382"/>
                  </a:lnTo>
                  <a:lnTo>
                    <a:pt x="3578" y="1277"/>
                  </a:lnTo>
                  <a:lnTo>
                    <a:pt x="3494" y="1110"/>
                  </a:lnTo>
                  <a:lnTo>
                    <a:pt x="3473" y="1047"/>
                  </a:lnTo>
                  <a:lnTo>
                    <a:pt x="3390" y="921"/>
                  </a:lnTo>
                  <a:lnTo>
                    <a:pt x="3432" y="838"/>
                  </a:lnTo>
                  <a:lnTo>
                    <a:pt x="3369" y="733"/>
                  </a:lnTo>
                  <a:lnTo>
                    <a:pt x="3327" y="712"/>
                  </a:lnTo>
                  <a:lnTo>
                    <a:pt x="3348" y="649"/>
                  </a:lnTo>
                  <a:lnTo>
                    <a:pt x="3348" y="545"/>
                  </a:lnTo>
                  <a:lnTo>
                    <a:pt x="3055" y="503"/>
                  </a:lnTo>
                  <a:lnTo>
                    <a:pt x="2846" y="586"/>
                  </a:lnTo>
                  <a:lnTo>
                    <a:pt x="2762" y="461"/>
                  </a:lnTo>
                  <a:lnTo>
                    <a:pt x="2637" y="419"/>
                  </a:lnTo>
                  <a:lnTo>
                    <a:pt x="2595" y="273"/>
                  </a:lnTo>
                  <a:lnTo>
                    <a:pt x="2406" y="168"/>
                  </a:lnTo>
                  <a:lnTo>
                    <a:pt x="2344" y="168"/>
                  </a:lnTo>
                  <a:lnTo>
                    <a:pt x="2302" y="84"/>
                  </a:lnTo>
                  <a:lnTo>
                    <a:pt x="2218" y="1"/>
                  </a:lnTo>
                  <a:lnTo>
                    <a:pt x="2197" y="105"/>
                  </a:lnTo>
                  <a:lnTo>
                    <a:pt x="2113" y="126"/>
                  </a:lnTo>
                  <a:lnTo>
                    <a:pt x="1967"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 name="Google Shape;546;p45"/>
            <p:cNvSpPr/>
            <p:nvPr/>
          </p:nvSpPr>
          <p:spPr>
            <a:xfrm>
              <a:off x="3871910" y="2726065"/>
              <a:ext cx="33901" cy="23803"/>
            </a:xfrm>
            <a:custGeom>
              <a:avLst/>
              <a:gdLst/>
              <a:ahLst/>
              <a:cxnLst/>
              <a:rect l="l" t="t" r="r" b="b"/>
              <a:pathLst>
                <a:path w="2847" h="2093" extrusionOk="0">
                  <a:moveTo>
                    <a:pt x="1214" y="1"/>
                  </a:moveTo>
                  <a:lnTo>
                    <a:pt x="1110" y="22"/>
                  </a:lnTo>
                  <a:lnTo>
                    <a:pt x="963" y="105"/>
                  </a:lnTo>
                  <a:lnTo>
                    <a:pt x="900" y="63"/>
                  </a:lnTo>
                  <a:lnTo>
                    <a:pt x="754" y="63"/>
                  </a:lnTo>
                  <a:lnTo>
                    <a:pt x="545" y="22"/>
                  </a:lnTo>
                  <a:lnTo>
                    <a:pt x="315" y="105"/>
                  </a:lnTo>
                  <a:lnTo>
                    <a:pt x="126" y="231"/>
                  </a:lnTo>
                  <a:lnTo>
                    <a:pt x="105" y="377"/>
                  </a:lnTo>
                  <a:lnTo>
                    <a:pt x="1" y="398"/>
                  </a:lnTo>
                  <a:lnTo>
                    <a:pt x="1" y="586"/>
                  </a:lnTo>
                  <a:lnTo>
                    <a:pt x="63" y="712"/>
                  </a:lnTo>
                  <a:lnTo>
                    <a:pt x="1" y="796"/>
                  </a:lnTo>
                  <a:lnTo>
                    <a:pt x="22" y="817"/>
                  </a:lnTo>
                  <a:lnTo>
                    <a:pt x="231" y="754"/>
                  </a:lnTo>
                  <a:lnTo>
                    <a:pt x="398" y="1005"/>
                  </a:lnTo>
                  <a:lnTo>
                    <a:pt x="524" y="1047"/>
                  </a:lnTo>
                  <a:lnTo>
                    <a:pt x="733" y="1005"/>
                  </a:lnTo>
                  <a:lnTo>
                    <a:pt x="817" y="1047"/>
                  </a:lnTo>
                  <a:lnTo>
                    <a:pt x="838" y="1151"/>
                  </a:lnTo>
                  <a:lnTo>
                    <a:pt x="921" y="1172"/>
                  </a:lnTo>
                  <a:lnTo>
                    <a:pt x="963" y="1235"/>
                  </a:lnTo>
                  <a:lnTo>
                    <a:pt x="921" y="1340"/>
                  </a:lnTo>
                  <a:lnTo>
                    <a:pt x="921" y="1549"/>
                  </a:lnTo>
                  <a:lnTo>
                    <a:pt x="1047" y="1528"/>
                  </a:lnTo>
                  <a:lnTo>
                    <a:pt x="1172" y="1633"/>
                  </a:lnTo>
                  <a:lnTo>
                    <a:pt x="1256" y="1633"/>
                  </a:lnTo>
                  <a:lnTo>
                    <a:pt x="1319" y="1863"/>
                  </a:lnTo>
                  <a:lnTo>
                    <a:pt x="1319" y="1988"/>
                  </a:lnTo>
                  <a:lnTo>
                    <a:pt x="1361" y="2093"/>
                  </a:lnTo>
                  <a:lnTo>
                    <a:pt x="1486" y="2009"/>
                  </a:lnTo>
                  <a:lnTo>
                    <a:pt x="1696" y="1947"/>
                  </a:lnTo>
                  <a:lnTo>
                    <a:pt x="1863" y="2009"/>
                  </a:lnTo>
                  <a:lnTo>
                    <a:pt x="2009" y="1947"/>
                  </a:lnTo>
                  <a:lnTo>
                    <a:pt x="2114" y="1947"/>
                  </a:lnTo>
                  <a:lnTo>
                    <a:pt x="2051" y="1779"/>
                  </a:lnTo>
                  <a:lnTo>
                    <a:pt x="2219" y="1758"/>
                  </a:lnTo>
                  <a:lnTo>
                    <a:pt x="2281" y="1633"/>
                  </a:lnTo>
                  <a:lnTo>
                    <a:pt x="2386" y="1570"/>
                  </a:lnTo>
                  <a:lnTo>
                    <a:pt x="2407" y="1654"/>
                  </a:lnTo>
                  <a:lnTo>
                    <a:pt x="2532" y="1654"/>
                  </a:lnTo>
                  <a:lnTo>
                    <a:pt x="2532" y="1528"/>
                  </a:lnTo>
                  <a:lnTo>
                    <a:pt x="2386" y="1444"/>
                  </a:lnTo>
                  <a:lnTo>
                    <a:pt x="2428" y="1277"/>
                  </a:lnTo>
                  <a:lnTo>
                    <a:pt x="2512" y="1256"/>
                  </a:lnTo>
                  <a:lnTo>
                    <a:pt x="2616" y="1068"/>
                  </a:lnTo>
                  <a:lnTo>
                    <a:pt x="2825" y="963"/>
                  </a:lnTo>
                  <a:lnTo>
                    <a:pt x="2825" y="858"/>
                  </a:lnTo>
                  <a:lnTo>
                    <a:pt x="2721" y="817"/>
                  </a:lnTo>
                  <a:lnTo>
                    <a:pt x="2846" y="628"/>
                  </a:lnTo>
                  <a:lnTo>
                    <a:pt x="2804" y="607"/>
                  </a:lnTo>
                  <a:lnTo>
                    <a:pt x="2637" y="586"/>
                  </a:lnTo>
                  <a:lnTo>
                    <a:pt x="2512" y="398"/>
                  </a:lnTo>
                  <a:lnTo>
                    <a:pt x="2386" y="398"/>
                  </a:lnTo>
                  <a:lnTo>
                    <a:pt x="2219" y="210"/>
                  </a:lnTo>
                  <a:lnTo>
                    <a:pt x="2051" y="189"/>
                  </a:lnTo>
                  <a:lnTo>
                    <a:pt x="1842" y="84"/>
                  </a:lnTo>
                  <a:lnTo>
                    <a:pt x="1654" y="210"/>
                  </a:lnTo>
                  <a:lnTo>
                    <a:pt x="1591" y="189"/>
                  </a:lnTo>
                  <a:lnTo>
                    <a:pt x="1423" y="189"/>
                  </a:lnTo>
                  <a:lnTo>
                    <a:pt x="1340" y="84"/>
                  </a:lnTo>
                  <a:lnTo>
                    <a:pt x="1235" y="84"/>
                  </a:lnTo>
                  <a:lnTo>
                    <a:pt x="1214"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 name="Google Shape;547;p45"/>
            <p:cNvSpPr/>
            <p:nvPr/>
          </p:nvSpPr>
          <p:spPr>
            <a:xfrm>
              <a:off x="3888104" y="2727737"/>
              <a:ext cx="57573" cy="42601"/>
            </a:xfrm>
            <a:custGeom>
              <a:avLst/>
              <a:gdLst/>
              <a:ahLst/>
              <a:cxnLst/>
              <a:rect l="l" t="t" r="r" b="b"/>
              <a:pathLst>
                <a:path w="4835" h="3746" extrusionOk="0">
                  <a:moveTo>
                    <a:pt x="2470" y="0"/>
                  </a:moveTo>
                  <a:lnTo>
                    <a:pt x="2323" y="84"/>
                  </a:lnTo>
                  <a:lnTo>
                    <a:pt x="2219" y="42"/>
                  </a:lnTo>
                  <a:lnTo>
                    <a:pt x="2093" y="63"/>
                  </a:lnTo>
                  <a:lnTo>
                    <a:pt x="2051" y="167"/>
                  </a:lnTo>
                  <a:lnTo>
                    <a:pt x="1947" y="230"/>
                  </a:lnTo>
                  <a:lnTo>
                    <a:pt x="1905" y="377"/>
                  </a:lnTo>
                  <a:lnTo>
                    <a:pt x="1675" y="398"/>
                  </a:lnTo>
                  <a:lnTo>
                    <a:pt x="1486" y="481"/>
                  </a:lnTo>
                  <a:lnTo>
                    <a:pt x="1361" y="670"/>
                  </a:lnTo>
                  <a:lnTo>
                    <a:pt x="1465" y="711"/>
                  </a:lnTo>
                  <a:lnTo>
                    <a:pt x="1465" y="816"/>
                  </a:lnTo>
                  <a:lnTo>
                    <a:pt x="1256" y="921"/>
                  </a:lnTo>
                  <a:lnTo>
                    <a:pt x="1152" y="1109"/>
                  </a:lnTo>
                  <a:lnTo>
                    <a:pt x="1068" y="1130"/>
                  </a:lnTo>
                  <a:lnTo>
                    <a:pt x="1026" y="1297"/>
                  </a:lnTo>
                  <a:lnTo>
                    <a:pt x="1172" y="1381"/>
                  </a:lnTo>
                  <a:lnTo>
                    <a:pt x="1172" y="1507"/>
                  </a:lnTo>
                  <a:lnTo>
                    <a:pt x="1047" y="1507"/>
                  </a:lnTo>
                  <a:lnTo>
                    <a:pt x="1026" y="1423"/>
                  </a:lnTo>
                  <a:lnTo>
                    <a:pt x="921" y="1486"/>
                  </a:lnTo>
                  <a:lnTo>
                    <a:pt x="859" y="1611"/>
                  </a:lnTo>
                  <a:lnTo>
                    <a:pt x="691" y="1632"/>
                  </a:lnTo>
                  <a:lnTo>
                    <a:pt x="754" y="1800"/>
                  </a:lnTo>
                  <a:lnTo>
                    <a:pt x="649" y="1800"/>
                  </a:lnTo>
                  <a:lnTo>
                    <a:pt x="503" y="1862"/>
                  </a:lnTo>
                  <a:lnTo>
                    <a:pt x="336" y="1800"/>
                  </a:lnTo>
                  <a:lnTo>
                    <a:pt x="126" y="1862"/>
                  </a:lnTo>
                  <a:lnTo>
                    <a:pt x="1" y="1946"/>
                  </a:lnTo>
                  <a:lnTo>
                    <a:pt x="22" y="2009"/>
                  </a:lnTo>
                  <a:lnTo>
                    <a:pt x="126" y="2260"/>
                  </a:lnTo>
                  <a:lnTo>
                    <a:pt x="210" y="2385"/>
                  </a:lnTo>
                  <a:lnTo>
                    <a:pt x="231" y="2532"/>
                  </a:lnTo>
                  <a:lnTo>
                    <a:pt x="294" y="2574"/>
                  </a:lnTo>
                  <a:lnTo>
                    <a:pt x="294" y="2950"/>
                  </a:lnTo>
                  <a:lnTo>
                    <a:pt x="189" y="2992"/>
                  </a:lnTo>
                  <a:lnTo>
                    <a:pt x="105" y="3118"/>
                  </a:lnTo>
                  <a:lnTo>
                    <a:pt x="126" y="3306"/>
                  </a:lnTo>
                  <a:lnTo>
                    <a:pt x="273" y="3494"/>
                  </a:lnTo>
                  <a:lnTo>
                    <a:pt x="273" y="3536"/>
                  </a:lnTo>
                  <a:lnTo>
                    <a:pt x="336" y="3536"/>
                  </a:lnTo>
                  <a:lnTo>
                    <a:pt x="524" y="3620"/>
                  </a:lnTo>
                  <a:lnTo>
                    <a:pt x="628" y="3578"/>
                  </a:lnTo>
                  <a:lnTo>
                    <a:pt x="1047" y="3515"/>
                  </a:lnTo>
                  <a:lnTo>
                    <a:pt x="1235" y="3515"/>
                  </a:lnTo>
                  <a:lnTo>
                    <a:pt x="1340" y="3411"/>
                  </a:lnTo>
                  <a:lnTo>
                    <a:pt x="1424" y="3411"/>
                  </a:lnTo>
                  <a:lnTo>
                    <a:pt x="1549" y="3494"/>
                  </a:lnTo>
                  <a:lnTo>
                    <a:pt x="1884" y="3536"/>
                  </a:lnTo>
                  <a:lnTo>
                    <a:pt x="2009" y="3620"/>
                  </a:lnTo>
                  <a:lnTo>
                    <a:pt x="2051" y="3683"/>
                  </a:lnTo>
                  <a:lnTo>
                    <a:pt x="2260" y="3599"/>
                  </a:lnTo>
                  <a:lnTo>
                    <a:pt x="2365" y="3683"/>
                  </a:lnTo>
                  <a:lnTo>
                    <a:pt x="2428" y="3683"/>
                  </a:lnTo>
                  <a:lnTo>
                    <a:pt x="2470" y="3620"/>
                  </a:lnTo>
                  <a:lnTo>
                    <a:pt x="2637" y="3641"/>
                  </a:lnTo>
                  <a:lnTo>
                    <a:pt x="2721" y="3704"/>
                  </a:lnTo>
                  <a:lnTo>
                    <a:pt x="2909" y="3599"/>
                  </a:lnTo>
                  <a:lnTo>
                    <a:pt x="3056" y="3599"/>
                  </a:lnTo>
                  <a:lnTo>
                    <a:pt x="3097" y="3724"/>
                  </a:lnTo>
                  <a:lnTo>
                    <a:pt x="3202" y="3745"/>
                  </a:lnTo>
                  <a:lnTo>
                    <a:pt x="3307" y="3620"/>
                  </a:lnTo>
                  <a:lnTo>
                    <a:pt x="3411" y="3599"/>
                  </a:lnTo>
                  <a:lnTo>
                    <a:pt x="3516" y="3683"/>
                  </a:lnTo>
                  <a:lnTo>
                    <a:pt x="3662" y="3620"/>
                  </a:lnTo>
                  <a:lnTo>
                    <a:pt x="3767" y="3704"/>
                  </a:lnTo>
                  <a:lnTo>
                    <a:pt x="3893" y="3704"/>
                  </a:lnTo>
                  <a:lnTo>
                    <a:pt x="3893" y="3494"/>
                  </a:lnTo>
                  <a:lnTo>
                    <a:pt x="3997" y="3285"/>
                  </a:lnTo>
                  <a:lnTo>
                    <a:pt x="4165" y="3264"/>
                  </a:lnTo>
                  <a:lnTo>
                    <a:pt x="4395" y="3201"/>
                  </a:lnTo>
                  <a:lnTo>
                    <a:pt x="4416" y="3201"/>
                  </a:lnTo>
                  <a:lnTo>
                    <a:pt x="4416" y="3055"/>
                  </a:lnTo>
                  <a:lnTo>
                    <a:pt x="4290" y="2908"/>
                  </a:lnTo>
                  <a:lnTo>
                    <a:pt x="4311" y="2762"/>
                  </a:lnTo>
                  <a:lnTo>
                    <a:pt x="4185" y="2574"/>
                  </a:lnTo>
                  <a:lnTo>
                    <a:pt x="4185" y="2427"/>
                  </a:lnTo>
                  <a:lnTo>
                    <a:pt x="4248" y="2344"/>
                  </a:lnTo>
                  <a:lnTo>
                    <a:pt x="4374" y="2448"/>
                  </a:lnTo>
                  <a:lnTo>
                    <a:pt x="4667" y="2427"/>
                  </a:lnTo>
                  <a:lnTo>
                    <a:pt x="4771" y="2218"/>
                  </a:lnTo>
                  <a:lnTo>
                    <a:pt x="4834" y="2155"/>
                  </a:lnTo>
                  <a:lnTo>
                    <a:pt x="4688" y="2051"/>
                  </a:lnTo>
                  <a:lnTo>
                    <a:pt x="4688" y="1946"/>
                  </a:lnTo>
                  <a:lnTo>
                    <a:pt x="4457" y="1758"/>
                  </a:lnTo>
                  <a:lnTo>
                    <a:pt x="4269" y="1716"/>
                  </a:lnTo>
                  <a:lnTo>
                    <a:pt x="4206" y="1527"/>
                  </a:lnTo>
                  <a:lnTo>
                    <a:pt x="4102" y="1423"/>
                  </a:lnTo>
                  <a:lnTo>
                    <a:pt x="3955" y="1214"/>
                  </a:lnTo>
                  <a:lnTo>
                    <a:pt x="3872" y="1046"/>
                  </a:lnTo>
                  <a:lnTo>
                    <a:pt x="3746" y="921"/>
                  </a:lnTo>
                  <a:lnTo>
                    <a:pt x="3746" y="753"/>
                  </a:lnTo>
                  <a:lnTo>
                    <a:pt x="3662" y="649"/>
                  </a:lnTo>
                  <a:lnTo>
                    <a:pt x="3683" y="481"/>
                  </a:lnTo>
                  <a:lnTo>
                    <a:pt x="3662" y="356"/>
                  </a:lnTo>
                  <a:lnTo>
                    <a:pt x="3411" y="272"/>
                  </a:lnTo>
                  <a:lnTo>
                    <a:pt x="3328" y="272"/>
                  </a:lnTo>
                  <a:lnTo>
                    <a:pt x="3265" y="167"/>
                  </a:lnTo>
                  <a:lnTo>
                    <a:pt x="3097" y="230"/>
                  </a:lnTo>
                  <a:lnTo>
                    <a:pt x="2930" y="356"/>
                  </a:lnTo>
                  <a:lnTo>
                    <a:pt x="2825" y="147"/>
                  </a:lnTo>
                  <a:lnTo>
                    <a:pt x="2721" y="147"/>
                  </a:lnTo>
                  <a:lnTo>
                    <a:pt x="2574" y="188"/>
                  </a:lnTo>
                  <a:lnTo>
                    <a:pt x="2470"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 name="Google Shape;548;p45"/>
            <p:cNvSpPr/>
            <p:nvPr/>
          </p:nvSpPr>
          <p:spPr>
            <a:xfrm>
              <a:off x="3848488" y="2796972"/>
              <a:ext cx="39628" cy="24519"/>
            </a:xfrm>
            <a:custGeom>
              <a:avLst/>
              <a:gdLst/>
              <a:ahLst/>
              <a:cxnLst/>
              <a:rect l="l" t="t" r="r" b="b"/>
              <a:pathLst>
                <a:path w="3328" h="2156" extrusionOk="0">
                  <a:moveTo>
                    <a:pt x="2993" y="1"/>
                  </a:moveTo>
                  <a:lnTo>
                    <a:pt x="2867" y="64"/>
                  </a:lnTo>
                  <a:lnTo>
                    <a:pt x="2679" y="43"/>
                  </a:lnTo>
                  <a:lnTo>
                    <a:pt x="2449" y="43"/>
                  </a:lnTo>
                  <a:lnTo>
                    <a:pt x="2302" y="22"/>
                  </a:lnTo>
                  <a:lnTo>
                    <a:pt x="2135" y="43"/>
                  </a:lnTo>
                  <a:lnTo>
                    <a:pt x="2030" y="210"/>
                  </a:lnTo>
                  <a:lnTo>
                    <a:pt x="1926" y="273"/>
                  </a:lnTo>
                  <a:lnTo>
                    <a:pt x="1926" y="377"/>
                  </a:lnTo>
                  <a:lnTo>
                    <a:pt x="1758" y="210"/>
                  </a:lnTo>
                  <a:lnTo>
                    <a:pt x="1549" y="357"/>
                  </a:lnTo>
                  <a:lnTo>
                    <a:pt x="1403" y="419"/>
                  </a:lnTo>
                  <a:lnTo>
                    <a:pt x="1403" y="545"/>
                  </a:lnTo>
                  <a:lnTo>
                    <a:pt x="1089" y="566"/>
                  </a:lnTo>
                  <a:lnTo>
                    <a:pt x="880" y="629"/>
                  </a:lnTo>
                  <a:lnTo>
                    <a:pt x="691" y="587"/>
                  </a:lnTo>
                  <a:lnTo>
                    <a:pt x="294" y="357"/>
                  </a:lnTo>
                  <a:lnTo>
                    <a:pt x="294" y="440"/>
                  </a:lnTo>
                  <a:lnTo>
                    <a:pt x="315" y="566"/>
                  </a:lnTo>
                  <a:lnTo>
                    <a:pt x="294" y="670"/>
                  </a:lnTo>
                  <a:lnTo>
                    <a:pt x="64" y="670"/>
                  </a:lnTo>
                  <a:lnTo>
                    <a:pt x="43" y="733"/>
                  </a:lnTo>
                  <a:lnTo>
                    <a:pt x="147" y="838"/>
                  </a:lnTo>
                  <a:lnTo>
                    <a:pt x="85" y="984"/>
                  </a:lnTo>
                  <a:lnTo>
                    <a:pt x="64" y="1089"/>
                  </a:lnTo>
                  <a:lnTo>
                    <a:pt x="147" y="1193"/>
                  </a:lnTo>
                  <a:lnTo>
                    <a:pt x="43" y="1298"/>
                  </a:lnTo>
                  <a:lnTo>
                    <a:pt x="1" y="1298"/>
                  </a:lnTo>
                  <a:lnTo>
                    <a:pt x="168" y="1486"/>
                  </a:lnTo>
                  <a:lnTo>
                    <a:pt x="189" y="1675"/>
                  </a:lnTo>
                  <a:lnTo>
                    <a:pt x="273" y="1696"/>
                  </a:lnTo>
                  <a:lnTo>
                    <a:pt x="524" y="1905"/>
                  </a:lnTo>
                  <a:lnTo>
                    <a:pt x="629" y="1947"/>
                  </a:lnTo>
                  <a:lnTo>
                    <a:pt x="733" y="2030"/>
                  </a:lnTo>
                  <a:lnTo>
                    <a:pt x="1026" y="2093"/>
                  </a:lnTo>
                  <a:lnTo>
                    <a:pt x="1235" y="2156"/>
                  </a:lnTo>
                  <a:lnTo>
                    <a:pt x="1340" y="2030"/>
                  </a:lnTo>
                  <a:lnTo>
                    <a:pt x="1403" y="2051"/>
                  </a:lnTo>
                  <a:lnTo>
                    <a:pt x="1466" y="1989"/>
                  </a:lnTo>
                  <a:lnTo>
                    <a:pt x="1612" y="1926"/>
                  </a:lnTo>
                  <a:lnTo>
                    <a:pt x="1717" y="1926"/>
                  </a:lnTo>
                  <a:lnTo>
                    <a:pt x="1738" y="1884"/>
                  </a:lnTo>
                  <a:lnTo>
                    <a:pt x="1863" y="1779"/>
                  </a:lnTo>
                  <a:lnTo>
                    <a:pt x="1968" y="1800"/>
                  </a:lnTo>
                  <a:lnTo>
                    <a:pt x="2072" y="1821"/>
                  </a:lnTo>
                  <a:lnTo>
                    <a:pt x="2156" y="1842"/>
                  </a:lnTo>
                  <a:lnTo>
                    <a:pt x="2282" y="1717"/>
                  </a:lnTo>
                  <a:lnTo>
                    <a:pt x="2386" y="1696"/>
                  </a:lnTo>
                  <a:lnTo>
                    <a:pt x="2449" y="1591"/>
                  </a:lnTo>
                  <a:lnTo>
                    <a:pt x="2595" y="1612"/>
                  </a:lnTo>
                  <a:lnTo>
                    <a:pt x="2700" y="1507"/>
                  </a:lnTo>
                  <a:lnTo>
                    <a:pt x="2679" y="1403"/>
                  </a:lnTo>
                  <a:lnTo>
                    <a:pt x="2888" y="1089"/>
                  </a:lnTo>
                  <a:lnTo>
                    <a:pt x="3014" y="754"/>
                  </a:lnTo>
                  <a:lnTo>
                    <a:pt x="3118" y="524"/>
                  </a:lnTo>
                  <a:lnTo>
                    <a:pt x="3286" y="482"/>
                  </a:lnTo>
                  <a:lnTo>
                    <a:pt x="3328" y="357"/>
                  </a:lnTo>
                  <a:lnTo>
                    <a:pt x="3307" y="336"/>
                  </a:lnTo>
                  <a:lnTo>
                    <a:pt x="3286" y="231"/>
                  </a:lnTo>
                  <a:lnTo>
                    <a:pt x="3118" y="126"/>
                  </a:lnTo>
                  <a:lnTo>
                    <a:pt x="2993"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 name="Google Shape;549;p45"/>
            <p:cNvSpPr/>
            <p:nvPr/>
          </p:nvSpPr>
          <p:spPr>
            <a:xfrm>
              <a:off x="3851727" y="2789842"/>
              <a:ext cx="34151" cy="14284"/>
            </a:xfrm>
            <a:custGeom>
              <a:avLst/>
              <a:gdLst/>
              <a:ahLst/>
              <a:cxnLst/>
              <a:rect l="l" t="t" r="r" b="b"/>
              <a:pathLst>
                <a:path w="2868" h="1256" extrusionOk="0">
                  <a:moveTo>
                    <a:pt x="2240" y="0"/>
                  </a:moveTo>
                  <a:lnTo>
                    <a:pt x="2177" y="21"/>
                  </a:lnTo>
                  <a:lnTo>
                    <a:pt x="2093" y="105"/>
                  </a:lnTo>
                  <a:lnTo>
                    <a:pt x="2010" y="42"/>
                  </a:lnTo>
                  <a:lnTo>
                    <a:pt x="1884" y="42"/>
                  </a:lnTo>
                  <a:lnTo>
                    <a:pt x="1779" y="21"/>
                  </a:lnTo>
                  <a:lnTo>
                    <a:pt x="1696" y="42"/>
                  </a:lnTo>
                  <a:lnTo>
                    <a:pt x="1612" y="147"/>
                  </a:lnTo>
                  <a:lnTo>
                    <a:pt x="1507" y="168"/>
                  </a:lnTo>
                  <a:lnTo>
                    <a:pt x="1486" y="147"/>
                  </a:lnTo>
                  <a:lnTo>
                    <a:pt x="1235" y="126"/>
                  </a:lnTo>
                  <a:lnTo>
                    <a:pt x="1089" y="230"/>
                  </a:lnTo>
                  <a:lnTo>
                    <a:pt x="942" y="251"/>
                  </a:lnTo>
                  <a:lnTo>
                    <a:pt x="775" y="419"/>
                  </a:lnTo>
                  <a:lnTo>
                    <a:pt x="566" y="440"/>
                  </a:lnTo>
                  <a:lnTo>
                    <a:pt x="336" y="523"/>
                  </a:lnTo>
                  <a:lnTo>
                    <a:pt x="294" y="460"/>
                  </a:lnTo>
                  <a:lnTo>
                    <a:pt x="147" y="481"/>
                  </a:lnTo>
                  <a:lnTo>
                    <a:pt x="22" y="565"/>
                  </a:lnTo>
                  <a:lnTo>
                    <a:pt x="1" y="565"/>
                  </a:lnTo>
                  <a:lnTo>
                    <a:pt x="1" y="753"/>
                  </a:lnTo>
                  <a:lnTo>
                    <a:pt x="22" y="984"/>
                  </a:lnTo>
                  <a:lnTo>
                    <a:pt x="419" y="1214"/>
                  </a:lnTo>
                  <a:lnTo>
                    <a:pt x="608" y="1256"/>
                  </a:lnTo>
                  <a:lnTo>
                    <a:pt x="817" y="1193"/>
                  </a:lnTo>
                  <a:lnTo>
                    <a:pt x="1131" y="1172"/>
                  </a:lnTo>
                  <a:lnTo>
                    <a:pt x="1131" y="1046"/>
                  </a:lnTo>
                  <a:lnTo>
                    <a:pt x="1277" y="984"/>
                  </a:lnTo>
                  <a:lnTo>
                    <a:pt x="1486" y="837"/>
                  </a:lnTo>
                  <a:lnTo>
                    <a:pt x="1654" y="1004"/>
                  </a:lnTo>
                  <a:lnTo>
                    <a:pt x="1654" y="900"/>
                  </a:lnTo>
                  <a:lnTo>
                    <a:pt x="1758" y="837"/>
                  </a:lnTo>
                  <a:lnTo>
                    <a:pt x="1863" y="670"/>
                  </a:lnTo>
                  <a:lnTo>
                    <a:pt x="2030" y="649"/>
                  </a:lnTo>
                  <a:lnTo>
                    <a:pt x="2177" y="670"/>
                  </a:lnTo>
                  <a:lnTo>
                    <a:pt x="2407" y="670"/>
                  </a:lnTo>
                  <a:lnTo>
                    <a:pt x="2595" y="691"/>
                  </a:lnTo>
                  <a:lnTo>
                    <a:pt x="2742" y="628"/>
                  </a:lnTo>
                  <a:lnTo>
                    <a:pt x="2763" y="419"/>
                  </a:lnTo>
                  <a:lnTo>
                    <a:pt x="2867" y="147"/>
                  </a:lnTo>
                  <a:lnTo>
                    <a:pt x="2637" y="21"/>
                  </a:lnTo>
                  <a:lnTo>
                    <a:pt x="2407" y="21"/>
                  </a:lnTo>
                  <a:lnTo>
                    <a:pt x="2344" y="42"/>
                  </a:lnTo>
                  <a:lnTo>
                    <a:pt x="2240"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 name="Google Shape;550;p45"/>
            <p:cNvSpPr/>
            <p:nvPr/>
          </p:nvSpPr>
          <p:spPr>
            <a:xfrm>
              <a:off x="3869672" y="2845760"/>
              <a:ext cx="12967" cy="23803"/>
            </a:xfrm>
            <a:custGeom>
              <a:avLst/>
              <a:gdLst/>
              <a:ahLst/>
              <a:cxnLst/>
              <a:rect l="l" t="t" r="r" b="b"/>
              <a:pathLst>
                <a:path w="1089" h="2093" extrusionOk="0">
                  <a:moveTo>
                    <a:pt x="419" y="0"/>
                  </a:moveTo>
                  <a:lnTo>
                    <a:pt x="314" y="126"/>
                  </a:lnTo>
                  <a:lnTo>
                    <a:pt x="272" y="21"/>
                  </a:lnTo>
                  <a:lnTo>
                    <a:pt x="210" y="21"/>
                  </a:lnTo>
                  <a:lnTo>
                    <a:pt x="84" y="147"/>
                  </a:lnTo>
                  <a:lnTo>
                    <a:pt x="0" y="314"/>
                  </a:lnTo>
                  <a:lnTo>
                    <a:pt x="0" y="544"/>
                  </a:lnTo>
                  <a:lnTo>
                    <a:pt x="189" y="628"/>
                  </a:lnTo>
                  <a:lnTo>
                    <a:pt x="168" y="691"/>
                  </a:lnTo>
                  <a:lnTo>
                    <a:pt x="105" y="733"/>
                  </a:lnTo>
                  <a:lnTo>
                    <a:pt x="63" y="984"/>
                  </a:lnTo>
                  <a:lnTo>
                    <a:pt x="105" y="1172"/>
                  </a:lnTo>
                  <a:lnTo>
                    <a:pt x="63" y="1277"/>
                  </a:lnTo>
                  <a:lnTo>
                    <a:pt x="63" y="1423"/>
                  </a:lnTo>
                  <a:lnTo>
                    <a:pt x="147" y="1528"/>
                  </a:lnTo>
                  <a:lnTo>
                    <a:pt x="84" y="1674"/>
                  </a:lnTo>
                  <a:lnTo>
                    <a:pt x="147" y="1716"/>
                  </a:lnTo>
                  <a:lnTo>
                    <a:pt x="377" y="1737"/>
                  </a:lnTo>
                  <a:lnTo>
                    <a:pt x="482" y="2009"/>
                  </a:lnTo>
                  <a:lnTo>
                    <a:pt x="565" y="2093"/>
                  </a:lnTo>
                  <a:lnTo>
                    <a:pt x="628" y="2030"/>
                  </a:lnTo>
                  <a:lnTo>
                    <a:pt x="712" y="1883"/>
                  </a:lnTo>
                  <a:lnTo>
                    <a:pt x="733" y="1737"/>
                  </a:lnTo>
                  <a:lnTo>
                    <a:pt x="942" y="1674"/>
                  </a:lnTo>
                  <a:lnTo>
                    <a:pt x="1047" y="1507"/>
                  </a:lnTo>
                  <a:lnTo>
                    <a:pt x="1088" y="1360"/>
                  </a:lnTo>
                  <a:lnTo>
                    <a:pt x="942" y="1256"/>
                  </a:lnTo>
                  <a:lnTo>
                    <a:pt x="900" y="1109"/>
                  </a:lnTo>
                  <a:lnTo>
                    <a:pt x="795" y="963"/>
                  </a:lnTo>
                  <a:lnTo>
                    <a:pt x="775" y="753"/>
                  </a:lnTo>
                  <a:lnTo>
                    <a:pt x="795" y="544"/>
                  </a:lnTo>
                  <a:lnTo>
                    <a:pt x="775" y="481"/>
                  </a:lnTo>
                  <a:lnTo>
                    <a:pt x="775" y="335"/>
                  </a:lnTo>
                  <a:lnTo>
                    <a:pt x="712" y="230"/>
                  </a:lnTo>
                  <a:lnTo>
                    <a:pt x="607" y="147"/>
                  </a:lnTo>
                  <a:lnTo>
                    <a:pt x="565" y="147"/>
                  </a:lnTo>
                  <a:lnTo>
                    <a:pt x="482" y="21"/>
                  </a:lnTo>
                  <a:lnTo>
                    <a:pt x="419"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1" name="Google Shape;551;p45"/>
            <p:cNvSpPr/>
            <p:nvPr/>
          </p:nvSpPr>
          <p:spPr>
            <a:xfrm>
              <a:off x="3863444" y="2836958"/>
              <a:ext cx="12467" cy="15000"/>
            </a:xfrm>
            <a:custGeom>
              <a:avLst/>
              <a:gdLst/>
              <a:ahLst/>
              <a:cxnLst/>
              <a:rect l="l" t="t" r="r" b="b"/>
              <a:pathLst>
                <a:path w="1047" h="1319" extrusionOk="0">
                  <a:moveTo>
                    <a:pt x="293" y="0"/>
                  </a:moveTo>
                  <a:lnTo>
                    <a:pt x="210" y="63"/>
                  </a:lnTo>
                  <a:lnTo>
                    <a:pt x="210" y="167"/>
                  </a:lnTo>
                  <a:lnTo>
                    <a:pt x="314" y="209"/>
                  </a:lnTo>
                  <a:lnTo>
                    <a:pt x="356" y="293"/>
                  </a:lnTo>
                  <a:lnTo>
                    <a:pt x="272" y="356"/>
                  </a:lnTo>
                  <a:lnTo>
                    <a:pt x="189" y="356"/>
                  </a:lnTo>
                  <a:lnTo>
                    <a:pt x="147" y="481"/>
                  </a:lnTo>
                  <a:lnTo>
                    <a:pt x="147" y="628"/>
                  </a:lnTo>
                  <a:lnTo>
                    <a:pt x="84" y="732"/>
                  </a:lnTo>
                  <a:lnTo>
                    <a:pt x="0" y="795"/>
                  </a:lnTo>
                  <a:lnTo>
                    <a:pt x="63" y="837"/>
                  </a:lnTo>
                  <a:lnTo>
                    <a:pt x="168" y="879"/>
                  </a:lnTo>
                  <a:lnTo>
                    <a:pt x="377" y="1151"/>
                  </a:lnTo>
                  <a:lnTo>
                    <a:pt x="398" y="1235"/>
                  </a:lnTo>
                  <a:lnTo>
                    <a:pt x="523" y="1318"/>
                  </a:lnTo>
                  <a:lnTo>
                    <a:pt x="523" y="1088"/>
                  </a:lnTo>
                  <a:lnTo>
                    <a:pt x="607" y="921"/>
                  </a:lnTo>
                  <a:lnTo>
                    <a:pt x="733" y="795"/>
                  </a:lnTo>
                  <a:lnTo>
                    <a:pt x="795" y="795"/>
                  </a:lnTo>
                  <a:lnTo>
                    <a:pt x="837" y="900"/>
                  </a:lnTo>
                  <a:lnTo>
                    <a:pt x="942" y="774"/>
                  </a:lnTo>
                  <a:lnTo>
                    <a:pt x="984" y="711"/>
                  </a:lnTo>
                  <a:lnTo>
                    <a:pt x="1046" y="628"/>
                  </a:lnTo>
                  <a:lnTo>
                    <a:pt x="1046" y="502"/>
                  </a:lnTo>
                  <a:lnTo>
                    <a:pt x="900" y="481"/>
                  </a:lnTo>
                  <a:lnTo>
                    <a:pt x="816" y="398"/>
                  </a:lnTo>
                  <a:lnTo>
                    <a:pt x="691" y="398"/>
                  </a:lnTo>
                  <a:lnTo>
                    <a:pt x="628" y="314"/>
                  </a:lnTo>
                  <a:lnTo>
                    <a:pt x="628" y="251"/>
                  </a:lnTo>
                  <a:lnTo>
                    <a:pt x="502" y="105"/>
                  </a:lnTo>
                  <a:lnTo>
                    <a:pt x="502" y="146"/>
                  </a:lnTo>
                  <a:lnTo>
                    <a:pt x="398" y="84"/>
                  </a:lnTo>
                  <a:lnTo>
                    <a:pt x="293"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2" name="Google Shape;552;p45"/>
            <p:cNvSpPr/>
            <p:nvPr/>
          </p:nvSpPr>
          <p:spPr>
            <a:xfrm>
              <a:off x="3844761" y="2824346"/>
              <a:ext cx="25923" cy="21665"/>
            </a:xfrm>
            <a:custGeom>
              <a:avLst/>
              <a:gdLst/>
              <a:ahLst/>
              <a:cxnLst/>
              <a:rect l="l" t="t" r="r" b="b"/>
              <a:pathLst>
                <a:path w="2177" h="1905" extrusionOk="0">
                  <a:moveTo>
                    <a:pt x="105" y="0"/>
                  </a:moveTo>
                  <a:lnTo>
                    <a:pt x="63" y="42"/>
                  </a:lnTo>
                  <a:lnTo>
                    <a:pt x="63" y="167"/>
                  </a:lnTo>
                  <a:lnTo>
                    <a:pt x="0" y="230"/>
                  </a:lnTo>
                  <a:lnTo>
                    <a:pt x="42" y="314"/>
                  </a:lnTo>
                  <a:lnTo>
                    <a:pt x="84" y="314"/>
                  </a:lnTo>
                  <a:lnTo>
                    <a:pt x="209" y="439"/>
                  </a:lnTo>
                  <a:lnTo>
                    <a:pt x="251" y="544"/>
                  </a:lnTo>
                  <a:lnTo>
                    <a:pt x="314" y="649"/>
                  </a:lnTo>
                  <a:lnTo>
                    <a:pt x="272" y="670"/>
                  </a:lnTo>
                  <a:lnTo>
                    <a:pt x="293" y="753"/>
                  </a:lnTo>
                  <a:lnTo>
                    <a:pt x="774" y="1151"/>
                  </a:lnTo>
                  <a:lnTo>
                    <a:pt x="1151" y="1611"/>
                  </a:lnTo>
                  <a:lnTo>
                    <a:pt x="1109" y="1695"/>
                  </a:lnTo>
                  <a:lnTo>
                    <a:pt x="1193" y="1716"/>
                  </a:lnTo>
                  <a:lnTo>
                    <a:pt x="1402" y="1737"/>
                  </a:lnTo>
                  <a:lnTo>
                    <a:pt x="1465" y="1716"/>
                  </a:lnTo>
                  <a:lnTo>
                    <a:pt x="1569" y="1904"/>
                  </a:lnTo>
                  <a:lnTo>
                    <a:pt x="1653" y="1841"/>
                  </a:lnTo>
                  <a:lnTo>
                    <a:pt x="1716" y="1737"/>
                  </a:lnTo>
                  <a:lnTo>
                    <a:pt x="1716" y="1590"/>
                  </a:lnTo>
                  <a:lnTo>
                    <a:pt x="1758" y="1465"/>
                  </a:lnTo>
                  <a:lnTo>
                    <a:pt x="1841" y="1465"/>
                  </a:lnTo>
                  <a:lnTo>
                    <a:pt x="1925" y="1402"/>
                  </a:lnTo>
                  <a:lnTo>
                    <a:pt x="1883" y="1318"/>
                  </a:lnTo>
                  <a:lnTo>
                    <a:pt x="1779" y="1276"/>
                  </a:lnTo>
                  <a:lnTo>
                    <a:pt x="1779" y="1172"/>
                  </a:lnTo>
                  <a:lnTo>
                    <a:pt x="1862" y="1109"/>
                  </a:lnTo>
                  <a:lnTo>
                    <a:pt x="1967" y="1193"/>
                  </a:lnTo>
                  <a:lnTo>
                    <a:pt x="2071" y="1255"/>
                  </a:lnTo>
                  <a:lnTo>
                    <a:pt x="2134" y="1193"/>
                  </a:lnTo>
                  <a:lnTo>
                    <a:pt x="1988" y="1046"/>
                  </a:lnTo>
                  <a:lnTo>
                    <a:pt x="1988" y="900"/>
                  </a:lnTo>
                  <a:lnTo>
                    <a:pt x="2051" y="879"/>
                  </a:lnTo>
                  <a:lnTo>
                    <a:pt x="2155" y="942"/>
                  </a:lnTo>
                  <a:lnTo>
                    <a:pt x="2176" y="858"/>
                  </a:lnTo>
                  <a:lnTo>
                    <a:pt x="2134" y="795"/>
                  </a:lnTo>
                  <a:lnTo>
                    <a:pt x="2030" y="774"/>
                  </a:lnTo>
                  <a:lnTo>
                    <a:pt x="1862" y="649"/>
                  </a:lnTo>
                  <a:lnTo>
                    <a:pt x="1862" y="565"/>
                  </a:lnTo>
                  <a:lnTo>
                    <a:pt x="1967" y="419"/>
                  </a:lnTo>
                  <a:lnTo>
                    <a:pt x="1988" y="251"/>
                  </a:lnTo>
                  <a:lnTo>
                    <a:pt x="1925" y="251"/>
                  </a:lnTo>
                  <a:lnTo>
                    <a:pt x="1862" y="272"/>
                  </a:lnTo>
                  <a:lnTo>
                    <a:pt x="1820" y="230"/>
                  </a:lnTo>
                  <a:lnTo>
                    <a:pt x="1653" y="230"/>
                  </a:lnTo>
                  <a:lnTo>
                    <a:pt x="1548" y="126"/>
                  </a:lnTo>
                  <a:lnTo>
                    <a:pt x="1465" y="147"/>
                  </a:lnTo>
                  <a:lnTo>
                    <a:pt x="1339" y="105"/>
                  </a:lnTo>
                  <a:lnTo>
                    <a:pt x="1214" y="126"/>
                  </a:lnTo>
                  <a:lnTo>
                    <a:pt x="1193" y="63"/>
                  </a:lnTo>
                  <a:lnTo>
                    <a:pt x="1088" y="126"/>
                  </a:lnTo>
                  <a:lnTo>
                    <a:pt x="942" y="63"/>
                  </a:lnTo>
                  <a:lnTo>
                    <a:pt x="900" y="126"/>
                  </a:lnTo>
                  <a:lnTo>
                    <a:pt x="837" y="21"/>
                  </a:lnTo>
                  <a:lnTo>
                    <a:pt x="732" y="0"/>
                  </a:lnTo>
                  <a:lnTo>
                    <a:pt x="690" y="42"/>
                  </a:lnTo>
                  <a:lnTo>
                    <a:pt x="607" y="0"/>
                  </a:lnTo>
                  <a:lnTo>
                    <a:pt x="565" y="63"/>
                  </a:lnTo>
                  <a:lnTo>
                    <a:pt x="481" y="42"/>
                  </a:lnTo>
                  <a:lnTo>
                    <a:pt x="377" y="63"/>
                  </a:lnTo>
                  <a:lnTo>
                    <a:pt x="377" y="147"/>
                  </a:lnTo>
                  <a:lnTo>
                    <a:pt x="293" y="167"/>
                  </a:lnTo>
                  <a:lnTo>
                    <a:pt x="251" y="105"/>
                  </a:lnTo>
                  <a:lnTo>
                    <a:pt x="105"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3" name="Google Shape;553;p45"/>
            <p:cNvSpPr/>
            <p:nvPr/>
          </p:nvSpPr>
          <p:spPr>
            <a:xfrm>
              <a:off x="3830555" y="2811734"/>
              <a:ext cx="20195" cy="12146"/>
            </a:xfrm>
            <a:custGeom>
              <a:avLst/>
              <a:gdLst/>
              <a:ahLst/>
              <a:cxnLst/>
              <a:rect l="l" t="t" r="r" b="b"/>
              <a:pathLst>
                <a:path w="1696" h="1068" extrusionOk="0">
                  <a:moveTo>
                    <a:pt x="1507" y="0"/>
                  </a:moveTo>
                  <a:lnTo>
                    <a:pt x="1381" y="63"/>
                  </a:lnTo>
                  <a:lnTo>
                    <a:pt x="1130" y="209"/>
                  </a:lnTo>
                  <a:lnTo>
                    <a:pt x="1067" y="188"/>
                  </a:lnTo>
                  <a:lnTo>
                    <a:pt x="984" y="209"/>
                  </a:lnTo>
                  <a:lnTo>
                    <a:pt x="858" y="272"/>
                  </a:lnTo>
                  <a:lnTo>
                    <a:pt x="733" y="272"/>
                  </a:lnTo>
                  <a:lnTo>
                    <a:pt x="607" y="314"/>
                  </a:lnTo>
                  <a:lnTo>
                    <a:pt x="523" y="230"/>
                  </a:lnTo>
                  <a:lnTo>
                    <a:pt x="251" y="230"/>
                  </a:lnTo>
                  <a:lnTo>
                    <a:pt x="147" y="209"/>
                  </a:lnTo>
                  <a:lnTo>
                    <a:pt x="21" y="419"/>
                  </a:lnTo>
                  <a:lnTo>
                    <a:pt x="84" y="502"/>
                  </a:lnTo>
                  <a:lnTo>
                    <a:pt x="0" y="628"/>
                  </a:lnTo>
                  <a:lnTo>
                    <a:pt x="21" y="816"/>
                  </a:lnTo>
                  <a:lnTo>
                    <a:pt x="42" y="816"/>
                  </a:lnTo>
                  <a:lnTo>
                    <a:pt x="147" y="858"/>
                  </a:lnTo>
                  <a:lnTo>
                    <a:pt x="147" y="942"/>
                  </a:lnTo>
                  <a:lnTo>
                    <a:pt x="42" y="963"/>
                  </a:lnTo>
                  <a:lnTo>
                    <a:pt x="42" y="1067"/>
                  </a:lnTo>
                  <a:lnTo>
                    <a:pt x="251" y="1067"/>
                  </a:lnTo>
                  <a:lnTo>
                    <a:pt x="398" y="963"/>
                  </a:lnTo>
                  <a:lnTo>
                    <a:pt x="523" y="921"/>
                  </a:lnTo>
                  <a:lnTo>
                    <a:pt x="733" y="1025"/>
                  </a:lnTo>
                  <a:lnTo>
                    <a:pt x="858" y="1025"/>
                  </a:lnTo>
                  <a:lnTo>
                    <a:pt x="879" y="816"/>
                  </a:lnTo>
                  <a:lnTo>
                    <a:pt x="1067" y="732"/>
                  </a:lnTo>
                  <a:lnTo>
                    <a:pt x="1088" y="586"/>
                  </a:lnTo>
                  <a:lnTo>
                    <a:pt x="1444" y="398"/>
                  </a:lnTo>
                  <a:lnTo>
                    <a:pt x="1695" y="398"/>
                  </a:lnTo>
                  <a:lnTo>
                    <a:pt x="1674" y="188"/>
                  </a:lnTo>
                  <a:lnTo>
                    <a:pt x="1507"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4" name="Google Shape;554;p45"/>
            <p:cNvSpPr/>
            <p:nvPr/>
          </p:nvSpPr>
          <p:spPr>
            <a:xfrm>
              <a:off x="3804645" y="2793401"/>
              <a:ext cx="47594" cy="21903"/>
            </a:xfrm>
            <a:custGeom>
              <a:avLst/>
              <a:gdLst/>
              <a:ahLst/>
              <a:cxnLst/>
              <a:rect l="l" t="t" r="r" b="b"/>
              <a:pathLst>
                <a:path w="3997" h="1926" extrusionOk="0">
                  <a:moveTo>
                    <a:pt x="2846" y="1"/>
                  </a:moveTo>
                  <a:lnTo>
                    <a:pt x="2804" y="106"/>
                  </a:lnTo>
                  <a:lnTo>
                    <a:pt x="2741" y="147"/>
                  </a:lnTo>
                  <a:lnTo>
                    <a:pt x="2720" y="252"/>
                  </a:lnTo>
                  <a:lnTo>
                    <a:pt x="2574" y="252"/>
                  </a:lnTo>
                  <a:lnTo>
                    <a:pt x="2511" y="315"/>
                  </a:lnTo>
                  <a:lnTo>
                    <a:pt x="2218" y="147"/>
                  </a:lnTo>
                  <a:lnTo>
                    <a:pt x="2155" y="147"/>
                  </a:lnTo>
                  <a:lnTo>
                    <a:pt x="2114" y="252"/>
                  </a:lnTo>
                  <a:lnTo>
                    <a:pt x="2114" y="357"/>
                  </a:lnTo>
                  <a:lnTo>
                    <a:pt x="2051" y="357"/>
                  </a:lnTo>
                  <a:lnTo>
                    <a:pt x="1967" y="461"/>
                  </a:lnTo>
                  <a:lnTo>
                    <a:pt x="1842" y="545"/>
                  </a:lnTo>
                  <a:lnTo>
                    <a:pt x="1674" y="733"/>
                  </a:lnTo>
                  <a:lnTo>
                    <a:pt x="1674" y="796"/>
                  </a:lnTo>
                  <a:lnTo>
                    <a:pt x="1842" y="880"/>
                  </a:lnTo>
                  <a:lnTo>
                    <a:pt x="1863" y="984"/>
                  </a:lnTo>
                  <a:lnTo>
                    <a:pt x="1779" y="1047"/>
                  </a:lnTo>
                  <a:lnTo>
                    <a:pt x="1653" y="963"/>
                  </a:lnTo>
                  <a:lnTo>
                    <a:pt x="1528" y="984"/>
                  </a:lnTo>
                  <a:lnTo>
                    <a:pt x="1381" y="963"/>
                  </a:lnTo>
                  <a:lnTo>
                    <a:pt x="1319" y="963"/>
                  </a:lnTo>
                  <a:lnTo>
                    <a:pt x="1130" y="1089"/>
                  </a:lnTo>
                  <a:lnTo>
                    <a:pt x="1026" y="1110"/>
                  </a:lnTo>
                  <a:lnTo>
                    <a:pt x="942" y="1089"/>
                  </a:lnTo>
                  <a:lnTo>
                    <a:pt x="837" y="1110"/>
                  </a:lnTo>
                  <a:lnTo>
                    <a:pt x="754" y="1047"/>
                  </a:lnTo>
                  <a:lnTo>
                    <a:pt x="440" y="1047"/>
                  </a:lnTo>
                  <a:lnTo>
                    <a:pt x="440" y="1110"/>
                  </a:lnTo>
                  <a:lnTo>
                    <a:pt x="419" y="1173"/>
                  </a:lnTo>
                  <a:lnTo>
                    <a:pt x="272" y="1152"/>
                  </a:lnTo>
                  <a:lnTo>
                    <a:pt x="189" y="1047"/>
                  </a:lnTo>
                  <a:lnTo>
                    <a:pt x="84" y="1089"/>
                  </a:lnTo>
                  <a:lnTo>
                    <a:pt x="21" y="1110"/>
                  </a:lnTo>
                  <a:lnTo>
                    <a:pt x="0" y="1110"/>
                  </a:lnTo>
                  <a:lnTo>
                    <a:pt x="63" y="1173"/>
                  </a:lnTo>
                  <a:lnTo>
                    <a:pt x="63" y="1256"/>
                  </a:lnTo>
                  <a:lnTo>
                    <a:pt x="105" y="1298"/>
                  </a:lnTo>
                  <a:lnTo>
                    <a:pt x="105" y="1403"/>
                  </a:lnTo>
                  <a:lnTo>
                    <a:pt x="210" y="1403"/>
                  </a:lnTo>
                  <a:lnTo>
                    <a:pt x="293" y="1382"/>
                  </a:lnTo>
                  <a:lnTo>
                    <a:pt x="398" y="1507"/>
                  </a:lnTo>
                  <a:lnTo>
                    <a:pt x="502" y="1403"/>
                  </a:lnTo>
                  <a:lnTo>
                    <a:pt x="586" y="1403"/>
                  </a:lnTo>
                  <a:lnTo>
                    <a:pt x="628" y="1507"/>
                  </a:lnTo>
                  <a:lnTo>
                    <a:pt x="837" y="1591"/>
                  </a:lnTo>
                  <a:lnTo>
                    <a:pt x="1130" y="1403"/>
                  </a:lnTo>
                  <a:lnTo>
                    <a:pt x="1256" y="1424"/>
                  </a:lnTo>
                  <a:lnTo>
                    <a:pt x="1444" y="1424"/>
                  </a:lnTo>
                  <a:lnTo>
                    <a:pt x="1444" y="1528"/>
                  </a:lnTo>
                  <a:lnTo>
                    <a:pt x="1737" y="1717"/>
                  </a:lnTo>
                  <a:lnTo>
                    <a:pt x="2072" y="1779"/>
                  </a:lnTo>
                  <a:lnTo>
                    <a:pt x="2260" y="1738"/>
                  </a:lnTo>
                  <a:lnTo>
                    <a:pt x="2323" y="1821"/>
                  </a:lnTo>
                  <a:lnTo>
                    <a:pt x="2427" y="1842"/>
                  </a:lnTo>
                  <a:lnTo>
                    <a:pt x="2699" y="1842"/>
                  </a:lnTo>
                  <a:lnTo>
                    <a:pt x="2783" y="1926"/>
                  </a:lnTo>
                  <a:lnTo>
                    <a:pt x="2909" y="1884"/>
                  </a:lnTo>
                  <a:lnTo>
                    <a:pt x="3034" y="1884"/>
                  </a:lnTo>
                  <a:lnTo>
                    <a:pt x="3160" y="1821"/>
                  </a:lnTo>
                  <a:lnTo>
                    <a:pt x="3243" y="1800"/>
                  </a:lnTo>
                  <a:lnTo>
                    <a:pt x="3306" y="1821"/>
                  </a:lnTo>
                  <a:lnTo>
                    <a:pt x="3557" y="1675"/>
                  </a:lnTo>
                  <a:lnTo>
                    <a:pt x="3683" y="1612"/>
                  </a:lnTo>
                  <a:lnTo>
                    <a:pt x="3725" y="1612"/>
                  </a:lnTo>
                  <a:lnTo>
                    <a:pt x="3829" y="1507"/>
                  </a:lnTo>
                  <a:lnTo>
                    <a:pt x="3746" y="1403"/>
                  </a:lnTo>
                  <a:lnTo>
                    <a:pt x="3767" y="1298"/>
                  </a:lnTo>
                  <a:lnTo>
                    <a:pt x="3829" y="1152"/>
                  </a:lnTo>
                  <a:lnTo>
                    <a:pt x="3725" y="1047"/>
                  </a:lnTo>
                  <a:lnTo>
                    <a:pt x="3746" y="984"/>
                  </a:lnTo>
                  <a:lnTo>
                    <a:pt x="3976" y="984"/>
                  </a:lnTo>
                  <a:lnTo>
                    <a:pt x="3997" y="880"/>
                  </a:lnTo>
                  <a:lnTo>
                    <a:pt x="3976" y="754"/>
                  </a:lnTo>
                  <a:lnTo>
                    <a:pt x="3976" y="671"/>
                  </a:lnTo>
                  <a:lnTo>
                    <a:pt x="3955" y="440"/>
                  </a:lnTo>
                  <a:lnTo>
                    <a:pt x="3955" y="252"/>
                  </a:lnTo>
                  <a:lnTo>
                    <a:pt x="3725" y="210"/>
                  </a:lnTo>
                  <a:lnTo>
                    <a:pt x="3641" y="127"/>
                  </a:lnTo>
                  <a:lnTo>
                    <a:pt x="3474" y="147"/>
                  </a:lnTo>
                  <a:lnTo>
                    <a:pt x="3327" y="147"/>
                  </a:lnTo>
                  <a:lnTo>
                    <a:pt x="3160" y="43"/>
                  </a:lnTo>
                  <a:lnTo>
                    <a:pt x="2951" y="43"/>
                  </a:lnTo>
                  <a:lnTo>
                    <a:pt x="2846"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5" name="Google Shape;555;p45"/>
            <p:cNvSpPr/>
            <p:nvPr/>
          </p:nvSpPr>
          <p:spPr>
            <a:xfrm>
              <a:off x="3831556" y="2741054"/>
              <a:ext cx="63038" cy="50699"/>
            </a:xfrm>
            <a:custGeom>
              <a:avLst/>
              <a:gdLst/>
              <a:ahLst/>
              <a:cxnLst/>
              <a:rect l="l" t="t" r="r" b="b"/>
              <a:pathLst>
                <a:path w="5294" h="4458" extrusionOk="0">
                  <a:moveTo>
                    <a:pt x="1883" y="1"/>
                  </a:moveTo>
                  <a:lnTo>
                    <a:pt x="1632" y="105"/>
                  </a:lnTo>
                  <a:lnTo>
                    <a:pt x="1486" y="105"/>
                  </a:lnTo>
                  <a:lnTo>
                    <a:pt x="1318" y="147"/>
                  </a:lnTo>
                  <a:lnTo>
                    <a:pt x="1214" y="315"/>
                  </a:lnTo>
                  <a:lnTo>
                    <a:pt x="1046" y="315"/>
                  </a:lnTo>
                  <a:lnTo>
                    <a:pt x="942" y="398"/>
                  </a:lnTo>
                  <a:lnTo>
                    <a:pt x="942" y="524"/>
                  </a:lnTo>
                  <a:lnTo>
                    <a:pt x="753" y="524"/>
                  </a:lnTo>
                  <a:lnTo>
                    <a:pt x="481" y="670"/>
                  </a:lnTo>
                  <a:lnTo>
                    <a:pt x="314" y="670"/>
                  </a:lnTo>
                  <a:lnTo>
                    <a:pt x="251" y="796"/>
                  </a:lnTo>
                  <a:lnTo>
                    <a:pt x="209" y="963"/>
                  </a:lnTo>
                  <a:lnTo>
                    <a:pt x="147" y="984"/>
                  </a:lnTo>
                  <a:lnTo>
                    <a:pt x="167" y="1047"/>
                  </a:lnTo>
                  <a:lnTo>
                    <a:pt x="126" y="1047"/>
                  </a:lnTo>
                  <a:lnTo>
                    <a:pt x="167" y="1298"/>
                  </a:lnTo>
                  <a:lnTo>
                    <a:pt x="147" y="1486"/>
                  </a:lnTo>
                  <a:lnTo>
                    <a:pt x="0" y="1570"/>
                  </a:lnTo>
                  <a:lnTo>
                    <a:pt x="0" y="1633"/>
                  </a:lnTo>
                  <a:lnTo>
                    <a:pt x="167" y="1842"/>
                  </a:lnTo>
                  <a:lnTo>
                    <a:pt x="147" y="1947"/>
                  </a:lnTo>
                  <a:lnTo>
                    <a:pt x="230" y="2051"/>
                  </a:lnTo>
                  <a:lnTo>
                    <a:pt x="230" y="2135"/>
                  </a:lnTo>
                  <a:lnTo>
                    <a:pt x="272" y="2261"/>
                  </a:lnTo>
                  <a:lnTo>
                    <a:pt x="230" y="2365"/>
                  </a:lnTo>
                  <a:lnTo>
                    <a:pt x="335" y="2616"/>
                  </a:lnTo>
                  <a:lnTo>
                    <a:pt x="419" y="2658"/>
                  </a:lnTo>
                  <a:lnTo>
                    <a:pt x="481" y="2742"/>
                  </a:lnTo>
                  <a:lnTo>
                    <a:pt x="481" y="3056"/>
                  </a:lnTo>
                  <a:lnTo>
                    <a:pt x="460" y="3097"/>
                  </a:lnTo>
                  <a:lnTo>
                    <a:pt x="523" y="3181"/>
                  </a:lnTo>
                  <a:lnTo>
                    <a:pt x="565" y="3139"/>
                  </a:lnTo>
                  <a:lnTo>
                    <a:pt x="649" y="3160"/>
                  </a:lnTo>
                  <a:lnTo>
                    <a:pt x="732" y="3097"/>
                  </a:lnTo>
                  <a:lnTo>
                    <a:pt x="963" y="3160"/>
                  </a:lnTo>
                  <a:lnTo>
                    <a:pt x="942" y="3202"/>
                  </a:lnTo>
                  <a:lnTo>
                    <a:pt x="1046" y="3307"/>
                  </a:lnTo>
                  <a:lnTo>
                    <a:pt x="1151" y="3307"/>
                  </a:lnTo>
                  <a:lnTo>
                    <a:pt x="1214" y="3390"/>
                  </a:lnTo>
                  <a:lnTo>
                    <a:pt x="1172" y="3495"/>
                  </a:lnTo>
                  <a:lnTo>
                    <a:pt x="1193" y="3579"/>
                  </a:lnTo>
                  <a:lnTo>
                    <a:pt x="1255" y="3600"/>
                  </a:lnTo>
                  <a:lnTo>
                    <a:pt x="1255" y="3704"/>
                  </a:lnTo>
                  <a:lnTo>
                    <a:pt x="1318" y="3725"/>
                  </a:lnTo>
                  <a:lnTo>
                    <a:pt x="1381" y="3683"/>
                  </a:lnTo>
                  <a:lnTo>
                    <a:pt x="1465" y="3683"/>
                  </a:lnTo>
                  <a:lnTo>
                    <a:pt x="1318" y="3516"/>
                  </a:lnTo>
                  <a:lnTo>
                    <a:pt x="1381" y="3474"/>
                  </a:lnTo>
                  <a:lnTo>
                    <a:pt x="1632" y="3621"/>
                  </a:lnTo>
                  <a:lnTo>
                    <a:pt x="1820" y="3600"/>
                  </a:lnTo>
                  <a:lnTo>
                    <a:pt x="1779" y="3704"/>
                  </a:lnTo>
                  <a:lnTo>
                    <a:pt x="1904" y="3809"/>
                  </a:lnTo>
                  <a:lnTo>
                    <a:pt x="2134" y="3767"/>
                  </a:lnTo>
                  <a:lnTo>
                    <a:pt x="2302" y="3809"/>
                  </a:lnTo>
                  <a:lnTo>
                    <a:pt x="2636" y="4081"/>
                  </a:lnTo>
                  <a:lnTo>
                    <a:pt x="2762" y="4248"/>
                  </a:lnTo>
                  <a:lnTo>
                    <a:pt x="2846" y="4248"/>
                  </a:lnTo>
                  <a:lnTo>
                    <a:pt x="2888" y="4206"/>
                  </a:lnTo>
                  <a:lnTo>
                    <a:pt x="3055" y="4206"/>
                  </a:lnTo>
                  <a:lnTo>
                    <a:pt x="3139" y="4290"/>
                  </a:lnTo>
                  <a:lnTo>
                    <a:pt x="3180" y="4437"/>
                  </a:lnTo>
                  <a:lnTo>
                    <a:pt x="3201" y="4458"/>
                  </a:lnTo>
                  <a:lnTo>
                    <a:pt x="3306" y="4437"/>
                  </a:lnTo>
                  <a:lnTo>
                    <a:pt x="3390" y="4332"/>
                  </a:lnTo>
                  <a:lnTo>
                    <a:pt x="3473" y="4311"/>
                  </a:lnTo>
                  <a:lnTo>
                    <a:pt x="3578" y="4332"/>
                  </a:lnTo>
                  <a:lnTo>
                    <a:pt x="3704" y="4332"/>
                  </a:lnTo>
                  <a:lnTo>
                    <a:pt x="3787" y="4395"/>
                  </a:lnTo>
                  <a:lnTo>
                    <a:pt x="3871" y="4311"/>
                  </a:lnTo>
                  <a:lnTo>
                    <a:pt x="3934" y="4290"/>
                  </a:lnTo>
                  <a:lnTo>
                    <a:pt x="4038" y="4332"/>
                  </a:lnTo>
                  <a:lnTo>
                    <a:pt x="4101" y="4311"/>
                  </a:lnTo>
                  <a:lnTo>
                    <a:pt x="4331" y="4311"/>
                  </a:lnTo>
                  <a:lnTo>
                    <a:pt x="4561" y="4437"/>
                  </a:lnTo>
                  <a:lnTo>
                    <a:pt x="4708" y="4458"/>
                  </a:lnTo>
                  <a:lnTo>
                    <a:pt x="4708" y="4290"/>
                  </a:lnTo>
                  <a:lnTo>
                    <a:pt x="4666" y="4123"/>
                  </a:lnTo>
                  <a:lnTo>
                    <a:pt x="5043" y="3725"/>
                  </a:lnTo>
                  <a:lnTo>
                    <a:pt x="5064" y="3558"/>
                  </a:lnTo>
                  <a:lnTo>
                    <a:pt x="5168" y="3474"/>
                  </a:lnTo>
                  <a:lnTo>
                    <a:pt x="5252" y="3474"/>
                  </a:lnTo>
                  <a:lnTo>
                    <a:pt x="5294" y="3286"/>
                  </a:lnTo>
                  <a:lnTo>
                    <a:pt x="5252" y="3202"/>
                  </a:lnTo>
                  <a:lnTo>
                    <a:pt x="5231" y="3139"/>
                  </a:lnTo>
                  <a:lnTo>
                    <a:pt x="5273" y="3056"/>
                  </a:lnTo>
                  <a:lnTo>
                    <a:pt x="5147" y="2972"/>
                  </a:lnTo>
                  <a:lnTo>
                    <a:pt x="5064" y="2825"/>
                  </a:lnTo>
                  <a:lnTo>
                    <a:pt x="5022" y="2742"/>
                  </a:lnTo>
                  <a:lnTo>
                    <a:pt x="4980" y="2470"/>
                  </a:lnTo>
                  <a:lnTo>
                    <a:pt x="5022" y="2365"/>
                  </a:lnTo>
                  <a:lnTo>
                    <a:pt x="5022" y="2323"/>
                  </a:lnTo>
                  <a:lnTo>
                    <a:pt x="4875" y="2135"/>
                  </a:lnTo>
                  <a:lnTo>
                    <a:pt x="4854" y="1947"/>
                  </a:lnTo>
                  <a:lnTo>
                    <a:pt x="4938" y="1821"/>
                  </a:lnTo>
                  <a:lnTo>
                    <a:pt x="5043" y="1779"/>
                  </a:lnTo>
                  <a:lnTo>
                    <a:pt x="5043" y="1403"/>
                  </a:lnTo>
                  <a:lnTo>
                    <a:pt x="4980" y="1361"/>
                  </a:lnTo>
                  <a:lnTo>
                    <a:pt x="4959" y="1214"/>
                  </a:lnTo>
                  <a:lnTo>
                    <a:pt x="4875" y="1089"/>
                  </a:lnTo>
                  <a:lnTo>
                    <a:pt x="4771" y="838"/>
                  </a:lnTo>
                  <a:lnTo>
                    <a:pt x="4750" y="775"/>
                  </a:lnTo>
                  <a:lnTo>
                    <a:pt x="4708" y="670"/>
                  </a:lnTo>
                  <a:lnTo>
                    <a:pt x="4708" y="545"/>
                  </a:lnTo>
                  <a:lnTo>
                    <a:pt x="4645" y="315"/>
                  </a:lnTo>
                  <a:lnTo>
                    <a:pt x="4561" y="315"/>
                  </a:lnTo>
                  <a:lnTo>
                    <a:pt x="4436" y="210"/>
                  </a:lnTo>
                  <a:lnTo>
                    <a:pt x="4310" y="231"/>
                  </a:lnTo>
                  <a:lnTo>
                    <a:pt x="3683" y="273"/>
                  </a:lnTo>
                  <a:lnTo>
                    <a:pt x="2950" y="231"/>
                  </a:lnTo>
                  <a:lnTo>
                    <a:pt x="2867" y="252"/>
                  </a:lnTo>
                  <a:lnTo>
                    <a:pt x="2678" y="440"/>
                  </a:lnTo>
                  <a:lnTo>
                    <a:pt x="2511" y="482"/>
                  </a:lnTo>
                  <a:lnTo>
                    <a:pt x="2469" y="440"/>
                  </a:lnTo>
                  <a:lnTo>
                    <a:pt x="2636" y="356"/>
                  </a:lnTo>
                  <a:lnTo>
                    <a:pt x="2783" y="210"/>
                  </a:lnTo>
                  <a:lnTo>
                    <a:pt x="2741" y="210"/>
                  </a:lnTo>
                  <a:lnTo>
                    <a:pt x="2616" y="315"/>
                  </a:lnTo>
                  <a:lnTo>
                    <a:pt x="2406" y="398"/>
                  </a:lnTo>
                  <a:lnTo>
                    <a:pt x="2134" y="356"/>
                  </a:lnTo>
                  <a:lnTo>
                    <a:pt x="2092" y="210"/>
                  </a:lnTo>
                  <a:lnTo>
                    <a:pt x="2134" y="126"/>
                  </a:lnTo>
                  <a:lnTo>
                    <a:pt x="2260" y="126"/>
                  </a:lnTo>
                  <a:lnTo>
                    <a:pt x="2323" y="168"/>
                  </a:lnTo>
                  <a:lnTo>
                    <a:pt x="2323" y="126"/>
                  </a:lnTo>
                  <a:lnTo>
                    <a:pt x="2155" y="43"/>
                  </a:lnTo>
                  <a:lnTo>
                    <a:pt x="1883"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 name="Google Shape;556;p45"/>
            <p:cNvSpPr/>
            <p:nvPr/>
          </p:nvSpPr>
          <p:spPr>
            <a:xfrm>
              <a:off x="3819089" y="2776036"/>
              <a:ext cx="50345" cy="20948"/>
            </a:xfrm>
            <a:custGeom>
              <a:avLst/>
              <a:gdLst/>
              <a:ahLst/>
              <a:cxnLst/>
              <a:rect l="l" t="t" r="r" b="b"/>
              <a:pathLst>
                <a:path w="4228" h="1842" extrusionOk="0">
                  <a:moveTo>
                    <a:pt x="1403" y="1"/>
                  </a:moveTo>
                  <a:lnTo>
                    <a:pt x="1319" y="63"/>
                  </a:lnTo>
                  <a:lnTo>
                    <a:pt x="1152" y="21"/>
                  </a:lnTo>
                  <a:lnTo>
                    <a:pt x="1152" y="126"/>
                  </a:lnTo>
                  <a:lnTo>
                    <a:pt x="1068" y="189"/>
                  </a:lnTo>
                  <a:lnTo>
                    <a:pt x="984" y="168"/>
                  </a:lnTo>
                  <a:lnTo>
                    <a:pt x="775" y="168"/>
                  </a:lnTo>
                  <a:lnTo>
                    <a:pt x="733" y="273"/>
                  </a:lnTo>
                  <a:lnTo>
                    <a:pt x="587" y="273"/>
                  </a:lnTo>
                  <a:lnTo>
                    <a:pt x="482" y="398"/>
                  </a:lnTo>
                  <a:lnTo>
                    <a:pt x="378" y="398"/>
                  </a:lnTo>
                  <a:lnTo>
                    <a:pt x="168" y="586"/>
                  </a:lnTo>
                  <a:lnTo>
                    <a:pt x="106" y="545"/>
                  </a:lnTo>
                  <a:lnTo>
                    <a:pt x="22" y="503"/>
                  </a:lnTo>
                  <a:lnTo>
                    <a:pt x="1" y="524"/>
                  </a:lnTo>
                  <a:lnTo>
                    <a:pt x="1" y="628"/>
                  </a:lnTo>
                  <a:lnTo>
                    <a:pt x="147" y="712"/>
                  </a:lnTo>
                  <a:lnTo>
                    <a:pt x="252" y="900"/>
                  </a:lnTo>
                  <a:lnTo>
                    <a:pt x="252" y="1047"/>
                  </a:lnTo>
                  <a:lnTo>
                    <a:pt x="273" y="1130"/>
                  </a:lnTo>
                  <a:lnTo>
                    <a:pt x="378" y="1172"/>
                  </a:lnTo>
                  <a:lnTo>
                    <a:pt x="587" y="1319"/>
                  </a:lnTo>
                  <a:lnTo>
                    <a:pt x="691" y="1382"/>
                  </a:lnTo>
                  <a:lnTo>
                    <a:pt x="942" y="1674"/>
                  </a:lnTo>
                  <a:lnTo>
                    <a:pt x="1005" y="1674"/>
                  </a:lnTo>
                  <a:lnTo>
                    <a:pt x="1298" y="1842"/>
                  </a:lnTo>
                  <a:lnTo>
                    <a:pt x="1361" y="1779"/>
                  </a:lnTo>
                  <a:lnTo>
                    <a:pt x="1507" y="1779"/>
                  </a:lnTo>
                  <a:lnTo>
                    <a:pt x="1528" y="1674"/>
                  </a:lnTo>
                  <a:lnTo>
                    <a:pt x="1591" y="1633"/>
                  </a:lnTo>
                  <a:lnTo>
                    <a:pt x="1633" y="1528"/>
                  </a:lnTo>
                  <a:lnTo>
                    <a:pt x="1738" y="1570"/>
                  </a:lnTo>
                  <a:lnTo>
                    <a:pt x="1947" y="1570"/>
                  </a:lnTo>
                  <a:lnTo>
                    <a:pt x="2114" y="1674"/>
                  </a:lnTo>
                  <a:lnTo>
                    <a:pt x="2261" y="1674"/>
                  </a:lnTo>
                  <a:lnTo>
                    <a:pt x="2428" y="1654"/>
                  </a:lnTo>
                  <a:lnTo>
                    <a:pt x="2512" y="1737"/>
                  </a:lnTo>
                  <a:lnTo>
                    <a:pt x="2742" y="1779"/>
                  </a:lnTo>
                  <a:lnTo>
                    <a:pt x="2763" y="1779"/>
                  </a:lnTo>
                  <a:lnTo>
                    <a:pt x="2888" y="1695"/>
                  </a:lnTo>
                  <a:lnTo>
                    <a:pt x="3035" y="1674"/>
                  </a:lnTo>
                  <a:lnTo>
                    <a:pt x="3077" y="1737"/>
                  </a:lnTo>
                  <a:lnTo>
                    <a:pt x="3307" y="1654"/>
                  </a:lnTo>
                  <a:lnTo>
                    <a:pt x="3516" y="1633"/>
                  </a:lnTo>
                  <a:lnTo>
                    <a:pt x="3683" y="1465"/>
                  </a:lnTo>
                  <a:lnTo>
                    <a:pt x="3830" y="1444"/>
                  </a:lnTo>
                  <a:lnTo>
                    <a:pt x="3976" y="1340"/>
                  </a:lnTo>
                  <a:lnTo>
                    <a:pt x="4227" y="1361"/>
                  </a:lnTo>
                  <a:lnTo>
                    <a:pt x="4186" y="1214"/>
                  </a:lnTo>
                  <a:lnTo>
                    <a:pt x="4102" y="1130"/>
                  </a:lnTo>
                  <a:lnTo>
                    <a:pt x="3935" y="1130"/>
                  </a:lnTo>
                  <a:lnTo>
                    <a:pt x="3893" y="1172"/>
                  </a:lnTo>
                  <a:lnTo>
                    <a:pt x="3809" y="1172"/>
                  </a:lnTo>
                  <a:lnTo>
                    <a:pt x="3683" y="1005"/>
                  </a:lnTo>
                  <a:lnTo>
                    <a:pt x="3349" y="733"/>
                  </a:lnTo>
                  <a:lnTo>
                    <a:pt x="3181" y="691"/>
                  </a:lnTo>
                  <a:lnTo>
                    <a:pt x="2951" y="733"/>
                  </a:lnTo>
                  <a:lnTo>
                    <a:pt x="2826" y="628"/>
                  </a:lnTo>
                  <a:lnTo>
                    <a:pt x="2867" y="524"/>
                  </a:lnTo>
                  <a:lnTo>
                    <a:pt x="2679" y="545"/>
                  </a:lnTo>
                  <a:lnTo>
                    <a:pt x="2428" y="398"/>
                  </a:lnTo>
                  <a:lnTo>
                    <a:pt x="2365" y="440"/>
                  </a:lnTo>
                  <a:lnTo>
                    <a:pt x="2512" y="607"/>
                  </a:lnTo>
                  <a:lnTo>
                    <a:pt x="2428" y="607"/>
                  </a:lnTo>
                  <a:lnTo>
                    <a:pt x="2365" y="649"/>
                  </a:lnTo>
                  <a:lnTo>
                    <a:pt x="2302" y="628"/>
                  </a:lnTo>
                  <a:lnTo>
                    <a:pt x="2302" y="524"/>
                  </a:lnTo>
                  <a:lnTo>
                    <a:pt x="2240" y="503"/>
                  </a:lnTo>
                  <a:lnTo>
                    <a:pt x="2219" y="419"/>
                  </a:lnTo>
                  <a:lnTo>
                    <a:pt x="2261" y="314"/>
                  </a:lnTo>
                  <a:lnTo>
                    <a:pt x="2198" y="231"/>
                  </a:lnTo>
                  <a:lnTo>
                    <a:pt x="2093" y="231"/>
                  </a:lnTo>
                  <a:lnTo>
                    <a:pt x="1989" y="126"/>
                  </a:lnTo>
                  <a:lnTo>
                    <a:pt x="2010" y="84"/>
                  </a:lnTo>
                  <a:lnTo>
                    <a:pt x="1779" y="21"/>
                  </a:lnTo>
                  <a:lnTo>
                    <a:pt x="1696" y="84"/>
                  </a:lnTo>
                  <a:lnTo>
                    <a:pt x="1612" y="63"/>
                  </a:lnTo>
                  <a:lnTo>
                    <a:pt x="1570" y="105"/>
                  </a:lnTo>
                  <a:lnTo>
                    <a:pt x="1507" y="21"/>
                  </a:lnTo>
                  <a:lnTo>
                    <a:pt x="1486" y="63"/>
                  </a:lnTo>
                  <a:lnTo>
                    <a:pt x="1403"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 name="Google Shape;557;p45"/>
            <p:cNvSpPr/>
            <p:nvPr/>
          </p:nvSpPr>
          <p:spPr>
            <a:xfrm>
              <a:off x="3779972" y="2741293"/>
              <a:ext cx="57323" cy="65449"/>
            </a:xfrm>
            <a:custGeom>
              <a:avLst/>
              <a:gdLst/>
              <a:ahLst/>
              <a:cxnLst/>
              <a:rect l="l" t="t" r="r" b="b"/>
              <a:pathLst>
                <a:path w="4814" h="5755" extrusionOk="0">
                  <a:moveTo>
                    <a:pt x="1340" y="1"/>
                  </a:moveTo>
                  <a:lnTo>
                    <a:pt x="1340" y="22"/>
                  </a:lnTo>
                  <a:lnTo>
                    <a:pt x="1340" y="126"/>
                  </a:lnTo>
                  <a:lnTo>
                    <a:pt x="1424" y="189"/>
                  </a:lnTo>
                  <a:lnTo>
                    <a:pt x="1466" y="189"/>
                  </a:lnTo>
                  <a:lnTo>
                    <a:pt x="1466" y="252"/>
                  </a:lnTo>
                  <a:lnTo>
                    <a:pt x="1612" y="377"/>
                  </a:lnTo>
                  <a:lnTo>
                    <a:pt x="1507" y="419"/>
                  </a:lnTo>
                  <a:lnTo>
                    <a:pt x="1403" y="419"/>
                  </a:lnTo>
                  <a:lnTo>
                    <a:pt x="1403" y="524"/>
                  </a:lnTo>
                  <a:lnTo>
                    <a:pt x="1507" y="461"/>
                  </a:lnTo>
                  <a:lnTo>
                    <a:pt x="1507" y="628"/>
                  </a:lnTo>
                  <a:lnTo>
                    <a:pt x="1612" y="670"/>
                  </a:lnTo>
                  <a:lnTo>
                    <a:pt x="1528" y="754"/>
                  </a:lnTo>
                  <a:lnTo>
                    <a:pt x="1528" y="838"/>
                  </a:lnTo>
                  <a:lnTo>
                    <a:pt x="1612" y="880"/>
                  </a:lnTo>
                  <a:lnTo>
                    <a:pt x="1738" y="880"/>
                  </a:lnTo>
                  <a:lnTo>
                    <a:pt x="1926" y="1068"/>
                  </a:lnTo>
                  <a:lnTo>
                    <a:pt x="2156" y="1172"/>
                  </a:lnTo>
                  <a:lnTo>
                    <a:pt x="1926" y="1131"/>
                  </a:lnTo>
                  <a:lnTo>
                    <a:pt x="1738" y="942"/>
                  </a:lnTo>
                  <a:lnTo>
                    <a:pt x="1612" y="963"/>
                  </a:lnTo>
                  <a:lnTo>
                    <a:pt x="1507" y="942"/>
                  </a:lnTo>
                  <a:lnTo>
                    <a:pt x="1424" y="942"/>
                  </a:lnTo>
                  <a:lnTo>
                    <a:pt x="1340" y="1068"/>
                  </a:lnTo>
                  <a:lnTo>
                    <a:pt x="1361" y="1152"/>
                  </a:lnTo>
                  <a:lnTo>
                    <a:pt x="1361" y="1340"/>
                  </a:lnTo>
                  <a:lnTo>
                    <a:pt x="1424" y="1444"/>
                  </a:lnTo>
                  <a:lnTo>
                    <a:pt x="1298" y="1277"/>
                  </a:lnTo>
                  <a:lnTo>
                    <a:pt x="1319" y="1152"/>
                  </a:lnTo>
                  <a:lnTo>
                    <a:pt x="1235" y="1068"/>
                  </a:lnTo>
                  <a:lnTo>
                    <a:pt x="1194" y="1089"/>
                  </a:lnTo>
                  <a:lnTo>
                    <a:pt x="1194" y="1172"/>
                  </a:lnTo>
                  <a:lnTo>
                    <a:pt x="1235" y="1277"/>
                  </a:lnTo>
                  <a:lnTo>
                    <a:pt x="1152" y="1361"/>
                  </a:lnTo>
                  <a:lnTo>
                    <a:pt x="1089" y="1235"/>
                  </a:lnTo>
                  <a:lnTo>
                    <a:pt x="1089" y="1089"/>
                  </a:lnTo>
                  <a:lnTo>
                    <a:pt x="942" y="1026"/>
                  </a:lnTo>
                  <a:lnTo>
                    <a:pt x="880" y="1047"/>
                  </a:lnTo>
                  <a:lnTo>
                    <a:pt x="608" y="1131"/>
                  </a:lnTo>
                  <a:lnTo>
                    <a:pt x="587" y="1235"/>
                  </a:lnTo>
                  <a:lnTo>
                    <a:pt x="629" y="1340"/>
                  </a:lnTo>
                  <a:lnTo>
                    <a:pt x="775" y="1361"/>
                  </a:lnTo>
                  <a:lnTo>
                    <a:pt x="796" y="1465"/>
                  </a:lnTo>
                  <a:lnTo>
                    <a:pt x="796" y="1486"/>
                  </a:lnTo>
                  <a:lnTo>
                    <a:pt x="733" y="1507"/>
                  </a:lnTo>
                  <a:lnTo>
                    <a:pt x="733" y="1591"/>
                  </a:lnTo>
                  <a:lnTo>
                    <a:pt x="691" y="1696"/>
                  </a:lnTo>
                  <a:lnTo>
                    <a:pt x="691" y="1800"/>
                  </a:lnTo>
                  <a:lnTo>
                    <a:pt x="608" y="1863"/>
                  </a:lnTo>
                  <a:lnTo>
                    <a:pt x="503" y="1800"/>
                  </a:lnTo>
                  <a:lnTo>
                    <a:pt x="461" y="1926"/>
                  </a:lnTo>
                  <a:lnTo>
                    <a:pt x="482" y="1988"/>
                  </a:lnTo>
                  <a:lnTo>
                    <a:pt x="608" y="1988"/>
                  </a:lnTo>
                  <a:lnTo>
                    <a:pt x="670" y="2030"/>
                  </a:lnTo>
                  <a:lnTo>
                    <a:pt x="629" y="2114"/>
                  </a:lnTo>
                  <a:lnTo>
                    <a:pt x="608" y="2240"/>
                  </a:lnTo>
                  <a:lnTo>
                    <a:pt x="524" y="2302"/>
                  </a:lnTo>
                  <a:lnTo>
                    <a:pt x="608" y="2407"/>
                  </a:lnTo>
                  <a:lnTo>
                    <a:pt x="524" y="2449"/>
                  </a:lnTo>
                  <a:lnTo>
                    <a:pt x="378" y="2407"/>
                  </a:lnTo>
                  <a:lnTo>
                    <a:pt x="210" y="2449"/>
                  </a:lnTo>
                  <a:lnTo>
                    <a:pt x="168" y="2553"/>
                  </a:lnTo>
                  <a:lnTo>
                    <a:pt x="85" y="2658"/>
                  </a:lnTo>
                  <a:lnTo>
                    <a:pt x="105" y="2825"/>
                  </a:lnTo>
                  <a:lnTo>
                    <a:pt x="85" y="3035"/>
                  </a:lnTo>
                  <a:lnTo>
                    <a:pt x="43" y="3139"/>
                  </a:lnTo>
                  <a:lnTo>
                    <a:pt x="43" y="3160"/>
                  </a:lnTo>
                  <a:lnTo>
                    <a:pt x="1" y="3244"/>
                  </a:lnTo>
                  <a:lnTo>
                    <a:pt x="85" y="3432"/>
                  </a:lnTo>
                  <a:lnTo>
                    <a:pt x="85" y="3474"/>
                  </a:lnTo>
                  <a:lnTo>
                    <a:pt x="168" y="3579"/>
                  </a:lnTo>
                  <a:lnTo>
                    <a:pt x="85" y="3746"/>
                  </a:lnTo>
                  <a:lnTo>
                    <a:pt x="147" y="3746"/>
                  </a:lnTo>
                  <a:lnTo>
                    <a:pt x="273" y="3913"/>
                  </a:lnTo>
                  <a:lnTo>
                    <a:pt x="294" y="4060"/>
                  </a:lnTo>
                  <a:lnTo>
                    <a:pt x="357" y="4102"/>
                  </a:lnTo>
                  <a:lnTo>
                    <a:pt x="357" y="4290"/>
                  </a:lnTo>
                  <a:lnTo>
                    <a:pt x="461" y="4374"/>
                  </a:lnTo>
                  <a:lnTo>
                    <a:pt x="461" y="4437"/>
                  </a:lnTo>
                  <a:lnTo>
                    <a:pt x="566" y="4520"/>
                  </a:lnTo>
                  <a:lnTo>
                    <a:pt x="629" y="4478"/>
                  </a:lnTo>
                  <a:lnTo>
                    <a:pt x="733" y="4478"/>
                  </a:lnTo>
                  <a:lnTo>
                    <a:pt x="817" y="4520"/>
                  </a:lnTo>
                  <a:lnTo>
                    <a:pt x="922" y="4478"/>
                  </a:lnTo>
                  <a:lnTo>
                    <a:pt x="1047" y="4541"/>
                  </a:lnTo>
                  <a:lnTo>
                    <a:pt x="1152" y="4541"/>
                  </a:lnTo>
                  <a:lnTo>
                    <a:pt x="1298" y="4625"/>
                  </a:lnTo>
                  <a:lnTo>
                    <a:pt x="1152" y="4750"/>
                  </a:lnTo>
                  <a:lnTo>
                    <a:pt x="1089" y="4918"/>
                  </a:lnTo>
                  <a:lnTo>
                    <a:pt x="1089" y="5022"/>
                  </a:lnTo>
                  <a:lnTo>
                    <a:pt x="1005" y="5106"/>
                  </a:lnTo>
                  <a:lnTo>
                    <a:pt x="942" y="5273"/>
                  </a:lnTo>
                  <a:lnTo>
                    <a:pt x="942" y="5441"/>
                  </a:lnTo>
                  <a:lnTo>
                    <a:pt x="1047" y="5525"/>
                  </a:lnTo>
                  <a:lnTo>
                    <a:pt x="1110" y="5629"/>
                  </a:lnTo>
                  <a:lnTo>
                    <a:pt x="1214" y="5650"/>
                  </a:lnTo>
                  <a:lnTo>
                    <a:pt x="1319" y="5587"/>
                  </a:lnTo>
                  <a:lnTo>
                    <a:pt x="1445" y="5650"/>
                  </a:lnTo>
                  <a:lnTo>
                    <a:pt x="1507" y="5566"/>
                  </a:lnTo>
                  <a:lnTo>
                    <a:pt x="1466" y="5525"/>
                  </a:lnTo>
                  <a:lnTo>
                    <a:pt x="1612" y="5462"/>
                  </a:lnTo>
                  <a:lnTo>
                    <a:pt x="1633" y="5566"/>
                  </a:lnTo>
                  <a:lnTo>
                    <a:pt x="1717" y="5587"/>
                  </a:lnTo>
                  <a:lnTo>
                    <a:pt x="1758" y="5545"/>
                  </a:lnTo>
                  <a:lnTo>
                    <a:pt x="1842" y="5545"/>
                  </a:lnTo>
                  <a:lnTo>
                    <a:pt x="1989" y="5671"/>
                  </a:lnTo>
                  <a:lnTo>
                    <a:pt x="2072" y="5692"/>
                  </a:lnTo>
                  <a:lnTo>
                    <a:pt x="2093" y="5692"/>
                  </a:lnTo>
                  <a:lnTo>
                    <a:pt x="2156" y="5671"/>
                  </a:lnTo>
                  <a:lnTo>
                    <a:pt x="2261" y="5629"/>
                  </a:lnTo>
                  <a:lnTo>
                    <a:pt x="2344" y="5734"/>
                  </a:lnTo>
                  <a:lnTo>
                    <a:pt x="2491" y="5755"/>
                  </a:lnTo>
                  <a:lnTo>
                    <a:pt x="2512" y="5692"/>
                  </a:lnTo>
                  <a:lnTo>
                    <a:pt x="2512" y="5629"/>
                  </a:lnTo>
                  <a:lnTo>
                    <a:pt x="2826" y="5629"/>
                  </a:lnTo>
                  <a:lnTo>
                    <a:pt x="2909" y="5692"/>
                  </a:lnTo>
                  <a:lnTo>
                    <a:pt x="3014" y="5671"/>
                  </a:lnTo>
                  <a:lnTo>
                    <a:pt x="3098" y="5692"/>
                  </a:lnTo>
                  <a:lnTo>
                    <a:pt x="3202" y="5671"/>
                  </a:lnTo>
                  <a:lnTo>
                    <a:pt x="3391" y="5545"/>
                  </a:lnTo>
                  <a:lnTo>
                    <a:pt x="3453" y="5545"/>
                  </a:lnTo>
                  <a:lnTo>
                    <a:pt x="3600" y="5566"/>
                  </a:lnTo>
                  <a:lnTo>
                    <a:pt x="3725" y="5545"/>
                  </a:lnTo>
                  <a:lnTo>
                    <a:pt x="3851" y="5629"/>
                  </a:lnTo>
                  <a:lnTo>
                    <a:pt x="3935" y="5566"/>
                  </a:lnTo>
                  <a:lnTo>
                    <a:pt x="3914" y="5462"/>
                  </a:lnTo>
                  <a:lnTo>
                    <a:pt x="3746" y="5378"/>
                  </a:lnTo>
                  <a:lnTo>
                    <a:pt x="3746" y="5315"/>
                  </a:lnTo>
                  <a:lnTo>
                    <a:pt x="3914" y="5127"/>
                  </a:lnTo>
                  <a:lnTo>
                    <a:pt x="4039" y="5043"/>
                  </a:lnTo>
                  <a:lnTo>
                    <a:pt x="4123" y="4939"/>
                  </a:lnTo>
                  <a:lnTo>
                    <a:pt x="4186" y="4939"/>
                  </a:lnTo>
                  <a:lnTo>
                    <a:pt x="4186" y="4834"/>
                  </a:lnTo>
                  <a:lnTo>
                    <a:pt x="4227" y="4729"/>
                  </a:lnTo>
                  <a:lnTo>
                    <a:pt x="3976" y="4437"/>
                  </a:lnTo>
                  <a:lnTo>
                    <a:pt x="3872" y="4374"/>
                  </a:lnTo>
                  <a:lnTo>
                    <a:pt x="3663" y="4227"/>
                  </a:lnTo>
                  <a:lnTo>
                    <a:pt x="3558" y="4185"/>
                  </a:lnTo>
                  <a:lnTo>
                    <a:pt x="3537" y="4102"/>
                  </a:lnTo>
                  <a:lnTo>
                    <a:pt x="3537" y="3955"/>
                  </a:lnTo>
                  <a:lnTo>
                    <a:pt x="3432" y="3767"/>
                  </a:lnTo>
                  <a:lnTo>
                    <a:pt x="3286" y="3683"/>
                  </a:lnTo>
                  <a:lnTo>
                    <a:pt x="3286" y="3579"/>
                  </a:lnTo>
                  <a:lnTo>
                    <a:pt x="3307" y="3558"/>
                  </a:lnTo>
                  <a:lnTo>
                    <a:pt x="3391" y="3600"/>
                  </a:lnTo>
                  <a:lnTo>
                    <a:pt x="3453" y="3641"/>
                  </a:lnTo>
                  <a:lnTo>
                    <a:pt x="3663" y="3453"/>
                  </a:lnTo>
                  <a:lnTo>
                    <a:pt x="3767" y="3453"/>
                  </a:lnTo>
                  <a:lnTo>
                    <a:pt x="3872" y="3328"/>
                  </a:lnTo>
                  <a:lnTo>
                    <a:pt x="4018" y="3328"/>
                  </a:lnTo>
                  <a:lnTo>
                    <a:pt x="4060" y="3223"/>
                  </a:lnTo>
                  <a:lnTo>
                    <a:pt x="4269" y="3223"/>
                  </a:lnTo>
                  <a:lnTo>
                    <a:pt x="4353" y="3244"/>
                  </a:lnTo>
                  <a:lnTo>
                    <a:pt x="4437" y="3181"/>
                  </a:lnTo>
                  <a:lnTo>
                    <a:pt x="4437" y="3076"/>
                  </a:lnTo>
                  <a:lnTo>
                    <a:pt x="4604" y="3118"/>
                  </a:lnTo>
                  <a:lnTo>
                    <a:pt x="4688" y="3056"/>
                  </a:lnTo>
                  <a:lnTo>
                    <a:pt x="4771" y="3118"/>
                  </a:lnTo>
                  <a:lnTo>
                    <a:pt x="4792" y="3076"/>
                  </a:lnTo>
                  <a:lnTo>
                    <a:pt x="4813" y="3035"/>
                  </a:lnTo>
                  <a:lnTo>
                    <a:pt x="4813" y="2721"/>
                  </a:lnTo>
                  <a:lnTo>
                    <a:pt x="4751" y="2637"/>
                  </a:lnTo>
                  <a:lnTo>
                    <a:pt x="4667" y="2595"/>
                  </a:lnTo>
                  <a:lnTo>
                    <a:pt x="4562" y="2344"/>
                  </a:lnTo>
                  <a:lnTo>
                    <a:pt x="4604" y="2240"/>
                  </a:lnTo>
                  <a:lnTo>
                    <a:pt x="4562" y="2114"/>
                  </a:lnTo>
                  <a:lnTo>
                    <a:pt x="4562" y="2030"/>
                  </a:lnTo>
                  <a:lnTo>
                    <a:pt x="4479" y="1926"/>
                  </a:lnTo>
                  <a:lnTo>
                    <a:pt x="4499" y="1821"/>
                  </a:lnTo>
                  <a:lnTo>
                    <a:pt x="4332" y="1612"/>
                  </a:lnTo>
                  <a:lnTo>
                    <a:pt x="4332" y="1549"/>
                  </a:lnTo>
                  <a:lnTo>
                    <a:pt x="4479" y="1465"/>
                  </a:lnTo>
                  <a:lnTo>
                    <a:pt x="4499" y="1277"/>
                  </a:lnTo>
                  <a:lnTo>
                    <a:pt x="4458" y="1026"/>
                  </a:lnTo>
                  <a:lnTo>
                    <a:pt x="4353" y="1026"/>
                  </a:lnTo>
                  <a:lnTo>
                    <a:pt x="4269" y="963"/>
                  </a:lnTo>
                  <a:lnTo>
                    <a:pt x="4165" y="963"/>
                  </a:lnTo>
                  <a:lnTo>
                    <a:pt x="4060" y="880"/>
                  </a:lnTo>
                  <a:lnTo>
                    <a:pt x="4081" y="775"/>
                  </a:lnTo>
                  <a:lnTo>
                    <a:pt x="4039" y="670"/>
                  </a:lnTo>
                  <a:lnTo>
                    <a:pt x="3914" y="712"/>
                  </a:lnTo>
                  <a:lnTo>
                    <a:pt x="3767" y="545"/>
                  </a:lnTo>
                  <a:lnTo>
                    <a:pt x="3663" y="545"/>
                  </a:lnTo>
                  <a:lnTo>
                    <a:pt x="3621" y="461"/>
                  </a:lnTo>
                  <a:lnTo>
                    <a:pt x="3558" y="503"/>
                  </a:lnTo>
                  <a:lnTo>
                    <a:pt x="3432" y="524"/>
                  </a:lnTo>
                  <a:lnTo>
                    <a:pt x="3328" y="608"/>
                  </a:lnTo>
                  <a:lnTo>
                    <a:pt x="3286" y="545"/>
                  </a:lnTo>
                  <a:lnTo>
                    <a:pt x="3349" y="503"/>
                  </a:lnTo>
                  <a:lnTo>
                    <a:pt x="3349" y="524"/>
                  </a:lnTo>
                  <a:lnTo>
                    <a:pt x="3411" y="461"/>
                  </a:lnTo>
                  <a:lnTo>
                    <a:pt x="3516" y="419"/>
                  </a:lnTo>
                  <a:lnTo>
                    <a:pt x="3391" y="419"/>
                  </a:lnTo>
                  <a:lnTo>
                    <a:pt x="3328" y="440"/>
                  </a:lnTo>
                  <a:lnTo>
                    <a:pt x="3307" y="503"/>
                  </a:lnTo>
                  <a:lnTo>
                    <a:pt x="3202" y="545"/>
                  </a:lnTo>
                  <a:lnTo>
                    <a:pt x="3202" y="608"/>
                  </a:lnTo>
                  <a:lnTo>
                    <a:pt x="2993" y="628"/>
                  </a:lnTo>
                  <a:lnTo>
                    <a:pt x="2909" y="733"/>
                  </a:lnTo>
                  <a:lnTo>
                    <a:pt x="2888" y="838"/>
                  </a:lnTo>
                  <a:lnTo>
                    <a:pt x="2763" y="838"/>
                  </a:lnTo>
                  <a:lnTo>
                    <a:pt x="2721" y="775"/>
                  </a:lnTo>
                  <a:lnTo>
                    <a:pt x="2616" y="754"/>
                  </a:lnTo>
                  <a:lnTo>
                    <a:pt x="2574" y="775"/>
                  </a:lnTo>
                  <a:lnTo>
                    <a:pt x="2407" y="733"/>
                  </a:lnTo>
                  <a:lnTo>
                    <a:pt x="2512" y="670"/>
                  </a:lnTo>
                  <a:lnTo>
                    <a:pt x="2595" y="670"/>
                  </a:lnTo>
                  <a:lnTo>
                    <a:pt x="2679" y="608"/>
                  </a:lnTo>
                  <a:lnTo>
                    <a:pt x="2679" y="503"/>
                  </a:lnTo>
                  <a:lnTo>
                    <a:pt x="2616" y="461"/>
                  </a:lnTo>
                  <a:lnTo>
                    <a:pt x="2512" y="545"/>
                  </a:lnTo>
                  <a:lnTo>
                    <a:pt x="2491" y="566"/>
                  </a:lnTo>
                  <a:lnTo>
                    <a:pt x="2365" y="461"/>
                  </a:lnTo>
                  <a:lnTo>
                    <a:pt x="2302" y="419"/>
                  </a:lnTo>
                  <a:lnTo>
                    <a:pt x="2261" y="440"/>
                  </a:lnTo>
                  <a:lnTo>
                    <a:pt x="2240" y="524"/>
                  </a:lnTo>
                  <a:lnTo>
                    <a:pt x="2135" y="566"/>
                  </a:lnTo>
                  <a:lnTo>
                    <a:pt x="2093" y="461"/>
                  </a:lnTo>
                  <a:lnTo>
                    <a:pt x="2030" y="440"/>
                  </a:lnTo>
                  <a:lnTo>
                    <a:pt x="1968" y="377"/>
                  </a:lnTo>
                  <a:lnTo>
                    <a:pt x="2051" y="335"/>
                  </a:lnTo>
                  <a:lnTo>
                    <a:pt x="2093" y="210"/>
                  </a:lnTo>
                  <a:lnTo>
                    <a:pt x="1989" y="189"/>
                  </a:lnTo>
                  <a:lnTo>
                    <a:pt x="1863" y="84"/>
                  </a:lnTo>
                  <a:lnTo>
                    <a:pt x="1758" y="84"/>
                  </a:lnTo>
                  <a:lnTo>
                    <a:pt x="1717" y="43"/>
                  </a:lnTo>
                  <a:lnTo>
                    <a:pt x="1507"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8" name="Google Shape;558;p45"/>
            <p:cNvSpPr/>
            <p:nvPr/>
          </p:nvSpPr>
          <p:spPr>
            <a:xfrm>
              <a:off x="3764778" y="2755577"/>
              <a:ext cx="24672" cy="21426"/>
            </a:xfrm>
            <a:custGeom>
              <a:avLst/>
              <a:gdLst/>
              <a:ahLst/>
              <a:cxnLst/>
              <a:rect l="l" t="t" r="r" b="b"/>
              <a:pathLst>
                <a:path w="2072" h="1884" extrusionOk="0">
                  <a:moveTo>
                    <a:pt x="1695" y="0"/>
                  </a:moveTo>
                  <a:lnTo>
                    <a:pt x="1549" y="21"/>
                  </a:lnTo>
                  <a:lnTo>
                    <a:pt x="1444" y="126"/>
                  </a:lnTo>
                  <a:lnTo>
                    <a:pt x="1340" y="84"/>
                  </a:lnTo>
                  <a:lnTo>
                    <a:pt x="1277" y="126"/>
                  </a:lnTo>
                  <a:lnTo>
                    <a:pt x="1130" y="126"/>
                  </a:lnTo>
                  <a:lnTo>
                    <a:pt x="1005" y="251"/>
                  </a:lnTo>
                  <a:lnTo>
                    <a:pt x="796" y="398"/>
                  </a:lnTo>
                  <a:lnTo>
                    <a:pt x="754" y="335"/>
                  </a:lnTo>
                  <a:lnTo>
                    <a:pt x="628" y="398"/>
                  </a:lnTo>
                  <a:lnTo>
                    <a:pt x="628" y="544"/>
                  </a:lnTo>
                  <a:lnTo>
                    <a:pt x="524" y="628"/>
                  </a:lnTo>
                  <a:lnTo>
                    <a:pt x="545" y="753"/>
                  </a:lnTo>
                  <a:lnTo>
                    <a:pt x="524" y="879"/>
                  </a:lnTo>
                  <a:lnTo>
                    <a:pt x="482" y="984"/>
                  </a:lnTo>
                  <a:lnTo>
                    <a:pt x="440" y="1046"/>
                  </a:lnTo>
                  <a:lnTo>
                    <a:pt x="335" y="1130"/>
                  </a:lnTo>
                  <a:lnTo>
                    <a:pt x="335" y="1193"/>
                  </a:lnTo>
                  <a:lnTo>
                    <a:pt x="482" y="1339"/>
                  </a:lnTo>
                  <a:lnTo>
                    <a:pt x="607" y="1360"/>
                  </a:lnTo>
                  <a:lnTo>
                    <a:pt x="482" y="1360"/>
                  </a:lnTo>
                  <a:lnTo>
                    <a:pt x="419" y="1402"/>
                  </a:lnTo>
                  <a:lnTo>
                    <a:pt x="377" y="1444"/>
                  </a:lnTo>
                  <a:lnTo>
                    <a:pt x="419" y="1507"/>
                  </a:lnTo>
                  <a:lnTo>
                    <a:pt x="503" y="1507"/>
                  </a:lnTo>
                  <a:lnTo>
                    <a:pt x="503" y="1569"/>
                  </a:lnTo>
                  <a:lnTo>
                    <a:pt x="398" y="1569"/>
                  </a:lnTo>
                  <a:lnTo>
                    <a:pt x="293" y="1486"/>
                  </a:lnTo>
                  <a:lnTo>
                    <a:pt x="189" y="1444"/>
                  </a:lnTo>
                  <a:lnTo>
                    <a:pt x="105" y="1465"/>
                  </a:lnTo>
                  <a:lnTo>
                    <a:pt x="126" y="1507"/>
                  </a:lnTo>
                  <a:lnTo>
                    <a:pt x="210" y="1548"/>
                  </a:lnTo>
                  <a:lnTo>
                    <a:pt x="314" y="1611"/>
                  </a:lnTo>
                  <a:lnTo>
                    <a:pt x="335" y="1590"/>
                  </a:lnTo>
                  <a:lnTo>
                    <a:pt x="440" y="1674"/>
                  </a:lnTo>
                  <a:lnTo>
                    <a:pt x="335" y="1611"/>
                  </a:lnTo>
                  <a:lnTo>
                    <a:pt x="273" y="1653"/>
                  </a:lnTo>
                  <a:lnTo>
                    <a:pt x="105" y="1590"/>
                  </a:lnTo>
                  <a:lnTo>
                    <a:pt x="1" y="1590"/>
                  </a:lnTo>
                  <a:lnTo>
                    <a:pt x="84" y="1611"/>
                  </a:lnTo>
                  <a:lnTo>
                    <a:pt x="126" y="1695"/>
                  </a:lnTo>
                  <a:lnTo>
                    <a:pt x="210" y="1695"/>
                  </a:lnTo>
                  <a:lnTo>
                    <a:pt x="293" y="1758"/>
                  </a:lnTo>
                  <a:lnTo>
                    <a:pt x="335" y="1695"/>
                  </a:lnTo>
                  <a:lnTo>
                    <a:pt x="440" y="1674"/>
                  </a:lnTo>
                  <a:lnTo>
                    <a:pt x="482" y="1653"/>
                  </a:lnTo>
                  <a:lnTo>
                    <a:pt x="545" y="1653"/>
                  </a:lnTo>
                  <a:lnTo>
                    <a:pt x="586" y="1548"/>
                  </a:lnTo>
                  <a:lnTo>
                    <a:pt x="796" y="1548"/>
                  </a:lnTo>
                  <a:lnTo>
                    <a:pt x="837" y="1611"/>
                  </a:lnTo>
                  <a:lnTo>
                    <a:pt x="942" y="1611"/>
                  </a:lnTo>
                  <a:lnTo>
                    <a:pt x="1005" y="1695"/>
                  </a:lnTo>
                  <a:lnTo>
                    <a:pt x="1151" y="1695"/>
                  </a:lnTo>
                  <a:lnTo>
                    <a:pt x="1214" y="1779"/>
                  </a:lnTo>
                  <a:lnTo>
                    <a:pt x="1214" y="1862"/>
                  </a:lnTo>
                  <a:lnTo>
                    <a:pt x="1319" y="1883"/>
                  </a:lnTo>
                  <a:lnTo>
                    <a:pt x="1361" y="1779"/>
                  </a:lnTo>
                  <a:lnTo>
                    <a:pt x="1381" y="1569"/>
                  </a:lnTo>
                  <a:lnTo>
                    <a:pt x="1361" y="1402"/>
                  </a:lnTo>
                  <a:lnTo>
                    <a:pt x="1444" y="1297"/>
                  </a:lnTo>
                  <a:lnTo>
                    <a:pt x="1486" y="1193"/>
                  </a:lnTo>
                  <a:lnTo>
                    <a:pt x="1654" y="1151"/>
                  </a:lnTo>
                  <a:lnTo>
                    <a:pt x="1800" y="1193"/>
                  </a:lnTo>
                  <a:lnTo>
                    <a:pt x="1884" y="1151"/>
                  </a:lnTo>
                  <a:lnTo>
                    <a:pt x="1800" y="1046"/>
                  </a:lnTo>
                  <a:lnTo>
                    <a:pt x="1884" y="984"/>
                  </a:lnTo>
                  <a:lnTo>
                    <a:pt x="1905" y="858"/>
                  </a:lnTo>
                  <a:lnTo>
                    <a:pt x="1946" y="774"/>
                  </a:lnTo>
                  <a:lnTo>
                    <a:pt x="1884" y="732"/>
                  </a:lnTo>
                  <a:lnTo>
                    <a:pt x="1758" y="732"/>
                  </a:lnTo>
                  <a:lnTo>
                    <a:pt x="1737" y="670"/>
                  </a:lnTo>
                  <a:lnTo>
                    <a:pt x="1779" y="544"/>
                  </a:lnTo>
                  <a:lnTo>
                    <a:pt x="1884" y="607"/>
                  </a:lnTo>
                  <a:lnTo>
                    <a:pt x="1967" y="544"/>
                  </a:lnTo>
                  <a:lnTo>
                    <a:pt x="1967" y="440"/>
                  </a:lnTo>
                  <a:lnTo>
                    <a:pt x="2009" y="335"/>
                  </a:lnTo>
                  <a:lnTo>
                    <a:pt x="2009" y="251"/>
                  </a:lnTo>
                  <a:lnTo>
                    <a:pt x="2072" y="230"/>
                  </a:lnTo>
                  <a:lnTo>
                    <a:pt x="2072" y="209"/>
                  </a:lnTo>
                  <a:lnTo>
                    <a:pt x="1967" y="147"/>
                  </a:lnTo>
                  <a:lnTo>
                    <a:pt x="1863" y="84"/>
                  </a:lnTo>
                  <a:lnTo>
                    <a:pt x="1695"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9" name="Google Shape;559;p45"/>
            <p:cNvSpPr/>
            <p:nvPr/>
          </p:nvSpPr>
          <p:spPr>
            <a:xfrm>
              <a:off x="3762540" y="2773181"/>
              <a:ext cx="19445" cy="15956"/>
            </a:xfrm>
            <a:custGeom>
              <a:avLst/>
              <a:gdLst/>
              <a:ahLst/>
              <a:cxnLst/>
              <a:rect l="l" t="t" r="r" b="b"/>
              <a:pathLst>
                <a:path w="1633" h="1403" extrusionOk="0">
                  <a:moveTo>
                    <a:pt x="774" y="0"/>
                  </a:moveTo>
                  <a:lnTo>
                    <a:pt x="733" y="105"/>
                  </a:lnTo>
                  <a:lnTo>
                    <a:pt x="670" y="105"/>
                  </a:lnTo>
                  <a:lnTo>
                    <a:pt x="628" y="126"/>
                  </a:lnTo>
                  <a:lnTo>
                    <a:pt x="523" y="147"/>
                  </a:lnTo>
                  <a:lnTo>
                    <a:pt x="481" y="210"/>
                  </a:lnTo>
                  <a:lnTo>
                    <a:pt x="398" y="147"/>
                  </a:lnTo>
                  <a:lnTo>
                    <a:pt x="314" y="147"/>
                  </a:lnTo>
                  <a:lnTo>
                    <a:pt x="272" y="63"/>
                  </a:lnTo>
                  <a:lnTo>
                    <a:pt x="189" y="42"/>
                  </a:lnTo>
                  <a:lnTo>
                    <a:pt x="84" y="126"/>
                  </a:lnTo>
                  <a:lnTo>
                    <a:pt x="0" y="272"/>
                  </a:lnTo>
                  <a:lnTo>
                    <a:pt x="63" y="335"/>
                  </a:lnTo>
                  <a:lnTo>
                    <a:pt x="84" y="524"/>
                  </a:lnTo>
                  <a:lnTo>
                    <a:pt x="209" y="565"/>
                  </a:lnTo>
                  <a:lnTo>
                    <a:pt x="251" y="670"/>
                  </a:lnTo>
                  <a:lnTo>
                    <a:pt x="398" y="796"/>
                  </a:lnTo>
                  <a:lnTo>
                    <a:pt x="481" y="796"/>
                  </a:lnTo>
                  <a:lnTo>
                    <a:pt x="565" y="858"/>
                  </a:lnTo>
                  <a:lnTo>
                    <a:pt x="628" y="879"/>
                  </a:lnTo>
                  <a:lnTo>
                    <a:pt x="628" y="1047"/>
                  </a:lnTo>
                  <a:lnTo>
                    <a:pt x="774" y="1109"/>
                  </a:lnTo>
                  <a:lnTo>
                    <a:pt x="816" y="1068"/>
                  </a:lnTo>
                  <a:lnTo>
                    <a:pt x="900" y="1068"/>
                  </a:lnTo>
                  <a:lnTo>
                    <a:pt x="942" y="1109"/>
                  </a:lnTo>
                  <a:lnTo>
                    <a:pt x="1025" y="1151"/>
                  </a:lnTo>
                  <a:lnTo>
                    <a:pt x="1151" y="1298"/>
                  </a:lnTo>
                  <a:lnTo>
                    <a:pt x="1256" y="1319"/>
                  </a:lnTo>
                  <a:lnTo>
                    <a:pt x="1360" y="1402"/>
                  </a:lnTo>
                  <a:lnTo>
                    <a:pt x="1423" y="1361"/>
                  </a:lnTo>
                  <a:lnTo>
                    <a:pt x="1507" y="1361"/>
                  </a:lnTo>
                  <a:lnTo>
                    <a:pt x="1507" y="1298"/>
                  </a:lnTo>
                  <a:lnTo>
                    <a:pt x="1444" y="1256"/>
                  </a:lnTo>
                  <a:lnTo>
                    <a:pt x="1444" y="1172"/>
                  </a:lnTo>
                  <a:lnTo>
                    <a:pt x="1423" y="1109"/>
                  </a:lnTo>
                  <a:lnTo>
                    <a:pt x="1465" y="1047"/>
                  </a:lnTo>
                  <a:lnTo>
                    <a:pt x="1528" y="942"/>
                  </a:lnTo>
                  <a:lnTo>
                    <a:pt x="1549" y="942"/>
                  </a:lnTo>
                  <a:lnTo>
                    <a:pt x="1632" y="775"/>
                  </a:lnTo>
                  <a:lnTo>
                    <a:pt x="1549" y="670"/>
                  </a:lnTo>
                  <a:lnTo>
                    <a:pt x="1549" y="628"/>
                  </a:lnTo>
                  <a:lnTo>
                    <a:pt x="1465" y="440"/>
                  </a:lnTo>
                  <a:lnTo>
                    <a:pt x="1507" y="356"/>
                  </a:lnTo>
                  <a:lnTo>
                    <a:pt x="1507" y="335"/>
                  </a:lnTo>
                  <a:lnTo>
                    <a:pt x="1402" y="314"/>
                  </a:lnTo>
                  <a:lnTo>
                    <a:pt x="1402" y="231"/>
                  </a:lnTo>
                  <a:lnTo>
                    <a:pt x="1339" y="147"/>
                  </a:lnTo>
                  <a:lnTo>
                    <a:pt x="1193" y="147"/>
                  </a:lnTo>
                  <a:lnTo>
                    <a:pt x="1130" y="63"/>
                  </a:lnTo>
                  <a:lnTo>
                    <a:pt x="1025" y="63"/>
                  </a:lnTo>
                  <a:lnTo>
                    <a:pt x="984"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0" name="Google Shape;560;p45"/>
            <p:cNvSpPr/>
            <p:nvPr/>
          </p:nvSpPr>
          <p:spPr>
            <a:xfrm>
              <a:off x="3779484" y="2783894"/>
              <a:ext cx="4739" cy="6425"/>
            </a:xfrm>
            <a:custGeom>
              <a:avLst/>
              <a:gdLst/>
              <a:ahLst/>
              <a:cxnLst/>
              <a:rect l="l" t="t" r="r" b="b"/>
              <a:pathLst>
                <a:path w="398" h="565" extrusionOk="0">
                  <a:moveTo>
                    <a:pt x="105" y="0"/>
                  </a:moveTo>
                  <a:lnTo>
                    <a:pt x="42" y="105"/>
                  </a:lnTo>
                  <a:lnTo>
                    <a:pt x="0" y="167"/>
                  </a:lnTo>
                  <a:lnTo>
                    <a:pt x="21" y="230"/>
                  </a:lnTo>
                  <a:lnTo>
                    <a:pt x="21" y="314"/>
                  </a:lnTo>
                  <a:lnTo>
                    <a:pt x="84" y="356"/>
                  </a:lnTo>
                  <a:lnTo>
                    <a:pt x="84" y="419"/>
                  </a:lnTo>
                  <a:lnTo>
                    <a:pt x="105" y="419"/>
                  </a:lnTo>
                  <a:lnTo>
                    <a:pt x="146" y="523"/>
                  </a:lnTo>
                  <a:lnTo>
                    <a:pt x="314" y="565"/>
                  </a:lnTo>
                  <a:lnTo>
                    <a:pt x="398" y="544"/>
                  </a:lnTo>
                  <a:lnTo>
                    <a:pt x="398" y="356"/>
                  </a:lnTo>
                  <a:lnTo>
                    <a:pt x="335" y="314"/>
                  </a:lnTo>
                  <a:lnTo>
                    <a:pt x="314" y="167"/>
                  </a:lnTo>
                  <a:lnTo>
                    <a:pt x="188"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1" name="Google Shape;561;p45"/>
            <p:cNvSpPr/>
            <p:nvPr/>
          </p:nvSpPr>
          <p:spPr>
            <a:xfrm>
              <a:off x="3681319" y="2737017"/>
              <a:ext cx="27661" cy="34982"/>
            </a:xfrm>
            <a:custGeom>
              <a:avLst/>
              <a:gdLst/>
              <a:ahLst/>
              <a:cxnLst/>
              <a:rect l="l" t="t" r="r" b="b"/>
              <a:pathLst>
                <a:path w="2323" h="3076" extrusionOk="0">
                  <a:moveTo>
                    <a:pt x="1737" y="0"/>
                  </a:moveTo>
                  <a:lnTo>
                    <a:pt x="1779" y="84"/>
                  </a:lnTo>
                  <a:lnTo>
                    <a:pt x="1653" y="84"/>
                  </a:lnTo>
                  <a:lnTo>
                    <a:pt x="1674" y="209"/>
                  </a:lnTo>
                  <a:lnTo>
                    <a:pt x="1590" y="314"/>
                  </a:lnTo>
                  <a:lnTo>
                    <a:pt x="1590" y="230"/>
                  </a:lnTo>
                  <a:lnTo>
                    <a:pt x="1653" y="188"/>
                  </a:lnTo>
                  <a:lnTo>
                    <a:pt x="1590" y="84"/>
                  </a:lnTo>
                  <a:lnTo>
                    <a:pt x="1528" y="105"/>
                  </a:lnTo>
                  <a:lnTo>
                    <a:pt x="1569" y="167"/>
                  </a:lnTo>
                  <a:lnTo>
                    <a:pt x="1465" y="188"/>
                  </a:lnTo>
                  <a:lnTo>
                    <a:pt x="1423" y="147"/>
                  </a:lnTo>
                  <a:lnTo>
                    <a:pt x="1256" y="167"/>
                  </a:lnTo>
                  <a:lnTo>
                    <a:pt x="1256" y="230"/>
                  </a:lnTo>
                  <a:lnTo>
                    <a:pt x="1214" y="230"/>
                  </a:lnTo>
                  <a:lnTo>
                    <a:pt x="1172" y="356"/>
                  </a:lnTo>
                  <a:lnTo>
                    <a:pt x="1256" y="377"/>
                  </a:lnTo>
                  <a:lnTo>
                    <a:pt x="1235" y="419"/>
                  </a:lnTo>
                  <a:lnTo>
                    <a:pt x="1151" y="419"/>
                  </a:lnTo>
                  <a:lnTo>
                    <a:pt x="1151" y="481"/>
                  </a:lnTo>
                  <a:lnTo>
                    <a:pt x="1046" y="502"/>
                  </a:lnTo>
                  <a:lnTo>
                    <a:pt x="1067" y="586"/>
                  </a:lnTo>
                  <a:lnTo>
                    <a:pt x="1214" y="586"/>
                  </a:lnTo>
                  <a:lnTo>
                    <a:pt x="1172" y="607"/>
                  </a:lnTo>
                  <a:lnTo>
                    <a:pt x="1276" y="586"/>
                  </a:lnTo>
                  <a:lnTo>
                    <a:pt x="1360" y="586"/>
                  </a:lnTo>
                  <a:lnTo>
                    <a:pt x="1235" y="711"/>
                  </a:lnTo>
                  <a:lnTo>
                    <a:pt x="1046" y="795"/>
                  </a:lnTo>
                  <a:lnTo>
                    <a:pt x="1130" y="837"/>
                  </a:lnTo>
                  <a:lnTo>
                    <a:pt x="942" y="879"/>
                  </a:lnTo>
                  <a:lnTo>
                    <a:pt x="858" y="837"/>
                  </a:lnTo>
                  <a:lnTo>
                    <a:pt x="795" y="921"/>
                  </a:lnTo>
                  <a:lnTo>
                    <a:pt x="753" y="816"/>
                  </a:lnTo>
                  <a:lnTo>
                    <a:pt x="502" y="753"/>
                  </a:lnTo>
                  <a:lnTo>
                    <a:pt x="502" y="816"/>
                  </a:lnTo>
                  <a:lnTo>
                    <a:pt x="335" y="753"/>
                  </a:lnTo>
                  <a:lnTo>
                    <a:pt x="314" y="942"/>
                  </a:lnTo>
                  <a:lnTo>
                    <a:pt x="398" y="879"/>
                  </a:lnTo>
                  <a:lnTo>
                    <a:pt x="419" y="942"/>
                  </a:lnTo>
                  <a:lnTo>
                    <a:pt x="440" y="984"/>
                  </a:lnTo>
                  <a:lnTo>
                    <a:pt x="481" y="1088"/>
                  </a:lnTo>
                  <a:lnTo>
                    <a:pt x="419" y="1088"/>
                  </a:lnTo>
                  <a:lnTo>
                    <a:pt x="398" y="1025"/>
                  </a:lnTo>
                  <a:lnTo>
                    <a:pt x="272" y="1025"/>
                  </a:lnTo>
                  <a:lnTo>
                    <a:pt x="419" y="1130"/>
                  </a:lnTo>
                  <a:lnTo>
                    <a:pt x="544" y="1109"/>
                  </a:lnTo>
                  <a:lnTo>
                    <a:pt x="586" y="1214"/>
                  </a:lnTo>
                  <a:lnTo>
                    <a:pt x="440" y="1235"/>
                  </a:lnTo>
                  <a:lnTo>
                    <a:pt x="419" y="1276"/>
                  </a:lnTo>
                  <a:lnTo>
                    <a:pt x="440" y="1339"/>
                  </a:lnTo>
                  <a:lnTo>
                    <a:pt x="293" y="1360"/>
                  </a:lnTo>
                  <a:lnTo>
                    <a:pt x="335" y="1444"/>
                  </a:lnTo>
                  <a:lnTo>
                    <a:pt x="272" y="1465"/>
                  </a:lnTo>
                  <a:lnTo>
                    <a:pt x="377" y="1528"/>
                  </a:lnTo>
                  <a:lnTo>
                    <a:pt x="419" y="1507"/>
                  </a:lnTo>
                  <a:lnTo>
                    <a:pt x="398" y="1548"/>
                  </a:lnTo>
                  <a:lnTo>
                    <a:pt x="523" y="1528"/>
                  </a:lnTo>
                  <a:lnTo>
                    <a:pt x="544" y="1674"/>
                  </a:lnTo>
                  <a:lnTo>
                    <a:pt x="858" y="1674"/>
                  </a:lnTo>
                  <a:lnTo>
                    <a:pt x="753" y="1758"/>
                  </a:lnTo>
                  <a:lnTo>
                    <a:pt x="691" y="1737"/>
                  </a:lnTo>
                  <a:lnTo>
                    <a:pt x="586" y="1925"/>
                  </a:lnTo>
                  <a:lnTo>
                    <a:pt x="628" y="1925"/>
                  </a:lnTo>
                  <a:lnTo>
                    <a:pt x="523" y="2051"/>
                  </a:lnTo>
                  <a:lnTo>
                    <a:pt x="335" y="2176"/>
                  </a:lnTo>
                  <a:lnTo>
                    <a:pt x="419" y="2176"/>
                  </a:lnTo>
                  <a:lnTo>
                    <a:pt x="523" y="2134"/>
                  </a:lnTo>
                  <a:lnTo>
                    <a:pt x="586" y="2155"/>
                  </a:lnTo>
                  <a:lnTo>
                    <a:pt x="732" y="2155"/>
                  </a:lnTo>
                  <a:lnTo>
                    <a:pt x="816" y="2072"/>
                  </a:lnTo>
                  <a:lnTo>
                    <a:pt x="816" y="2092"/>
                  </a:lnTo>
                  <a:lnTo>
                    <a:pt x="942" y="2134"/>
                  </a:lnTo>
                  <a:lnTo>
                    <a:pt x="691" y="2176"/>
                  </a:lnTo>
                  <a:lnTo>
                    <a:pt x="502" y="2197"/>
                  </a:lnTo>
                  <a:lnTo>
                    <a:pt x="440" y="2281"/>
                  </a:lnTo>
                  <a:lnTo>
                    <a:pt x="314" y="2302"/>
                  </a:lnTo>
                  <a:lnTo>
                    <a:pt x="377" y="2364"/>
                  </a:lnTo>
                  <a:lnTo>
                    <a:pt x="335" y="2406"/>
                  </a:lnTo>
                  <a:lnTo>
                    <a:pt x="398" y="2448"/>
                  </a:lnTo>
                  <a:lnTo>
                    <a:pt x="293" y="2469"/>
                  </a:lnTo>
                  <a:lnTo>
                    <a:pt x="209" y="2385"/>
                  </a:lnTo>
                  <a:lnTo>
                    <a:pt x="188" y="2448"/>
                  </a:lnTo>
                  <a:lnTo>
                    <a:pt x="168" y="2406"/>
                  </a:lnTo>
                  <a:lnTo>
                    <a:pt x="0" y="2490"/>
                  </a:lnTo>
                  <a:lnTo>
                    <a:pt x="21" y="2511"/>
                  </a:lnTo>
                  <a:lnTo>
                    <a:pt x="398" y="2511"/>
                  </a:lnTo>
                  <a:lnTo>
                    <a:pt x="272" y="2595"/>
                  </a:lnTo>
                  <a:lnTo>
                    <a:pt x="105" y="2657"/>
                  </a:lnTo>
                  <a:lnTo>
                    <a:pt x="63" y="2762"/>
                  </a:lnTo>
                  <a:lnTo>
                    <a:pt x="168" y="2762"/>
                  </a:lnTo>
                  <a:lnTo>
                    <a:pt x="188" y="2825"/>
                  </a:lnTo>
                  <a:lnTo>
                    <a:pt x="440" y="2762"/>
                  </a:lnTo>
                  <a:lnTo>
                    <a:pt x="440" y="2762"/>
                  </a:lnTo>
                  <a:lnTo>
                    <a:pt x="230" y="2888"/>
                  </a:lnTo>
                  <a:lnTo>
                    <a:pt x="168" y="2929"/>
                  </a:lnTo>
                  <a:lnTo>
                    <a:pt x="314" y="2929"/>
                  </a:lnTo>
                  <a:lnTo>
                    <a:pt x="502" y="2825"/>
                  </a:lnTo>
                  <a:lnTo>
                    <a:pt x="481" y="2908"/>
                  </a:lnTo>
                  <a:lnTo>
                    <a:pt x="314" y="2992"/>
                  </a:lnTo>
                  <a:lnTo>
                    <a:pt x="419" y="2992"/>
                  </a:lnTo>
                  <a:lnTo>
                    <a:pt x="398" y="3034"/>
                  </a:lnTo>
                  <a:lnTo>
                    <a:pt x="398" y="3034"/>
                  </a:lnTo>
                  <a:lnTo>
                    <a:pt x="523" y="3013"/>
                  </a:lnTo>
                  <a:lnTo>
                    <a:pt x="607" y="3076"/>
                  </a:lnTo>
                  <a:lnTo>
                    <a:pt x="795" y="3034"/>
                  </a:lnTo>
                  <a:lnTo>
                    <a:pt x="963" y="2992"/>
                  </a:lnTo>
                  <a:lnTo>
                    <a:pt x="1130" y="2888"/>
                  </a:lnTo>
                  <a:lnTo>
                    <a:pt x="1067" y="2783"/>
                  </a:lnTo>
                  <a:lnTo>
                    <a:pt x="1172" y="2783"/>
                  </a:lnTo>
                  <a:lnTo>
                    <a:pt x="1151" y="2867"/>
                  </a:lnTo>
                  <a:lnTo>
                    <a:pt x="1256" y="2867"/>
                  </a:lnTo>
                  <a:lnTo>
                    <a:pt x="1360" y="2720"/>
                  </a:lnTo>
                  <a:lnTo>
                    <a:pt x="1444" y="2762"/>
                  </a:lnTo>
                  <a:lnTo>
                    <a:pt x="1465" y="2657"/>
                  </a:lnTo>
                  <a:lnTo>
                    <a:pt x="1800" y="2595"/>
                  </a:lnTo>
                  <a:lnTo>
                    <a:pt x="1841" y="2511"/>
                  </a:lnTo>
                  <a:lnTo>
                    <a:pt x="1862" y="2616"/>
                  </a:lnTo>
                  <a:lnTo>
                    <a:pt x="1946" y="2553"/>
                  </a:lnTo>
                  <a:lnTo>
                    <a:pt x="2009" y="2574"/>
                  </a:lnTo>
                  <a:lnTo>
                    <a:pt x="2176" y="2574"/>
                  </a:lnTo>
                  <a:lnTo>
                    <a:pt x="2072" y="2406"/>
                  </a:lnTo>
                  <a:lnTo>
                    <a:pt x="2155" y="2385"/>
                  </a:lnTo>
                  <a:lnTo>
                    <a:pt x="2218" y="2281"/>
                  </a:lnTo>
                  <a:lnTo>
                    <a:pt x="2218" y="2176"/>
                  </a:lnTo>
                  <a:lnTo>
                    <a:pt x="2302" y="2072"/>
                  </a:lnTo>
                  <a:lnTo>
                    <a:pt x="2323" y="1967"/>
                  </a:lnTo>
                  <a:lnTo>
                    <a:pt x="2302" y="1716"/>
                  </a:lnTo>
                  <a:lnTo>
                    <a:pt x="2218" y="1674"/>
                  </a:lnTo>
                  <a:lnTo>
                    <a:pt x="2302" y="1632"/>
                  </a:lnTo>
                  <a:lnTo>
                    <a:pt x="2302" y="1507"/>
                  </a:lnTo>
                  <a:lnTo>
                    <a:pt x="2218" y="1402"/>
                  </a:lnTo>
                  <a:lnTo>
                    <a:pt x="2260" y="1256"/>
                  </a:lnTo>
                  <a:lnTo>
                    <a:pt x="2176" y="1214"/>
                  </a:lnTo>
                  <a:lnTo>
                    <a:pt x="2197" y="1130"/>
                  </a:lnTo>
                  <a:lnTo>
                    <a:pt x="2281" y="1151"/>
                  </a:lnTo>
                  <a:lnTo>
                    <a:pt x="2281" y="1151"/>
                  </a:lnTo>
                  <a:lnTo>
                    <a:pt x="2155" y="1088"/>
                  </a:lnTo>
                  <a:lnTo>
                    <a:pt x="2072" y="1046"/>
                  </a:lnTo>
                  <a:lnTo>
                    <a:pt x="1967" y="837"/>
                  </a:lnTo>
                  <a:lnTo>
                    <a:pt x="1800" y="732"/>
                  </a:lnTo>
                  <a:lnTo>
                    <a:pt x="1737" y="795"/>
                  </a:lnTo>
                  <a:lnTo>
                    <a:pt x="1695" y="942"/>
                  </a:lnTo>
                  <a:lnTo>
                    <a:pt x="1632" y="984"/>
                  </a:lnTo>
                  <a:lnTo>
                    <a:pt x="1360" y="732"/>
                  </a:lnTo>
                  <a:lnTo>
                    <a:pt x="1486" y="502"/>
                  </a:lnTo>
                  <a:lnTo>
                    <a:pt x="1632" y="481"/>
                  </a:lnTo>
                  <a:lnTo>
                    <a:pt x="1653" y="377"/>
                  </a:lnTo>
                  <a:lnTo>
                    <a:pt x="1737" y="356"/>
                  </a:lnTo>
                  <a:lnTo>
                    <a:pt x="1779" y="272"/>
                  </a:lnTo>
                  <a:lnTo>
                    <a:pt x="1737" y="293"/>
                  </a:lnTo>
                  <a:lnTo>
                    <a:pt x="1737" y="293"/>
                  </a:lnTo>
                  <a:lnTo>
                    <a:pt x="1841" y="188"/>
                  </a:lnTo>
                  <a:lnTo>
                    <a:pt x="1946" y="147"/>
                  </a:lnTo>
                  <a:lnTo>
                    <a:pt x="1841" y="84"/>
                  </a:lnTo>
                  <a:lnTo>
                    <a:pt x="1737"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62" name="Google Shape;562;p45"/>
            <p:cNvGrpSpPr/>
            <p:nvPr/>
          </p:nvGrpSpPr>
          <p:grpSpPr>
            <a:xfrm>
              <a:off x="3697513" y="2707266"/>
              <a:ext cx="59549" cy="79733"/>
              <a:chOff x="3586375" y="2281300"/>
              <a:chExt cx="125025" cy="175275"/>
            </a:xfrm>
          </p:grpSpPr>
          <p:sp>
            <p:nvSpPr>
              <p:cNvPr id="563" name="Google Shape;563;p45"/>
              <p:cNvSpPr/>
              <p:nvPr/>
            </p:nvSpPr>
            <p:spPr>
              <a:xfrm>
                <a:off x="3609900" y="2281300"/>
                <a:ext cx="101500" cy="175275"/>
              </a:xfrm>
              <a:custGeom>
                <a:avLst/>
                <a:gdLst/>
                <a:ahLst/>
                <a:cxnLst/>
                <a:rect l="l" t="t" r="r" b="b"/>
                <a:pathLst>
                  <a:path w="4060" h="7011" extrusionOk="0">
                    <a:moveTo>
                      <a:pt x="1340" y="1"/>
                    </a:moveTo>
                    <a:lnTo>
                      <a:pt x="1277" y="63"/>
                    </a:lnTo>
                    <a:lnTo>
                      <a:pt x="1235" y="42"/>
                    </a:lnTo>
                    <a:lnTo>
                      <a:pt x="1110" y="84"/>
                    </a:lnTo>
                    <a:lnTo>
                      <a:pt x="1026" y="84"/>
                    </a:lnTo>
                    <a:lnTo>
                      <a:pt x="921" y="105"/>
                    </a:lnTo>
                    <a:lnTo>
                      <a:pt x="859" y="105"/>
                    </a:lnTo>
                    <a:lnTo>
                      <a:pt x="838" y="168"/>
                    </a:lnTo>
                    <a:lnTo>
                      <a:pt x="838" y="105"/>
                    </a:lnTo>
                    <a:lnTo>
                      <a:pt x="796" y="84"/>
                    </a:lnTo>
                    <a:lnTo>
                      <a:pt x="712" y="168"/>
                    </a:lnTo>
                    <a:lnTo>
                      <a:pt x="733" y="105"/>
                    </a:lnTo>
                    <a:lnTo>
                      <a:pt x="608" y="42"/>
                    </a:lnTo>
                    <a:lnTo>
                      <a:pt x="587" y="105"/>
                    </a:lnTo>
                    <a:lnTo>
                      <a:pt x="524" y="168"/>
                    </a:lnTo>
                    <a:lnTo>
                      <a:pt x="545" y="231"/>
                    </a:lnTo>
                    <a:lnTo>
                      <a:pt x="524" y="231"/>
                    </a:lnTo>
                    <a:lnTo>
                      <a:pt x="524" y="314"/>
                    </a:lnTo>
                    <a:lnTo>
                      <a:pt x="419" y="356"/>
                    </a:lnTo>
                    <a:lnTo>
                      <a:pt x="482" y="419"/>
                    </a:lnTo>
                    <a:lnTo>
                      <a:pt x="440" y="503"/>
                    </a:lnTo>
                    <a:lnTo>
                      <a:pt x="398" y="503"/>
                    </a:lnTo>
                    <a:lnTo>
                      <a:pt x="503" y="607"/>
                    </a:lnTo>
                    <a:lnTo>
                      <a:pt x="545" y="670"/>
                    </a:lnTo>
                    <a:lnTo>
                      <a:pt x="419" y="607"/>
                    </a:lnTo>
                    <a:lnTo>
                      <a:pt x="398" y="670"/>
                    </a:lnTo>
                    <a:lnTo>
                      <a:pt x="315" y="587"/>
                    </a:lnTo>
                    <a:lnTo>
                      <a:pt x="294" y="628"/>
                    </a:lnTo>
                    <a:lnTo>
                      <a:pt x="315" y="691"/>
                    </a:lnTo>
                    <a:lnTo>
                      <a:pt x="294" y="733"/>
                    </a:lnTo>
                    <a:lnTo>
                      <a:pt x="273" y="628"/>
                    </a:lnTo>
                    <a:lnTo>
                      <a:pt x="210" y="733"/>
                    </a:lnTo>
                    <a:lnTo>
                      <a:pt x="273" y="796"/>
                    </a:lnTo>
                    <a:lnTo>
                      <a:pt x="210" y="817"/>
                    </a:lnTo>
                    <a:lnTo>
                      <a:pt x="294" y="900"/>
                    </a:lnTo>
                    <a:lnTo>
                      <a:pt x="336" y="900"/>
                    </a:lnTo>
                    <a:lnTo>
                      <a:pt x="294" y="942"/>
                    </a:lnTo>
                    <a:lnTo>
                      <a:pt x="210" y="900"/>
                    </a:lnTo>
                    <a:lnTo>
                      <a:pt x="210" y="1026"/>
                    </a:lnTo>
                    <a:lnTo>
                      <a:pt x="210" y="1047"/>
                    </a:lnTo>
                    <a:lnTo>
                      <a:pt x="377" y="1026"/>
                    </a:lnTo>
                    <a:lnTo>
                      <a:pt x="273" y="1089"/>
                    </a:lnTo>
                    <a:lnTo>
                      <a:pt x="273" y="1110"/>
                    </a:lnTo>
                    <a:lnTo>
                      <a:pt x="294" y="1131"/>
                    </a:lnTo>
                    <a:lnTo>
                      <a:pt x="377" y="1110"/>
                    </a:lnTo>
                    <a:lnTo>
                      <a:pt x="336" y="1131"/>
                    </a:lnTo>
                    <a:lnTo>
                      <a:pt x="398" y="1151"/>
                    </a:lnTo>
                    <a:lnTo>
                      <a:pt x="398" y="1151"/>
                    </a:lnTo>
                    <a:lnTo>
                      <a:pt x="315" y="1131"/>
                    </a:lnTo>
                    <a:lnTo>
                      <a:pt x="294" y="1151"/>
                    </a:lnTo>
                    <a:lnTo>
                      <a:pt x="294" y="1214"/>
                    </a:lnTo>
                    <a:lnTo>
                      <a:pt x="315" y="1235"/>
                    </a:lnTo>
                    <a:lnTo>
                      <a:pt x="273" y="1256"/>
                    </a:lnTo>
                    <a:lnTo>
                      <a:pt x="231" y="1319"/>
                    </a:lnTo>
                    <a:lnTo>
                      <a:pt x="294" y="1319"/>
                    </a:lnTo>
                    <a:lnTo>
                      <a:pt x="294" y="1361"/>
                    </a:lnTo>
                    <a:lnTo>
                      <a:pt x="210" y="1340"/>
                    </a:lnTo>
                    <a:lnTo>
                      <a:pt x="189" y="1403"/>
                    </a:lnTo>
                    <a:lnTo>
                      <a:pt x="210" y="1444"/>
                    </a:lnTo>
                    <a:lnTo>
                      <a:pt x="189" y="1465"/>
                    </a:lnTo>
                    <a:lnTo>
                      <a:pt x="168" y="1528"/>
                    </a:lnTo>
                    <a:lnTo>
                      <a:pt x="63" y="1528"/>
                    </a:lnTo>
                    <a:lnTo>
                      <a:pt x="1" y="1549"/>
                    </a:lnTo>
                    <a:lnTo>
                      <a:pt x="63" y="1570"/>
                    </a:lnTo>
                    <a:lnTo>
                      <a:pt x="126" y="1570"/>
                    </a:lnTo>
                    <a:lnTo>
                      <a:pt x="189" y="1612"/>
                    </a:lnTo>
                    <a:lnTo>
                      <a:pt x="168" y="1633"/>
                    </a:lnTo>
                    <a:lnTo>
                      <a:pt x="105" y="1633"/>
                    </a:lnTo>
                    <a:lnTo>
                      <a:pt x="189" y="1716"/>
                    </a:lnTo>
                    <a:lnTo>
                      <a:pt x="210" y="1716"/>
                    </a:lnTo>
                    <a:lnTo>
                      <a:pt x="273" y="1737"/>
                    </a:lnTo>
                    <a:lnTo>
                      <a:pt x="503" y="1507"/>
                    </a:lnTo>
                    <a:lnTo>
                      <a:pt x="482" y="1570"/>
                    </a:lnTo>
                    <a:lnTo>
                      <a:pt x="503" y="1612"/>
                    </a:lnTo>
                    <a:lnTo>
                      <a:pt x="419" y="1633"/>
                    </a:lnTo>
                    <a:lnTo>
                      <a:pt x="377" y="1758"/>
                    </a:lnTo>
                    <a:lnTo>
                      <a:pt x="377" y="1779"/>
                    </a:lnTo>
                    <a:lnTo>
                      <a:pt x="315" y="1947"/>
                    </a:lnTo>
                    <a:lnTo>
                      <a:pt x="336" y="1947"/>
                    </a:lnTo>
                    <a:lnTo>
                      <a:pt x="294" y="2135"/>
                    </a:lnTo>
                    <a:lnTo>
                      <a:pt x="294" y="2239"/>
                    </a:lnTo>
                    <a:lnTo>
                      <a:pt x="231" y="2281"/>
                    </a:lnTo>
                    <a:lnTo>
                      <a:pt x="294" y="2323"/>
                    </a:lnTo>
                    <a:lnTo>
                      <a:pt x="315" y="2302"/>
                    </a:lnTo>
                    <a:lnTo>
                      <a:pt x="231" y="2449"/>
                    </a:lnTo>
                    <a:lnTo>
                      <a:pt x="231" y="2595"/>
                    </a:lnTo>
                    <a:lnTo>
                      <a:pt x="189" y="2658"/>
                    </a:lnTo>
                    <a:lnTo>
                      <a:pt x="189" y="2700"/>
                    </a:lnTo>
                    <a:lnTo>
                      <a:pt x="315" y="2700"/>
                    </a:lnTo>
                    <a:lnTo>
                      <a:pt x="294" y="2595"/>
                    </a:lnTo>
                    <a:lnTo>
                      <a:pt x="336" y="2491"/>
                    </a:lnTo>
                    <a:lnTo>
                      <a:pt x="336" y="2407"/>
                    </a:lnTo>
                    <a:lnTo>
                      <a:pt x="398" y="2323"/>
                    </a:lnTo>
                    <a:lnTo>
                      <a:pt x="336" y="2135"/>
                    </a:lnTo>
                    <a:lnTo>
                      <a:pt x="398" y="2135"/>
                    </a:lnTo>
                    <a:lnTo>
                      <a:pt x="545" y="1947"/>
                    </a:lnTo>
                    <a:lnTo>
                      <a:pt x="440" y="2135"/>
                    </a:lnTo>
                    <a:lnTo>
                      <a:pt x="419" y="2239"/>
                    </a:lnTo>
                    <a:lnTo>
                      <a:pt x="482" y="2260"/>
                    </a:lnTo>
                    <a:lnTo>
                      <a:pt x="482" y="2198"/>
                    </a:lnTo>
                    <a:lnTo>
                      <a:pt x="545" y="2135"/>
                    </a:lnTo>
                    <a:lnTo>
                      <a:pt x="587" y="2260"/>
                    </a:lnTo>
                    <a:lnTo>
                      <a:pt x="628" y="2135"/>
                    </a:lnTo>
                    <a:lnTo>
                      <a:pt x="628" y="2030"/>
                    </a:lnTo>
                    <a:lnTo>
                      <a:pt x="691" y="1988"/>
                    </a:lnTo>
                    <a:lnTo>
                      <a:pt x="649" y="2135"/>
                    </a:lnTo>
                    <a:lnTo>
                      <a:pt x="754" y="2198"/>
                    </a:lnTo>
                    <a:lnTo>
                      <a:pt x="649" y="2177"/>
                    </a:lnTo>
                    <a:lnTo>
                      <a:pt x="628" y="2323"/>
                    </a:lnTo>
                    <a:lnTo>
                      <a:pt x="649" y="2449"/>
                    </a:lnTo>
                    <a:lnTo>
                      <a:pt x="712" y="2470"/>
                    </a:lnTo>
                    <a:lnTo>
                      <a:pt x="754" y="2574"/>
                    </a:lnTo>
                    <a:lnTo>
                      <a:pt x="649" y="2658"/>
                    </a:lnTo>
                    <a:lnTo>
                      <a:pt x="587" y="2909"/>
                    </a:lnTo>
                    <a:lnTo>
                      <a:pt x="587" y="3014"/>
                    </a:lnTo>
                    <a:lnTo>
                      <a:pt x="503" y="2972"/>
                    </a:lnTo>
                    <a:lnTo>
                      <a:pt x="503" y="3097"/>
                    </a:lnTo>
                    <a:lnTo>
                      <a:pt x="628" y="3244"/>
                    </a:lnTo>
                    <a:lnTo>
                      <a:pt x="587" y="3097"/>
                    </a:lnTo>
                    <a:lnTo>
                      <a:pt x="649" y="3076"/>
                    </a:lnTo>
                    <a:lnTo>
                      <a:pt x="859" y="3223"/>
                    </a:lnTo>
                    <a:lnTo>
                      <a:pt x="859" y="3097"/>
                    </a:lnTo>
                    <a:lnTo>
                      <a:pt x="796" y="3035"/>
                    </a:lnTo>
                    <a:lnTo>
                      <a:pt x="838" y="3014"/>
                    </a:lnTo>
                    <a:lnTo>
                      <a:pt x="1005" y="3118"/>
                    </a:lnTo>
                    <a:lnTo>
                      <a:pt x="1131" y="3118"/>
                    </a:lnTo>
                    <a:lnTo>
                      <a:pt x="1131" y="3076"/>
                    </a:lnTo>
                    <a:lnTo>
                      <a:pt x="1235" y="3076"/>
                    </a:lnTo>
                    <a:lnTo>
                      <a:pt x="1256" y="2972"/>
                    </a:lnTo>
                    <a:lnTo>
                      <a:pt x="1549" y="2993"/>
                    </a:lnTo>
                    <a:lnTo>
                      <a:pt x="1361" y="3014"/>
                    </a:lnTo>
                    <a:lnTo>
                      <a:pt x="1235" y="3348"/>
                    </a:lnTo>
                    <a:lnTo>
                      <a:pt x="1382" y="3620"/>
                    </a:lnTo>
                    <a:lnTo>
                      <a:pt x="1444" y="3558"/>
                    </a:lnTo>
                    <a:lnTo>
                      <a:pt x="1444" y="3704"/>
                    </a:lnTo>
                    <a:lnTo>
                      <a:pt x="1549" y="3600"/>
                    </a:lnTo>
                    <a:lnTo>
                      <a:pt x="1654" y="3600"/>
                    </a:lnTo>
                    <a:lnTo>
                      <a:pt x="1633" y="3746"/>
                    </a:lnTo>
                    <a:lnTo>
                      <a:pt x="1654" y="3767"/>
                    </a:lnTo>
                    <a:lnTo>
                      <a:pt x="1549" y="3851"/>
                    </a:lnTo>
                    <a:lnTo>
                      <a:pt x="1570" y="4018"/>
                    </a:lnTo>
                    <a:lnTo>
                      <a:pt x="1528" y="4123"/>
                    </a:lnTo>
                    <a:lnTo>
                      <a:pt x="1570" y="4227"/>
                    </a:lnTo>
                    <a:lnTo>
                      <a:pt x="1654" y="4290"/>
                    </a:lnTo>
                    <a:lnTo>
                      <a:pt x="1737" y="4290"/>
                    </a:lnTo>
                    <a:lnTo>
                      <a:pt x="1675" y="4332"/>
                    </a:lnTo>
                    <a:lnTo>
                      <a:pt x="1591" y="4332"/>
                    </a:lnTo>
                    <a:lnTo>
                      <a:pt x="1549" y="4248"/>
                    </a:lnTo>
                    <a:lnTo>
                      <a:pt x="1465" y="4269"/>
                    </a:lnTo>
                    <a:lnTo>
                      <a:pt x="1528" y="4353"/>
                    </a:lnTo>
                    <a:lnTo>
                      <a:pt x="1591" y="4395"/>
                    </a:lnTo>
                    <a:lnTo>
                      <a:pt x="1486" y="4374"/>
                    </a:lnTo>
                    <a:lnTo>
                      <a:pt x="1424" y="4290"/>
                    </a:lnTo>
                    <a:lnTo>
                      <a:pt x="1235" y="4353"/>
                    </a:lnTo>
                    <a:lnTo>
                      <a:pt x="1152" y="4353"/>
                    </a:lnTo>
                    <a:lnTo>
                      <a:pt x="963" y="4436"/>
                    </a:lnTo>
                    <a:lnTo>
                      <a:pt x="859" y="4583"/>
                    </a:lnTo>
                    <a:lnTo>
                      <a:pt x="733" y="4667"/>
                    </a:lnTo>
                    <a:lnTo>
                      <a:pt x="691" y="4750"/>
                    </a:lnTo>
                    <a:lnTo>
                      <a:pt x="817" y="4750"/>
                    </a:lnTo>
                    <a:lnTo>
                      <a:pt x="817" y="4688"/>
                    </a:lnTo>
                    <a:lnTo>
                      <a:pt x="1026" y="4646"/>
                    </a:lnTo>
                    <a:lnTo>
                      <a:pt x="1005" y="4750"/>
                    </a:lnTo>
                    <a:lnTo>
                      <a:pt x="1068" y="4813"/>
                    </a:lnTo>
                    <a:lnTo>
                      <a:pt x="1005" y="4876"/>
                    </a:lnTo>
                    <a:lnTo>
                      <a:pt x="1026" y="4960"/>
                    </a:lnTo>
                    <a:lnTo>
                      <a:pt x="1068" y="4960"/>
                    </a:lnTo>
                    <a:lnTo>
                      <a:pt x="942" y="5190"/>
                    </a:lnTo>
                    <a:lnTo>
                      <a:pt x="859" y="5232"/>
                    </a:lnTo>
                    <a:lnTo>
                      <a:pt x="754" y="5294"/>
                    </a:lnTo>
                    <a:lnTo>
                      <a:pt x="733" y="5294"/>
                    </a:lnTo>
                    <a:lnTo>
                      <a:pt x="608" y="5378"/>
                    </a:lnTo>
                    <a:lnTo>
                      <a:pt x="524" y="5378"/>
                    </a:lnTo>
                    <a:lnTo>
                      <a:pt x="398" y="5483"/>
                    </a:lnTo>
                    <a:lnTo>
                      <a:pt x="503" y="5483"/>
                    </a:lnTo>
                    <a:lnTo>
                      <a:pt x="503" y="5545"/>
                    </a:lnTo>
                    <a:lnTo>
                      <a:pt x="419" y="5608"/>
                    </a:lnTo>
                    <a:lnTo>
                      <a:pt x="545" y="5629"/>
                    </a:lnTo>
                    <a:lnTo>
                      <a:pt x="524" y="5650"/>
                    </a:lnTo>
                    <a:lnTo>
                      <a:pt x="587" y="5692"/>
                    </a:lnTo>
                    <a:lnTo>
                      <a:pt x="649" y="5650"/>
                    </a:lnTo>
                    <a:lnTo>
                      <a:pt x="754" y="5608"/>
                    </a:lnTo>
                    <a:lnTo>
                      <a:pt x="900" y="5545"/>
                    </a:lnTo>
                    <a:lnTo>
                      <a:pt x="921" y="5629"/>
                    </a:lnTo>
                    <a:lnTo>
                      <a:pt x="1026" y="5650"/>
                    </a:lnTo>
                    <a:lnTo>
                      <a:pt x="942" y="5692"/>
                    </a:lnTo>
                    <a:lnTo>
                      <a:pt x="921" y="5734"/>
                    </a:lnTo>
                    <a:lnTo>
                      <a:pt x="1068" y="5734"/>
                    </a:lnTo>
                    <a:lnTo>
                      <a:pt x="1068" y="5713"/>
                    </a:lnTo>
                    <a:lnTo>
                      <a:pt x="1152" y="5692"/>
                    </a:lnTo>
                    <a:lnTo>
                      <a:pt x="1256" y="5796"/>
                    </a:lnTo>
                    <a:lnTo>
                      <a:pt x="1319" y="5859"/>
                    </a:lnTo>
                    <a:lnTo>
                      <a:pt x="1486" y="5859"/>
                    </a:lnTo>
                    <a:lnTo>
                      <a:pt x="1549" y="5796"/>
                    </a:lnTo>
                    <a:lnTo>
                      <a:pt x="1633" y="5755"/>
                    </a:lnTo>
                    <a:lnTo>
                      <a:pt x="1758" y="5713"/>
                    </a:lnTo>
                    <a:lnTo>
                      <a:pt x="1800" y="5650"/>
                    </a:lnTo>
                    <a:lnTo>
                      <a:pt x="1905" y="5608"/>
                    </a:lnTo>
                    <a:lnTo>
                      <a:pt x="1758" y="5755"/>
                    </a:lnTo>
                    <a:lnTo>
                      <a:pt x="1633" y="5901"/>
                    </a:lnTo>
                    <a:lnTo>
                      <a:pt x="1633" y="6048"/>
                    </a:lnTo>
                    <a:lnTo>
                      <a:pt x="1528" y="6048"/>
                    </a:lnTo>
                    <a:lnTo>
                      <a:pt x="1444" y="6068"/>
                    </a:lnTo>
                    <a:lnTo>
                      <a:pt x="1361" y="6027"/>
                    </a:lnTo>
                    <a:lnTo>
                      <a:pt x="1131" y="6006"/>
                    </a:lnTo>
                    <a:lnTo>
                      <a:pt x="963" y="6048"/>
                    </a:lnTo>
                    <a:lnTo>
                      <a:pt x="963" y="6131"/>
                    </a:lnTo>
                    <a:lnTo>
                      <a:pt x="900" y="6215"/>
                    </a:lnTo>
                    <a:lnTo>
                      <a:pt x="796" y="6215"/>
                    </a:lnTo>
                    <a:lnTo>
                      <a:pt x="796" y="6382"/>
                    </a:lnTo>
                    <a:lnTo>
                      <a:pt x="691" y="6487"/>
                    </a:lnTo>
                    <a:lnTo>
                      <a:pt x="649" y="6550"/>
                    </a:lnTo>
                    <a:lnTo>
                      <a:pt x="545" y="6550"/>
                    </a:lnTo>
                    <a:lnTo>
                      <a:pt x="524" y="6675"/>
                    </a:lnTo>
                    <a:lnTo>
                      <a:pt x="482" y="6675"/>
                    </a:lnTo>
                    <a:lnTo>
                      <a:pt x="440" y="6738"/>
                    </a:lnTo>
                    <a:lnTo>
                      <a:pt x="315" y="6843"/>
                    </a:lnTo>
                    <a:lnTo>
                      <a:pt x="231" y="6801"/>
                    </a:lnTo>
                    <a:lnTo>
                      <a:pt x="168" y="6864"/>
                    </a:lnTo>
                    <a:lnTo>
                      <a:pt x="168" y="6968"/>
                    </a:lnTo>
                    <a:lnTo>
                      <a:pt x="273" y="6968"/>
                    </a:lnTo>
                    <a:lnTo>
                      <a:pt x="273" y="6885"/>
                    </a:lnTo>
                    <a:lnTo>
                      <a:pt x="377" y="6905"/>
                    </a:lnTo>
                    <a:lnTo>
                      <a:pt x="419" y="7010"/>
                    </a:lnTo>
                    <a:lnTo>
                      <a:pt x="503" y="6968"/>
                    </a:lnTo>
                    <a:lnTo>
                      <a:pt x="482" y="6905"/>
                    </a:lnTo>
                    <a:lnTo>
                      <a:pt x="524" y="6843"/>
                    </a:lnTo>
                    <a:lnTo>
                      <a:pt x="545" y="6864"/>
                    </a:lnTo>
                    <a:lnTo>
                      <a:pt x="628" y="6801"/>
                    </a:lnTo>
                    <a:lnTo>
                      <a:pt x="649" y="6801"/>
                    </a:lnTo>
                    <a:lnTo>
                      <a:pt x="712" y="6696"/>
                    </a:lnTo>
                    <a:lnTo>
                      <a:pt x="817" y="6759"/>
                    </a:lnTo>
                    <a:lnTo>
                      <a:pt x="900" y="6696"/>
                    </a:lnTo>
                    <a:lnTo>
                      <a:pt x="963" y="6738"/>
                    </a:lnTo>
                    <a:lnTo>
                      <a:pt x="1005" y="6696"/>
                    </a:lnTo>
                    <a:lnTo>
                      <a:pt x="1047" y="6759"/>
                    </a:lnTo>
                    <a:lnTo>
                      <a:pt x="1110" y="6759"/>
                    </a:lnTo>
                    <a:lnTo>
                      <a:pt x="1172" y="6801"/>
                    </a:lnTo>
                    <a:lnTo>
                      <a:pt x="1277" y="6801"/>
                    </a:lnTo>
                    <a:lnTo>
                      <a:pt x="1256" y="6759"/>
                    </a:lnTo>
                    <a:lnTo>
                      <a:pt x="1340" y="6738"/>
                    </a:lnTo>
                    <a:lnTo>
                      <a:pt x="1361" y="6654"/>
                    </a:lnTo>
                    <a:lnTo>
                      <a:pt x="1340" y="6571"/>
                    </a:lnTo>
                    <a:lnTo>
                      <a:pt x="1382" y="6487"/>
                    </a:lnTo>
                    <a:lnTo>
                      <a:pt x="1444" y="6487"/>
                    </a:lnTo>
                    <a:lnTo>
                      <a:pt x="1465" y="6445"/>
                    </a:lnTo>
                    <a:lnTo>
                      <a:pt x="1675" y="6424"/>
                    </a:lnTo>
                    <a:lnTo>
                      <a:pt x="1779" y="6424"/>
                    </a:lnTo>
                    <a:lnTo>
                      <a:pt x="1905" y="6487"/>
                    </a:lnTo>
                    <a:lnTo>
                      <a:pt x="2093" y="6487"/>
                    </a:lnTo>
                    <a:lnTo>
                      <a:pt x="2177" y="6529"/>
                    </a:lnTo>
                    <a:lnTo>
                      <a:pt x="2198" y="6445"/>
                    </a:lnTo>
                    <a:lnTo>
                      <a:pt x="2323" y="6361"/>
                    </a:lnTo>
                    <a:lnTo>
                      <a:pt x="2407" y="6382"/>
                    </a:lnTo>
                    <a:lnTo>
                      <a:pt x="2512" y="6320"/>
                    </a:lnTo>
                    <a:lnTo>
                      <a:pt x="2616" y="6340"/>
                    </a:lnTo>
                    <a:lnTo>
                      <a:pt x="2637" y="6320"/>
                    </a:lnTo>
                    <a:lnTo>
                      <a:pt x="2721" y="6278"/>
                    </a:lnTo>
                    <a:lnTo>
                      <a:pt x="2721" y="6320"/>
                    </a:lnTo>
                    <a:lnTo>
                      <a:pt x="2804" y="6361"/>
                    </a:lnTo>
                    <a:lnTo>
                      <a:pt x="2888" y="6320"/>
                    </a:lnTo>
                    <a:lnTo>
                      <a:pt x="3056" y="6320"/>
                    </a:lnTo>
                    <a:lnTo>
                      <a:pt x="3202" y="6278"/>
                    </a:lnTo>
                    <a:lnTo>
                      <a:pt x="3307" y="6320"/>
                    </a:lnTo>
                    <a:lnTo>
                      <a:pt x="3349" y="6340"/>
                    </a:lnTo>
                    <a:lnTo>
                      <a:pt x="3453" y="6257"/>
                    </a:lnTo>
                    <a:lnTo>
                      <a:pt x="3537" y="6236"/>
                    </a:lnTo>
                    <a:lnTo>
                      <a:pt x="3621" y="6152"/>
                    </a:lnTo>
                    <a:lnTo>
                      <a:pt x="3683" y="6152"/>
                    </a:lnTo>
                    <a:lnTo>
                      <a:pt x="3746" y="6173"/>
                    </a:lnTo>
                    <a:lnTo>
                      <a:pt x="3725" y="6110"/>
                    </a:lnTo>
                    <a:lnTo>
                      <a:pt x="3851" y="6027"/>
                    </a:lnTo>
                    <a:lnTo>
                      <a:pt x="3955" y="6006"/>
                    </a:lnTo>
                    <a:lnTo>
                      <a:pt x="3955" y="5922"/>
                    </a:lnTo>
                    <a:lnTo>
                      <a:pt x="3934" y="5859"/>
                    </a:lnTo>
                    <a:lnTo>
                      <a:pt x="3955" y="5796"/>
                    </a:lnTo>
                    <a:lnTo>
                      <a:pt x="3788" y="5796"/>
                    </a:lnTo>
                    <a:lnTo>
                      <a:pt x="3683" y="5838"/>
                    </a:lnTo>
                    <a:lnTo>
                      <a:pt x="3641" y="5838"/>
                    </a:lnTo>
                    <a:lnTo>
                      <a:pt x="3537" y="5817"/>
                    </a:lnTo>
                    <a:lnTo>
                      <a:pt x="3474" y="5796"/>
                    </a:lnTo>
                    <a:lnTo>
                      <a:pt x="3537" y="5755"/>
                    </a:lnTo>
                    <a:lnTo>
                      <a:pt x="3558" y="5755"/>
                    </a:lnTo>
                    <a:lnTo>
                      <a:pt x="3558" y="5734"/>
                    </a:lnTo>
                    <a:lnTo>
                      <a:pt x="3474" y="5713"/>
                    </a:lnTo>
                    <a:lnTo>
                      <a:pt x="3411" y="5734"/>
                    </a:lnTo>
                    <a:lnTo>
                      <a:pt x="3516" y="5650"/>
                    </a:lnTo>
                    <a:lnTo>
                      <a:pt x="3579" y="5692"/>
                    </a:lnTo>
                    <a:lnTo>
                      <a:pt x="3662" y="5629"/>
                    </a:lnTo>
                    <a:lnTo>
                      <a:pt x="3641" y="5545"/>
                    </a:lnTo>
                    <a:lnTo>
                      <a:pt x="3558" y="5545"/>
                    </a:lnTo>
                    <a:lnTo>
                      <a:pt x="3621" y="5504"/>
                    </a:lnTo>
                    <a:lnTo>
                      <a:pt x="3662" y="5441"/>
                    </a:lnTo>
                    <a:lnTo>
                      <a:pt x="3725" y="5504"/>
                    </a:lnTo>
                    <a:lnTo>
                      <a:pt x="3788" y="5441"/>
                    </a:lnTo>
                    <a:lnTo>
                      <a:pt x="3851" y="5399"/>
                    </a:lnTo>
                    <a:lnTo>
                      <a:pt x="3788" y="5378"/>
                    </a:lnTo>
                    <a:lnTo>
                      <a:pt x="3830" y="5336"/>
                    </a:lnTo>
                    <a:lnTo>
                      <a:pt x="3725" y="5336"/>
                    </a:lnTo>
                    <a:lnTo>
                      <a:pt x="3767" y="5273"/>
                    </a:lnTo>
                    <a:lnTo>
                      <a:pt x="3830" y="5294"/>
                    </a:lnTo>
                    <a:lnTo>
                      <a:pt x="3851" y="5315"/>
                    </a:lnTo>
                    <a:lnTo>
                      <a:pt x="3893" y="5232"/>
                    </a:lnTo>
                    <a:lnTo>
                      <a:pt x="3976" y="5211"/>
                    </a:lnTo>
                    <a:lnTo>
                      <a:pt x="3976" y="5064"/>
                    </a:lnTo>
                    <a:lnTo>
                      <a:pt x="4060" y="4897"/>
                    </a:lnTo>
                    <a:lnTo>
                      <a:pt x="3997" y="4813"/>
                    </a:lnTo>
                    <a:lnTo>
                      <a:pt x="3976" y="4688"/>
                    </a:lnTo>
                    <a:lnTo>
                      <a:pt x="3767" y="4541"/>
                    </a:lnTo>
                    <a:lnTo>
                      <a:pt x="3349" y="4541"/>
                    </a:lnTo>
                    <a:lnTo>
                      <a:pt x="3328" y="4667"/>
                    </a:lnTo>
                    <a:lnTo>
                      <a:pt x="3307" y="4708"/>
                    </a:lnTo>
                    <a:lnTo>
                      <a:pt x="3202" y="4646"/>
                    </a:lnTo>
                    <a:lnTo>
                      <a:pt x="3097" y="4604"/>
                    </a:lnTo>
                    <a:lnTo>
                      <a:pt x="3265" y="4436"/>
                    </a:lnTo>
                    <a:lnTo>
                      <a:pt x="3265" y="4332"/>
                    </a:lnTo>
                    <a:lnTo>
                      <a:pt x="3139" y="4123"/>
                    </a:lnTo>
                    <a:lnTo>
                      <a:pt x="3097" y="4123"/>
                    </a:lnTo>
                    <a:lnTo>
                      <a:pt x="2951" y="4039"/>
                    </a:lnTo>
                    <a:lnTo>
                      <a:pt x="2909" y="3955"/>
                    </a:lnTo>
                    <a:lnTo>
                      <a:pt x="2846" y="3976"/>
                    </a:lnTo>
                    <a:lnTo>
                      <a:pt x="2825" y="3976"/>
                    </a:lnTo>
                    <a:lnTo>
                      <a:pt x="2742" y="3955"/>
                    </a:lnTo>
                    <a:lnTo>
                      <a:pt x="2825" y="3955"/>
                    </a:lnTo>
                    <a:lnTo>
                      <a:pt x="2930" y="3934"/>
                    </a:lnTo>
                    <a:lnTo>
                      <a:pt x="2993" y="3955"/>
                    </a:lnTo>
                    <a:lnTo>
                      <a:pt x="3014" y="4018"/>
                    </a:lnTo>
                    <a:lnTo>
                      <a:pt x="3139" y="4018"/>
                    </a:lnTo>
                    <a:lnTo>
                      <a:pt x="2993" y="3830"/>
                    </a:lnTo>
                    <a:lnTo>
                      <a:pt x="2909" y="3725"/>
                    </a:lnTo>
                    <a:lnTo>
                      <a:pt x="2951" y="3641"/>
                    </a:lnTo>
                    <a:lnTo>
                      <a:pt x="2993" y="3641"/>
                    </a:lnTo>
                    <a:lnTo>
                      <a:pt x="2909" y="3600"/>
                    </a:lnTo>
                    <a:lnTo>
                      <a:pt x="2888" y="3537"/>
                    </a:lnTo>
                    <a:lnTo>
                      <a:pt x="2846" y="3537"/>
                    </a:lnTo>
                    <a:lnTo>
                      <a:pt x="2784" y="3348"/>
                    </a:lnTo>
                    <a:lnTo>
                      <a:pt x="2616" y="3307"/>
                    </a:lnTo>
                    <a:lnTo>
                      <a:pt x="2428" y="3244"/>
                    </a:lnTo>
                    <a:lnTo>
                      <a:pt x="2428" y="3181"/>
                    </a:lnTo>
                    <a:lnTo>
                      <a:pt x="2386" y="3139"/>
                    </a:lnTo>
                    <a:lnTo>
                      <a:pt x="2323" y="2930"/>
                    </a:lnTo>
                    <a:lnTo>
                      <a:pt x="2260" y="2825"/>
                    </a:lnTo>
                    <a:lnTo>
                      <a:pt x="2198" y="2574"/>
                    </a:lnTo>
                    <a:lnTo>
                      <a:pt x="2156" y="2470"/>
                    </a:lnTo>
                    <a:lnTo>
                      <a:pt x="2093" y="2470"/>
                    </a:lnTo>
                    <a:lnTo>
                      <a:pt x="1947" y="2239"/>
                    </a:lnTo>
                    <a:lnTo>
                      <a:pt x="1842" y="2198"/>
                    </a:lnTo>
                    <a:lnTo>
                      <a:pt x="1758" y="2156"/>
                    </a:lnTo>
                    <a:lnTo>
                      <a:pt x="1654" y="2093"/>
                    </a:lnTo>
                    <a:lnTo>
                      <a:pt x="1591" y="2156"/>
                    </a:lnTo>
                    <a:lnTo>
                      <a:pt x="1486" y="2198"/>
                    </a:lnTo>
                    <a:lnTo>
                      <a:pt x="1361" y="2177"/>
                    </a:lnTo>
                    <a:lnTo>
                      <a:pt x="1277" y="2177"/>
                    </a:lnTo>
                    <a:lnTo>
                      <a:pt x="1172" y="2156"/>
                    </a:lnTo>
                    <a:lnTo>
                      <a:pt x="1152" y="2072"/>
                    </a:lnTo>
                    <a:lnTo>
                      <a:pt x="1152" y="2072"/>
                    </a:lnTo>
                    <a:lnTo>
                      <a:pt x="1214" y="2093"/>
                    </a:lnTo>
                    <a:lnTo>
                      <a:pt x="1340" y="2135"/>
                    </a:lnTo>
                    <a:lnTo>
                      <a:pt x="1465" y="2093"/>
                    </a:lnTo>
                    <a:lnTo>
                      <a:pt x="1486" y="1988"/>
                    </a:lnTo>
                    <a:lnTo>
                      <a:pt x="1591" y="1988"/>
                    </a:lnTo>
                    <a:lnTo>
                      <a:pt x="1696" y="1926"/>
                    </a:lnTo>
                    <a:lnTo>
                      <a:pt x="1591" y="1884"/>
                    </a:lnTo>
                    <a:lnTo>
                      <a:pt x="1591" y="1800"/>
                    </a:lnTo>
                    <a:lnTo>
                      <a:pt x="1549" y="1779"/>
                    </a:lnTo>
                    <a:lnTo>
                      <a:pt x="1424" y="1863"/>
                    </a:lnTo>
                    <a:lnTo>
                      <a:pt x="1382" y="1842"/>
                    </a:lnTo>
                    <a:lnTo>
                      <a:pt x="1486" y="1758"/>
                    </a:lnTo>
                    <a:lnTo>
                      <a:pt x="1633" y="1758"/>
                    </a:lnTo>
                    <a:lnTo>
                      <a:pt x="1696" y="1716"/>
                    </a:lnTo>
                    <a:lnTo>
                      <a:pt x="1696" y="1633"/>
                    </a:lnTo>
                    <a:lnTo>
                      <a:pt x="1758" y="1612"/>
                    </a:lnTo>
                    <a:lnTo>
                      <a:pt x="1842" y="1444"/>
                    </a:lnTo>
                    <a:lnTo>
                      <a:pt x="1884" y="1403"/>
                    </a:lnTo>
                    <a:lnTo>
                      <a:pt x="1884" y="1340"/>
                    </a:lnTo>
                    <a:lnTo>
                      <a:pt x="1947" y="1235"/>
                    </a:lnTo>
                    <a:lnTo>
                      <a:pt x="1905" y="1214"/>
                    </a:lnTo>
                    <a:lnTo>
                      <a:pt x="1968" y="1047"/>
                    </a:lnTo>
                    <a:lnTo>
                      <a:pt x="2072" y="984"/>
                    </a:lnTo>
                    <a:lnTo>
                      <a:pt x="2072" y="900"/>
                    </a:lnTo>
                    <a:lnTo>
                      <a:pt x="1905" y="754"/>
                    </a:lnTo>
                    <a:lnTo>
                      <a:pt x="1884" y="796"/>
                    </a:lnTo>
                    <a:lnTo>
                      <a:pt x="1675" y="796"/>
                    </a:lnTo>
                    <a:lnTo>
                      <a:pt x="1528" y="754"/>
                    </a:lnTo>
                    <a:lnTo>
                      <a:pt x="1486" y="817"/>
                    </a:lnTo>
                    <a:lnTo>
                      <a:pt x="1424" y="817"/>
                    </a:lnTo>
                    <a:lnTo>
                      <a:pt x="1340" y="754"/>
                    </a:lnTo>
                    <a:lnTo>
                      <a:pt x="1256" y="796"/>
                    </a:lnTo>
                    <a:lnTo>
                      <a:pt x="1256" y="817"/>
                    </a:lnTo>
                    <a:lnTo>
                      <a:pt x="1172" y="838"/>
                    </a:lnTo>
                    <a:lnTo>
                      <a:pt x="1068" y="900"/>
                    </a:lnTo>
                    <a:lnTo>
                      <a:pt x="1047" y="900"/>
                    </a:lnTo>
                    <a:lnTo>
                      <a:pt x="963" y="942"/>
                    </a:lnTo>
                    <a:lnTo>
                      <a:pt x="942" y="921"/>
                    </a:lnTo>
                    <a:lnTo>
                      <a:pt x="1047" y="817"/>
                    </a:lnTo>
                    <a:lnTo>
                      <a:pt x="1131" y="691"/>
                    </a:lnTo>
                    <a:lnTo>
                      <a:pt x="1131" y="691"/>
                    </a:lnTo>
                    <a:lnTo>
                      <a:pt x="1068" y="712"/>
                    </a:lnTo>
                    <a:lnTo>
                      <a:pt x="963" y="691"/>
                    </a:lnTo>
                    <a:lnTo>
                      <a:pt x="1026" y="670"/>
                    </a:lnTo>
                    <a:lnTo>
                      <a:pt x="1047" y="587"/>
                    </a:lnTo>
                    <a:lnTo>
                      <a:pt x="1277" y="419"/>
                    </a:lnTo>
                    <a:lnTo>
                      <a:pt x="1340" y="294"/>
                    </a:lnTo>
                    <a:lnTo>
                      <a:pt x="1424" y="273"/>
                    </a:lnTo>
                    <a:lnTo>
                      <a:pt x="1444" y="168"/>
                    </a:lnTo>
                    <a:lnTo>
                      <a:pt x="1424" y="147"/>
                    </a:lnTo>
                    <a:lnTo>
                      <a:pt x="1465" y="63"/>
                    </a:lnTo>
                    <a:lnTo>
                      <a:pt x="1444"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4" name="Google Shape;564;p45"/>
              <p:cNvSpPr/>
              <p:nvPr/>
            </p:nvSpPr>
            <p:spPr>
              <a:xfrm>
                <a:off x="3586375" y="2350350"/>
                <a:ext cx="31925" cy="25125"/>
              </a:xfrm>
              <a:custGeom>
                <a:avLst/>
                <a:gdLst/>
                <a:ahLst/>
                <a:cxnLst/>
                <a:rect l="l" t="t" r="r" b="b"/>
                <a:pathLst>
                  <a:path w="1277" h="1005" extrusionOk="0">
                    <a:moveTo>
                      <a:pt x="732" y="1"/>
                    </a:moveTo>
                    <a:lnTo>
                      <a:pt x="628" y="63"/>
                    </a:lnTo>
                    <a:lnTo>
                      <a:pt x="544" y="63"/>
                    </a:lnTo>
                    <a:lnTo>
                      <a:pt x="523" y="126"/>
                    </a:lnTo>
                    <a:lnTo>
                      <a:pt x="419" y="126"/>
                    </a:lnTo>
                    <a:lnTo>
                      <a:pt x="377" y="210"/>
                    </a:lnTo>
                    <a:lnTo>
                      <a:pt x="293" y="231"/>
                    </a:lnTo>
                    <a:lnTo>
                      <a:pt x="272" y="335"/>
                    </a:lnTo>
                    <a:lnTo>
                      <a:pt x="126" y="356"/>
                    </a:lnTo>
                    <a:lnTo>
                      <a:pt x="0" y="586"/>
                    </a:lnTo>
                    <a:lnTo>
                      <a:pt x="272" y="838"/>
                    </a:lnTo>
                    <a:lnTo>
                      <a:pt x="335" y="796"/>
                    </a:lnTo>
                    <a:lnTo>
                      <a:pt x="377" y="649"/>
                    </a:lnTo>
                    <a:lnTo>
                      <a:pt x="440" y="586"/>
                    </a:lnTo>
                    <a:lnTo>
                      <a:pt x="607" y="691"/>
                    </a:lnTo>
                    <a:lnTo>
                      <a:pt x="712" y="900"/>
                    </a:lnTo>
                    <a:lnTo>
                      <a:pt x="795" y="942"/>
                    </a:lnTo>
                    <a:lnTo>
                      <a:pt x="921" y="1005"/>
                    </a:lnTo>
                    <a:lnTo>
                      <a:pt x="942" y="1005"/>
                    </a:lnTo>
                    <a:lnTo>
                      <a:pt x="942" y="942"/>
                    </a:lnTo>
                    <a:lnTo>
                      <a:pt x="1004" y="942"/>
                    </a:lnTo>
                    <a:lnTo>
                      <a:pt x="1067" y="858"/>
                    </a:lnTo>
                    <a:lnTo>
                      <a:pt x="1067" y="775"/>
                    </a:lnTo>
                    <a:lnTo>
                      <a:pt x="1214" y="796"/>
                    </a:lnTo>
                    <a:lnTo>
                      <a:pt x="1235" y="691"/>
                    </a:lnTo>
                    <a:lnTo>
                      <a:pt x="1151" y="691"/>
                    </a:lnTo>
                    <a:lnTo>
                      <a:pt x="1172" y="586"/>
                    </a:lnTo>
                    <a:lnTo>
                      <a:pt x="1151" y="545"/>
                    </a:lnTo>
                    <a:lnTo>
                      <a:pt x="1214" y="524"/>
                    </a:lnTo>
                    <a:lnTo>
                      <a:pt x="1277" y="733"/>
                    </a:lnTo>
                    <a:lnTo>
                      <a:pt x="1235" y="461"/>
                    </a:lnTo>
                    <a:lnTo>
                      <a:pt x="1109" y="461"/>
                    </a:lnTo>
                    <a:lnTo>
                      <a:pt x="1172" y="419"/>
                    </a:lnTo>
                    <a:lnTo>
                      <a:pt x="1004" y="147"/>
                    </a:lnTo>
                    <a:lnTo>
                      <a:pt x="1004" y="42"/>
                    </a:lnTo>
                    <a:lnTo>
                      <a:pt x="921" y="21"/>
                    </a:lnTo>
                    <a:lnTo>
                      <a:pt x="732"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65" name="Google Shape;565;p45"/>
            <p:cNvSpPr/>
            <p:nvPr/>
          </p:nvSpPr>
          <p:spPr>
            <a:xfrm>
              <a:off x="4037841" y="3224817"/>
              <a:ext cx="52333" cy="93527"/>
            </a:xfrm>
            <a:custGeom>
              <a:avLst/>
              <a:gdLst/>
              <a:ahLst/>
              <a:cxnLst/>
              <a:rect l="l" t="t" r="r" b="b"/>
              <a:pathLst>
                <a:path w="4395" h="8224" extrusionOk="0">
                  <a:moveTo>
                    <a:pt x="3914" y="1"/>
                  </a:moveTo>
                  <a:lnTo>
                    <a:pt x="3746" y="168"/>
                  </a:lnTo>
                  <a:lnTo>
                    <a:pt x="3809" y="252"/>
                  </a:lnTo>
                  <a:lnTo>
                    <a:pt x="3704" y="293"/>
                  </a:lnTo>
                  <a:lnTo>
                    <a:pt x="3600" y="252"/>
                  </a:lnTo>
                  <a:lnTo>
                    <a:pt x="3537" y="252"/>
                  </a:lnTo>
                  <a:lnTo>
                    <a:pt x="3621" y="377"/>
                  </a:lnTo>
                  <a:lnTo>
                    <a:pt x="3621" y="419"/>
                  </a:lnTo>
                  <a:lnTo>
                    <a:pt x="3704" y="503"/>
                  </a:lnTo>
                  <a:lnTo>
                    <a:pt x="3704" y="524"/>
                  </a:lnTo>
                  <a:lnTo>
                    <a:pt x="3600" y="670"/>
                  </a:lnTo>
                  <a:lnTo>
                    <a:pt x="3600" y="817"/>
                  </a:lnTo>
                  <a:lnTo>
                    <a:pt x="3516" y="921"/>
                  </a:lnTo>
                  <a:lnTo>
                    <a:pt x="3432" y="900"/>
                  </a:lnTo>
                  <a:lnTo>
                    <a:pt x="3328" y="1026"/>
                  </a:lnTo>
                  <a:lnTo>
                    <a:pt x="3328" y="1109"/>
                  </a:lnTo>
                  <a:lnTo>
                    <a:pt x="3244" y="1151"/>
                  </a:lnTo>
                  <a:lnTo>
                    <a:pt x="3181" y="1130"/>
                  </a:lnTo>
                  <a:lnTo>
                    <a:pt x="3181" y="1005"/>
                  </a:lnTo>
                  <a:lnTo>
                    <a:pt x="3118" y="984"/>
                  </a:lnTo>
                  <a:lnTo>
                    <a:pt x="3035" y="1047"/>
                  </a:lnTo>
                  <a:lnTo>
                    <a:pt x="3035" y="1193"/>
                  </a:lnTo>
                  <a:lnTo>
                    <a:pt x="3139" y="1298"/>
                  </a:lnTo>
                  <a:lnTo>
                    <a:pt x="3181" y="1340"/>
                  </a:lnTo>
                  <a:lnTo>
                    <a:pt x="3139" y="1402"/>
                  </a:lnTo>
                  <a:lnTo>
                    <a:pt x="3077" y="1361"/>
                  </a:lnTo>
                  <a:lnTo>
                    <a:pt x="2930" y="1402"/>
                  </a:lnTo>
                  <a:lnTo>
                    <a:pt x="2993" y="1507"/>
                  </a:lnTo>
                  <a:lnTo>
                    <a:pt x="3098" y="1549"/>
                  </a:lnTo>
                  <a:lnTo>
                    <a:pt x="3098" y="1612"/>
                  </a:lnTo>
                  <a:lnTo>
                    <a:pt x="3077" y="1674"/>
                  </a:lnTo>
                  <a:lnTo>
                    <a:pt x="2993" y="1612"/>
                  </a:lnTo>
                  <a:lnTo>
                    <a:pt x="2909" y="1633"/>
                  </a:lnTo>
                  <a:lnTo>
                    <a:pt x="2888" y="1716"/>
                  </a:lnTo>
                  <a:lnTo>
                    <a:pt x="2721" y="1842"/>
                  </a:lnTo>
                  <a:lnTo>
                    <a:pt x="2721" y="1716"/>
                  </a:lnTo>
                  <a:lnTo>
                    <a:pt x="2763" y="1674"/>
                  </a:lnTo>
                  <a:lnTo>
                    <a:pt x="2721" y="1612"/>
                  </a:lnTo>
                  <a:lnTo>
                    <a:pt x="2616" y="1716"/>
                  </a:lnTo>
                  <a:lnTo>
                    <a:pt x="2679" y="1758"/>
                  </a:lnTo>
                  <a:lnTo>
                    <a:pt x="2658" y="1821"/>
                  </a:lnTo>
                  <a:lnTo>
                    <a:pt x="2512" y="1884"/>
                  </a:lnTo>
                  <a:lnTo>
                    <a:pt x="2574" y="1988"/>
                  </a:lnTo>
                  <a:lnTo>
                    <a:pt x="2658" y="2030"/>
                  </a:lnTo>
                  <a:lnTo>
                    <a:pt x="2658" y="2072"/>
                  </a:lnTo>
                  <a:lnTo>
                    <a:pt x="2574" y="2093"/>
                  </a:lnTo>
                  <a:lnTo>
                    <a:pt x="2470" y="2156"/>
                  </a:lnTo>
                  <a:lnTo>
                    <a:pt x="2470" y="2072"/>
                  </a:lnTo>
                  <a:lnTo>
                    <a:pt x="2407" y="2072"/>
                  </a:lnTo>
                  <a:lnTo>
                    <a:pt x="2470" y="1967"/>
                  </a:lnTo>
                  <a:lnTo>
                    <a:pt x="2407" y="1946"/>
                  </a:lnTo>
                  <a:lnTo>
                    <a:pt x="2198" y="2135"/>
                  </a:lnTo>
                  <a:lnTo>
                    <a:pt x="2177" y="2281"/>
                  </a:lnTo>
                  <a:lnTo>
                    <a:pt x="2198" y="2365"/>
                  </a:lnTo>
                  <a:lnTo>
                    <a:pt x="2156" y="2407"/>
                  </a:lnTo>
                  <a:lnTo>
                    <a:pt x="2093" y="2386"/>
                  </a:lnTo>
                  <a:lnTo>
                    <a:pt x="2051" y="2365"/>
                  </a:lnTo>
                  <a:lnTo>
                    <a:pt x="2051" y="2197"/>
                  </a:lnTo>
                  <a:lnTo>
                    <a:pt x="1989" y="2197"/>
                  </a:lnTo>
                  <a:lnTo>
                    <a:pt x="1863" y="2344"/>
                  </a:lnTo>
                  <a:lnTo>
                    <a:pt x="1717" y="2239"/>
                  </a:lnTo>
                  <a:lnTo>
                    <a:pt x="1675" y="2281"/>
                  </a:lnTo>
                  <a:lnTo>
                    <a:pt x="1633" y="2281"/>
                  </a:lnTo>
                  <a:lnTo>
                    <a:pt x="1654" y="2449"/>
                  </a:lnTo>
                  <a:lnTo>
                    <a:pt x="1612" y="2449"/>
                  </a:lnTo>
                  <a:lnTo>
                    <a:pt x="1549" y="2469"/>
                  </a:lnTo>
                  <a:lnTo>
                    <a:pt x="1549" y="2365"/>
                  </a:lnTo>
                  <a:lnTo>
                    <a:pt x="1507" y="2344"/>
                  </a:lnTo>
                  <a:lnTo>
                    <a:pt x="1445" y="2449"/>
                  </a:lnTo>
                  <a:lnTo>
                    <a:pt x="1403" y="2344"/>
                  </a:lnTo>
                  <a:lnTo>
                    <a:pt x="1152" y="2553"/>
                  </a:lnTo>
                  <a:lnTo>
                    <a:pt x="1110" y="2553"/>
                  </a:lnTo>
                  <a:lnTo>
                    <a:pt x="1047" y="2511"/>
                  </a:lnTo>
                  <a:lnTo>
                    <a:pt x="921" y="2511"/>
                  </a:lnTo>
                  <a:lnTo>
                    <a:pt x="880" y="2595"/>
                  </a:lnTo>
                  <a:lnTo>
                    <a:pt x="901" y="2783"/>
                  </a:lnTo>
                  <a:lnTo>
                    <a:pt x="733" y="3034"/>
                  </a:lnTo>
                  <a:lnTo>
                    <a:pt x="733" y="3097"/>
                  </a:lnTo>
                  <a:lnTo>
                    <a:pt x="587" y="3244"/>
                  </a:lnTo>
                  <a:lnTo>
                    <a:pt x="587" y="3327"/>
                  </a:lnTo>
                  <a:lnTo>
                    <a:pt x="670" y="3411"/>
                  </a:lnTo>
                  <a:lnTo>
                    <a:pt x="587" y="3516"/>
                  </a:lnTo>
                  <a:lnTo>
                    <a:pt x="629" y="3704"/>
                  </a:lnTo>
                  <a:lnTo>
                    <a:pt x="629" y="3830"/>
                  </a:lnTo>
                  <a:lnTo>
                    <a:pt x="796" y="4143"/>
                  </a:lnTo>
                  <a:lnTo>
                    <a:pt x="796" y="4227"/>
                  </a:lnTo>
                  <a:lnTo>
                    <a:pt x="880" y="4332"/>
                  </a:lnTo>
                  <a:lnTo>
                    <a:pt x="880" y="4374"/>
                  </a:lnTo>
                  <a:lnTo>
                    <a:pt x="796" y="4457"/>
                  </a:lnTo>
                  <a:lnTo>
                    <a:pt x="817" y="4541"/>
                  </a:lnTo>
                  <a:lnTo>
                    <a:pt x="775" y="4792"/>
                  </a:lnTo>
                  <a:lnTo>
                    <a:pt x="670" y="4876"/>
                  </a:lnTo>
                  <a:lnTo>
                    <a:pt x="629" y="5022"/>
                  </a:lnTo>
                  <a:lnTo>
                    <a:pt x="566" y="5064"/>
                  </a:lnTo>
                  <a:lnTo>
                    <a:pt x="524" y="5127"/>
                  </a:lnTo>
                  <a:lnTo>
                    <a:pt x="419" y="5231"/>
                  </a:lnTo>
                  <a:lnTo>
                    <a:pt x="419" y="5441"/>
                  </a:lnTo>
                  <a:lnTo>
                    <a:pt x="357" y="5524"/>
                  </a:lnTo>
                  <a:lnTo>
                    <a:pt x="168" y="5545"/>
                  </a:lnTo>
                  <a:lnTo>
                    <a:pt x="147" y="5608"/>
                  </a:lnTo>
                  <a:lnTo>
                    <a:pt x="147" y="5796"/>
                  </a:lnTo>
                  <a:lnTo>
                    <a:pt x="43" y="5943"/>
                  </a:lnTo>
                  <a:lnTo>
                    <a:pt x="43" y="6068"/>
                  </a:lnTo>
                  <a:lnTo>
                    <a:pt x="1" y="6173"/>
                  </a:lnTo>
                  <a:lnTo>
                    <a:pt x="43" y="6236"/>
                  </a:lnTo>
                  <a:lnTo>
                    <a:pt x="43" y="6424"/>
                  </a:lnTo>
                  <a:lnTo>
                    <a:pt x="189" y="6591"/>
                  </a:lnTo>
                  <a:lnTo>
                    <a:pt x="168" y="6738"/>
                  </a:lnTo>
                  <a:lnTo>
                    <a:pt x="189" y="6843"/>
                  </a:lnTo>
                  <a:lnTo>
                    <a:pt x="273" y="6863"/>
                  </a:lnTo>
                  <a:lnTo>
                    <a:pt x="294" y="6863"/>
                  </a:lnTo>
                  <a:lnTo>
                    <a:pt x="273" y="6884"/>
                  </a:lnTo>
                  <a:lnTo>
                    <a:pt x="147" y="6905"/>
                  </a:lnTo>
                  <a:lnTo>
                    <a:pt x="147" y="7052"/>
                  </a:lnTo>
                  <a:lnTo>
                    <a:pt x="168" y="7219"/>
                  </a:lnTo>
                  <a:lnTo>
                    <a:pt x="147" y="7470"/>
                  </a:lnTo>
                  <a:lnTo>
                    <a:pt x="189" y="7512"/>
                  </a:lnTo>
                  <a:lnTo>
                    <a:pt x="189" y="7596"/>
                  </a:lnTo>
                  <a:lnTo>
                    <a:pt x="273" y="7638"/>
                  </a:lnTo>
                  <a:lnTo>
                    <a:pt x="357" y="7742"/>
                  </a:lnTo>
                  <a:lnTo>
                    <a:pt x="398" y="7784"/>
                  </a:lnTo>
                  <a:lnTo>
                    <a:pt x="461" y="7847"/>
                  </a:lnTo>
                  <a:lnTo>
                    <a:pt x="524" y="7951"/>
                  </a:lnTo>
                  <a:lnTo>
                    <a:pt x="608" y="7931"/>
                  </a:lnTo>
                  <a:lnTo>
                    <a:pt x="629" y="7951"/>
                  </a:lnTo>
                  <a:lnTo>
                    <a:pt x="733" y="7993"/>
                  </a:lnTo>
                  <a:lnTo>
                    <a:pt x="817" y="8119"/>
                  </a:lnTo>
                  <a:lnTo>
                    <a:pt x="901" y="8140"/>
                  </a:lnTo>
                  <a:lnTo>
                    <a:pt x="901" y="8161"/>
                  </a:lnTo>
                  <a:lnTo>
                    <a:pt x="921" y="8223"/>
                  </a:lnTo>
                  <a:lnTo>
                    <a:pt x="1005" y="8161"/>
                  </a:lnTo>
                  <a:lnTo>
                    <a:pt x="1131" y="8161"/>
                  </a:lnTo>
                  <a:lnTo>
                    <a:pt x="1256" y="8098"/>
                  </a:lnTo>
                  <a:lnTo>
                    <a:pt x="1361" y="7951"/>
                  </a:lnTo>
                  <a:lnTo>
                    <a:pt x="1737" y="7931"/>
                  </a:lnTo>
                  <a:lnTo>
                    <a:pt x="1842" y="7951"/>
                  </a:lnTo>
                  <a:lnTo>
                    <a:pt x="2030" y="7889"/>
                  </a:lnTo>
                  <a:lnTo>
                    <a:pt x="2093" y="7784"/>
                  </a:lnTo>
                  <a:lnTo>
                    <a:pt x="2177" y="7742"/>
                  </a:lnTo>
                  <a:lnTo>
                    <a:pt x="2240" y="7596"/>
                  </a:lnTo>
                  <a:lnTo>
                    <a:pt x="2344" y="7428"/>
                  </a:lnTo>
                  <a:lnTo>
                    <a:pt x="2344" y="7324"/>
                  </a:lnTo>
                  <a:lnTo>
                    <a:pt x="2449" y="7261"/>
                  </a:lnTo>
                  <a:lnTo>
                    <a:pt x="2449" y="7094"/>
                  </a:lnTo>
                  <a:lnTo>
                    <a:pt x="2407" y="7073"/>
                  </a:lnTo>
                  <a:lnTo>
                    <a:pt x="2491" y="6989"/>
                  </a:lnTo>
                  <a:lnTo>
                    <a:pt x="2554" y="6801"/>
                  </a:lnTo>
                  <a:lnTo>
                    <a:pt x="2512" y="6780"/>
                  </a:lnTo>
                  <a:lnTo>
                    <a:pt x="2574" y="6780"/>
                  </a:lnTo>
                  <a:lnTo>
                    <a:pt x="2679" y="6591"/>
                  </a:lnTo>
                  <a:lnTo>
                    <a:pt x="2763" y="6236"/>
                  </a:lnTo>
                  <a:lnTo>
                    <a:pt x="2805" y="6027"/>
                  </a:lnTo>
                  <a:lnTo>
                    <a:pt x="2909" y="5922"/>
                  </a:lnTo>
                  <a:lnTo>
                    <a:pt x="2972" y="5692"/>
                  </a:lnTo>
                  <a:lnTo>
                    <a:pt x="3118" y="5420"/>
                  </a:lnTo>
                  <a:lnTo>
                    <a:pt x="3286" y="4959"/>
                  </a:lnTo>
                  <a:lnTo>
                    <a:pt x="3390" y="4792"/>
                  </a:lnTo>
                  <a:lnTo>
                    <a:pt x="3390" y="4583"/>
                  </a:lnTo>
                  <a:lnTo>
                    <a:pt x="3495" y="4374"/>
                  </a:lnTo>
                  <a:lnTo>
                    <a:pt x="3516" y="4269"/>
                  </a:lnTo>
                  <a:lnTo>
                    <a:pt x="3642" y="4060"/>
                  </a:lnTo>
                  <a:lnTo>
                    <a:pt x="3704" y="3746"/>
                  </a:lnTo>
                  <a:lnTo>
                    <a:pt x="3746" y="3516"/>
                  </a:lnTo>
                  <a:lnTo>
                    <a:pt x="3809" y="3453"/>
                  </a:lnTo>
                  <a:lnTo>
                    <a:pt x="3830" y="3286"/>
                  </a:lnTo>
                  <a:lnTo>
                    <a:pt x="3809" y="3202"/>
                  </a:lnTo>
                  <a:lnTo>
                    <a:pt x="3830" y="3076"/>
                  </a:lnTo>
                  <a:lnTo>
                    <a:pt x="3934" y="2888"/>
                  </a:lnTo>
                  <a:lnTo>
                    <a:pt x="3934" y="2804"/>
                  </a:lnTo>
                  <a:lnTo>
                    <a:pt x="4018" y="2700"/>
                  </a:lnTo>
                  <a:lnTo>
                    <a:pt x="3976" y="2574"/>
                  </a:lnTo>
                  <a:lnTo>
                    <a:pt x="3934" y="2511"/>
                  </a:lnTo>
                  <a:lnTo>
                    <a:pt x="3976" y="2449"/>
                  </a:lnTo>
                  <a:lnTo>
                    <a:pt x="3976" y="2281"/>
                  </a:lnTo>
                  <a:lnTo>
                    <a:pt x="3934" y="2260"/>
                  </a:lnTo>
                  <a:lnTo>
                    <a:pt x="3934" y="2135"/>
                  </a:lnTo>
                  <a:lnTo>
                    <a:pt x="4018" y="2072"/>
                  </a:lnTo>
                  <a:lnTo>
                    <a:pt x="4060" y="2135"/>
                  </a:lnTo>
                  <a:lnTo>
                    <a:pt x="4081" y="2260"/>
                  </a:lnTo>
                  <a:lnTo>
                    <a:pt x="4186" y="2386"/>
                  </a:lnTo>
                  <a:lnTo>
                    <a:pt x="4269" y="2386"/>
                  </a:lnTo>
                  <a:lnTo>
                    <a:pt x="4290" y="2302"/>
                  </a:lnTo>
                  <a:lnTo>
                    <a:pt x="4332" y="2239"/>
                  </a:lnTo>
                  <a:lnTo>
                    <a:pt x="4353" y="2177"/>
                  </a:lnTo>
                  <a:lnTo>
                    <a:pt x="4353" y="2072"/>
                  </a:lnTo>
                  <a:lnTo>
                    <a:pt x="4395" y="2051"/>
                  </a:lnTo>
                  <a:lnTo>
                    <a:pt x="4374" y="1925"/>
                  </a:lnTo>
                  <a:lnTo>
                    <a:pt x="4269" y="1779"/>
                  </a:lnTo>
                  <a:lnTo>
                    <a:pt x="4248" y="1674"/>
                  </a:lnTo>
                  <a:lnTo>
                    <a:pt x="4269" y="1633"/>
                  </a:lnTo>
                  <a:lnTo>
                    <a:pt x="4269" y="1507"/>
                  </a:lnTo>
                  <a:lnTo>
                    <a:pt x="4248" y="1340"/>
                  </a:lnTo>
                  <a:lnTo>
                    <a:pt x="4269" y="1256"/>
                  </a:lnTo>
                  <a:lnTo>
                    <a:pt x="4269" y="984"/>
                  </a:lnTo>
                  <a:lnTo>
                    <a:pt x="4186" y="879"/>
                  </a:lnTo>
                  <a:lnTo>
                    <a:pt x="4186" y="607"/>
                  </a:lnTo>
                  <a:lnTo>
                    <a:pt x="4144" y="524"/>
                  </a:lnTo>
                  <a:lnTo>
                    <a:pt x="4081" y="524"/>
                  </a:lnTo>
                  <a:lnTo>
                    <a:pt x="3976" y="398"/>
                  </a:lnTo>
                  <a:lnTo>
                    <a:pt x="3976" y="293"/>
                  </a:lnTo>
                  <a:lnTo>
                    <a:pt x="3872" y="252"/>
                  </a:lnTo>
                  <a:lnTo>
                    <a:pt x="3934" y="147"/>
                  </a:lnTo>
                  <a:lnTo>
                    <a:pt x="3914"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66" name="Google Shape;566;p45"/>
            <p:cNvGrpSpPr/>
            <p:nvPr/>
          </p:nvGrpSpPr>
          <p:grpSpPr>
            <a:xfrm>
              <a:off x="4513224" y="3221724"/>
              <a:ext cx="274563" cy="280321"/>
              <a:chOff x="5298975" y="3412225"/>
              <a:chExt cx="576450" cy="616225"/>
            </a:xfrm>
          </p:grpSpPr>
          <p:sp>
            <p:nvSpPr>
              <p:cNvPr id="567" name="Google Shape;567;p45"/>
              <p:cNvSpPr/>
              <p:nvPr/>
            </p:nvSpPr>
            <p:spPr>
              <a:xfrm>
                <a:off x="5298975" y="3412225"/>
                <a:ext cx="576450" cy="515275"/>
              </a:xfrm>
              <a:custGeom>
                <a:avLst/>
                <a:gdLst/>
                <a:ahLst/>
                <a:cxnLst/>
                <a:rect l="l" t="t" r="r" b="b"/>
                <a:pathLst>
                  <a:path w="23058" h="20611" extrusionOk="0">
                    <a:moveTo>
                      <a:pt x="18015" y="1"/>
                    </a:moveTo>
                    <a:lnTo>
                      <a:pt x="17890" y="42"/>
                    </a:lnTo>
                    <a:lnTo>
                      <a:pt x="17806" y="147"/>
                    </a:lnTo>
                    <a:lnTo>
                      <a:pt x="17806" y="335"/>
                    </a:lnTo>
                    <a:lnTo>
                      <a:pt x="17764" y="524"/>
                    </a:lnTo>
                    <a:lnTo>
                      <a:pt x="17764" y="565"/>
                    </a:lnTo>
                    <a:lnTo>
                      <a:pt x="17722" y="670"/>
                    </a:lnTo>
                    <a:lnTo>
                      <a:pt x="17660" y="670"/>
                    </a:lnTo>
                    <a:lnTo>
                      <a:pt x="17597" y="858"/>
                    </a:lnTo>
                    <a:lnTo>
                      <a:pt x="17492" y="1005"/>
                    </a:lnTo>
                    <a:lnTo>
                      <a:pt x="17576" y="1089"/>
                    </a:lnTo>
                    <a:lnTo>
                      <a:pt x="17681" y="1172"/>
                    </a:lnTo>
                    <a:lnTo>
                      <a:pt x="17618" y="1214"/>
                    </a:lnTo>
                    <a:lnTo>
                      <a:pt x="17555" y="1193"/>
                    </a:lnTo>
                    <a:lnTo>
                      <a:pt x="17492" y="1319"/>
                    </a:lnTo>
                    <a:lnTo>
                      <a:pt x="17450" y="1423"/>
                    </a:lnTo>
                    <a:lnTo>
                      <a:pt x="17513" y="1570"/>
                    </a:lnTo>
                    <a:lnTo>
                      <a:pt x="17513" y="1674"/>
                    </a:lnTo>
                    <a:lnTo>
                      <a:pt x="17450" y="1633"/>
                    </a:lnTo>
                    <a:lnTo>
                      <a:pt x="17367" y="1674"/>
                    </a:lnTo>
                    <a:lnTo>
                      <a:pt x="17304" y="1946"/>
                    </a:lnTo>
                    <a:lnTo>
                      <a:pt x="17367" y="2156"/>
                    </a:lnTo>
                    <a:lnTo>
                      <a:pt x="17346" y="2365"/>
                    </a:lnTo>
                    <a:lnTo>
                      <a:pt x="17388" y="2511"/>
                    </a:lnTo>
                    <a:lnTo>
                      <a:pt x="17388" y="2679"/>
                    </a:lnTo>
                    <a:lnTo>
                      <a:pt x="17262" y="2783"/>
                    </a:lnTo>
                    <a:lnTo>
                      <a:pt x="17262" y="2867"/>
                    </a:lnTo>
                    <a:lnTo>
                      <a:pt x="17157" y="3097"/>
                    </a:lnTo>
                    <a:lnTo>
                      <a:pt x="17137" y="3411"/>
                    </a:lnTo>
                    <a:lnTo>
                      <a:pt x="17032" y="3558"/>
                    </a:lnTo>
                    <a:lnTo>
                      <a:pt x="17074" y="3662"/>
                    </a:lnTo>
                    <a:lnTo>
                      <a:pt x="16990" y="3830"/>
                    </a:lnTo>
                    <a:lnTo>
                      <a:pt x="16885" y="3934"/>
                    </a:lnTo>
                    <a:lnTo>
                      <a:pt x="16885" y="4143"/>
                    </a:lnTo>
                    <a:lnTo>
                      <a:pt x="16718" y="4290"/>
                    </a:lnTo>
                    <a:lnTo>
                      <a:pt x="16341" y="4436"/>
                    </a:lnTo>
                    <a:lnTo>
                      <a:pt x="16195" y="4332"/>
                    </a:lnTo>
                    <a:lnTo>
                      <a:pt x="16028" y="4311"/>
                    </a:lnTo>
                    <a:lnTo>
                      <a:pt x="15944" y="4227"/>
                    </a:lnTo>
                    <a:lnTo>
                      <a:pt x="15818" y="4102"/>
                    </a:lnTo>
                    <a:lnTo>
                      <a:pt x="15818" y="4039"/>
                    </a:lnTo>
                    <a:lnTo>
                      <a:pt x="15776" y="3997"/>
                    </a:lnTo>
                    <a:lnTo>
                      <a:pt x="15735" y="3871"/>
                    </a:lnTo>
                    <a:lnTo>
                      <a:pt x="15609" y="3830"/>
                    </a:lnTo>
                    <a:lnTo>
                      <a:pt x="15484" y="3788"/>
                    </a:lnTo>
                    <a:lnTo>
                      <a:pt x="15316" y="3788"/>
                    </a:lnTo>
                    <a:lnTo>
                      <a:pt x="15149" y="3683"/>
                    </a:lnTo>
                    <a:lnTo>
                      <a:pt x="15107" y="3578"/>
                    </a:lnTo>
                    <a:lnTo>
                      <a:pt x="14981" y="3411"/>
                    </a:lnTo>
                    <a:lnTo>
                      <a:pt x="14835" y="3390"/>
                    </a:lnTo>
                    <a:lnTo>
                      <a:pt x="14688" y="3306"/>
                    </a:lnTo>
                    <a:lnTo>
                      <a:pt x="14688" y="3244"/>
                    </a:lnTo>
                    <a:lnTo>
                      <a:pt x="14626" y="3244"/>
                    </a:lnTo>
                    <a:lnTo>
                      <a:pt x="14563" y="3181"/>
                    </a:lnTo>
                    <a:lnTo>
                      <a:pt x="14437" y="3181"/>
                    </a:lnTo>
                    <a:lnTo>
                      <a:pt x="14333" y="3160"/>
                    </a:lnTo>
                    <a:lnTo>
                      <a:pt x="14354" y="3097"/>
                    </a:lnTo>
                    <a:lnTo>
                      <a:pt x="14207" y="2993"/>
                    </a:lnTo>
                    <a:lnTo>
                      <a:pt x="14165" y="2867"/>
                    </a:lnTo>
                    <a:lnTo>
                      <a:pt x="14040" y="2721"/>
                    </a:lnTo>
                    <a:lnTo>
                      <a:pt x="13935" y="2721"/>
                    </a:lnTo>
                    <a:lnTo>
                      <a:pt x="13810" y="2553"/>
                    </a:lnTo>
                    <a:lnTo>
                      <a:pt x="13810" y="2428"/>
                    </a:lnTo>
                    <a:lnTo>
                      <a:pt x="13914" y="2239"/>
                    </a:lnTo>
                    <a:lnTo>
                      <a:pt x="13935" y="2114"/>
                    </a:lnTo>
                    <a:lnTo>
                      <a:pt x="14061" y="2030"/>
                    </a:lnTo>
                    <a:lnTo>
                      <a:pt x="14103" y="1884"/>
                    </a:lnTo>
                    <a:lnTo>
                      <a:pt x="14144" y="1779"/>
                    </a:lnTo>
                    <a:lnTo>
                      <a:pt x="14040" y="1821"/>
                    </a:lnTo>
                    <a:lnTo>
                      <a:pt x="13956" y="1674"/>
                    </a:lnTo>
                    <a:lnTo>
                      <a:pt x="14061" y="1591"/>
                    </a:lnTo>
                    <a:lnTo>
                      <a:pt x="14040" y="1486"/>
                    </a:lnTo>
                    <a:lnTo>
                      <a:pt x="14124" y="1486"/>
                    </a:lnTo>
                    <a:lnTo>
                      <a:pt x="14165" y="1465"/>
                    </a:lnTo>
                    <a:lnTo>
                      <a:pt x="14228" y="1486"/>
                    </a:lnTo>
                    <a:lnTo>
                      <a:pt x="14333" y="1507"/>
                    </a:lnTo>
                    <a:lnTo>
                      <a:pt x="14458" y="1465"/>
                    </a:lnTo>
                    <a:lnTo>
                      <a:pt x="14521" y="1319"/>
                    </a:lnTo>
                    <a:lnTo>
                      <a:pt x="14416" y="1256"/>
                    </a:lnTo>
                    <a:lnTo>
                      <a:pt x="14479" y="1172"/>
                    </a:lnTo>
                    <a:lnTo>
                      <a:pt x="14563" y="1193"/>
                    </a:lnTo>
                    <a:lnTo>
                      <a:pt x="14626" y="1005"/>
                    </a:lnTo>
                    <a:lnTo>
                      <a:pt x="14688" y="963"/>
                    </a:lnTo>
                    <a:lnTo>
                      <a:pt x="14772" y="858"/>
                    </a:lnTo>
                    <a:lnTo>
                      <a:pt x="14772" y="796"/>
                    </a:lnTo>
                    <a:lnTo>
                      <a:pt x="14668" y="754"/>
                    </a:lnTo>
                    <a:lnTo>
                      <a:pt x="14584" y="837"/>
                    </a:lnTo>
                    <a:lnTo>
                      <a:pt x="14521" y="796"/>
                    </a:lnTo>
                    <a:lnTo>
                      <a:pt x="14521" y="586"/>
                    </a:lnTo>
                    <a:lnTo>
                      <a:pt x="14416" y="649"/>
                    </a:lnTo>
                    <a:lnTo>
                      <a:pt x="14270" y="796"/>
                    </a:lnTo>
                    <a:lnTo>
                      <a:pt x="14333" y="837"/>
                    </a:lnTo>
                    <a:lnTo>
                      <a:pt x="14333" y="900"/>
                    </a:lnTo>
                    <a:lnTo>
                      <a:pt x="14249" y="963"/>
                    </a:lnTo>
                    <a:lnTo>
                      <a:pt x="14144" y="900"/>
                    </a:lnTo>
                    <a:lnTo>
                      <a:pt x="14124" y="837"/>
                    </a:lnTo>
                    <a:lnTo>
                      <a:pt x="14103" y="775"/>
                    </a:lnTo>
                    <a:lnTo>
                      <a:pt x="14040" y="858"/>
                    </a:lnTo>
                    <a:lnTo>
                      <a:pt x="13956" y="879"/>
                    </a:lnTo>
                    <a:lnTo>
                      <a:pt x="13956" y="796"/>
                    </a:lnTo>
                    <a:lnTo>
                      <a:pt x="14040" y="733"/>
                    </a:lnTo>
                    <a:lnTo>
                      <a:pt x="14061" y="670"/>
                    </a:lnTo>
                    <a:lnTo>
                      <a:pt x="13998" y="691"/>
                    </a:lnTo>
                    <a:lnTo>
                      <a:pt x="13914" y="775"/>
                    </a:lnTo>
                    <a:lnTo>
                      <a:pt x="13789" y="837"/>
                    </a:lnTo>
                    <a:lnTo>
                      <a:pt x="13789" y="858"/>
                    </a:lnTo>
                    <a:lnTo>
                      <a:pt x="13705" y="879"/>
                    </a:lnTo>
                    <a:lnTo>
                      <a:pt x="13684" y="837"/>
                    </a:lnTo>
                    <a:lnTo>
                      <a:pt x="13538" y="837"/>
                    </a:lnTo>
                    <a:lnTo>
                      <a:pt x="13538" y="775"/>
                    </a:lnTo>
                    <a:lnTo>
                      <a:pt x="13475" y="649"/>
                    </a:lnTo>
                    <a:lnTo>
                      <a:pt x="13412" y="649"/>
                    </a:lnTo>
                    <a:lnTo>
                      <a:pt x="13287" y="691"/>
                    </a:lnTo>
                    <a:lnTo>
                      <a:pt x="13182" y="670"/>
                    </a:lnTo>
                    <a:lnTo>
                      <a:pt x="13119" y="691"/>
                    </a:lnTo>
                    <a:lnTo>
                      <a:pt x="13077" y="628"/>
                    </a:lnTo>
                    <a:lnTo>
                      <a:pt x="13015" y="628"/>
                    </a:lnTo>
                    <a:lnTo>
                      <a:pt x="12973" y="482"/>
                    </a:lnTo>
                    <a:lnTo>
                      <a:pt x="12847" y="545"/>
                    </a:lnTo>
                    <a:lnTo>
                      <a:pt x="12701" y="524"/>
                    </a:lnTo>
                    <a:lnTo>
                      <a:pt x="12575" y="461"/>
                    </a:lnTo>
                    <a:lnTo>
                      <a:pt x="12575" y="377"/>
                    </a:lnTo>
                    <a:lnTo>
                      <a:pt x="12491" y="273"/>
                    </a:lnTo>
                    <a:lnTo>
                      <a:pt x="12450" y="273"/>
                    </a:lnTo>
                    <a:lnTo>
                      <a:pt x="12450" y="335"/>
                    </a:lnTo>
                    <a:lnTo>
                      <a:pt x="12282" y="377"/>
                    </a:lnTo>
                    <a:lnTo>
                      <a:pt x="12240" y="273"/>
                    </a:lnTo>
                    <a:lnTo>
                      <a:pt x="12136" y="252"/>
                    </a:lnTo>
                    <a:lnTo>
                      <a:pt x="11968" y="168"/>
                    </a:lnTo>
                    <a:lnTo>
                      <a:pt x="11968" y="210"/>
                    </a:lnTo>
                    <a:lnTo>
                      <a:pt x="11906" y="147"/>
                    </a:lnTo>
                    <a:lnTo>
                      <a:pt x="11801" y="231"/>
                    </a:lnTo>
                    <a:lnTo>
                      <a:pt x="11906" y="314"/>
                    </a:lnTo>
                    <a:lnTo>
                      <a:pt x="11864" y="335"/>
                    </a:lnTo>
                    <a:lnTo>
                      <a:pt x="11968" y="356"/>
                    </a:lnTo>
                    <a:lnTo>
                      <a:pt x="12073" y="335"/>
                    </a:lnTo>
                    <a:lnTo>
                      <a:pt x="12240" y="461"/>
                    </a:lnTo>
                    <a:lnTo>
                      <a:pt x="12240" y="545"/>
                    </a:lnTo>
                    <a:lnTo>
                      <a:pt x="12261" y="733"/>
                    </a:lnTo>
                    <a:lnTo>
                      <a:pt x="12136" y="733"/>
                    </a:lnTo>
                    <a:lnTo>
                      <a:pt x="12115" y="858"/>
                    </a:lnTo>
                    <a:lnTo>
                      <a:pt x="12052" y="775"/>
                    </a:lnTo>
                    <a:lnTo>
                      <a:pt x="11968" y="754"/>
                    </a:lnTo>
                    <a:lnTo>
                      <a:pt x="11864" y="837"/>
                    </a:lnTo>
                    <a:lnTo>
                      <a:pt x="11550" y="837"/>
                    </a:lnTo>
                    <a:lnTo>
                      <a:pt x="11424" y="733"/>
                    </a:lnTo>
                    <a:lnTo>
                      <a:pt x="11403" y="775"/>
                    </a:lnTo>
                    <a:lnTo>
                      <a:pt x="11278" y="837"/>
                    </a:lnTo>
                    <a:lnTo>
                      <a:pt x="11299" y="942"/>
                    </a:lnTo>
                    <a:lnTo>
                      <a:pt x="11194" y="900"/>
                    </a:lnTo>
                    <a:lnTo>
                      <a:pt x="11215" y="1068"/>
                    </a:lnTo>
                    <a:lnTo>
                      <a:pt x="11173" y="1005"/>
                    </a:lnTo>
                    <a:lnTo>
                      <a:pt x="11027" y="963"/>
                    </a:lnTo>
                    <a:lnTo>
                      <a:pt x="10985" y="1047"/>
                    </a:lnTo>
                    <a:lnTo>
                      <a:pt x="11027" y="1109"/>
                    </a:lnTo>
                    <a:lnTo>
                      <a:pt x="11027" y="1172"/>
                    </a:lnTo>
                    <a:lnTo>
                      <a:pt x="10880" y="1109"/>
                    </a:lnTo>
                    <a:lnTo>
                      <a:pt x="10818" y="1193"/>
                    </a:lnTo>
                    <a:lnTo>
                      <a:pt x="10880" y="1256"/>
                    </a:lnTo>
                    <a:lnTo>
                      <a:pt x="10797" y="1298"/>
                    </a:lnTo>
                    <a:lnTo>
                      <a:pt x="10713" y="1361"/>
                    </a:lnTo>
                    <a:lnTo>
                      <a:pt x="10713" y="1402"/>
                    </a:lnTo>
                    <a:lnTo>
                      <a:pt x="10797" y="1507"/>
                    </a:lnTo>
                    <a:lnTo>
                      <a:pt x="10818" y="1570"/>
                    </a:lnTo>
                    <a:lnTo>
                      <a:pt x="10818" y="1570"/>
                    </a:lnTo>
                    <a:lnTo>
                      <a:pt x="10713" y="1507"/>
                    </a:lnTo>
                    <a:lnTo>
                      <a:pt x="10650" y="1591"/>
                    </a:lnTo>
                    <a:lnTo>
                      <a:pt x="10546" y="1591"/>
                    </a:lnTo>
                    <a:lnTo>
                      <a:pt x="10462" y="1737"/>
                    </a:lnTo>
                    <a:lnTo>
                      <a:pt x="10357" y="1925"/>
                    </a:lnTo>
                    <a:lnTo>
                      <a:pt x="10274" y="1946"/>
                    </a:lnTo>
                    <a:lnTo>
                      <a:pt x="10253" y="2114"/>
                    </a:lnTo>
                    <a:lnTo>
                      <a:pt x="10148" y="2156"/>
                    </a:lnTo>
                    <a:lnTo>
                      <a:pt x="10232" y="2239"/>
                    </a:lnTo>
                    <a:lnTo>
                      <a:pt x="10441" y="2260"/>
                    </a:lnTo>
                    <a:lnTo>
                      <a:pt x="10357" y="2302"/>
                    </a:lnTo>
                    <a:lnTo>
                      <a:pt x="10294" y="2365"/>
                    </a:lnTo>
                    <a:lnTo>
                      <a:pt x="10546" y="2449"/>
                    </a:lnTo>
                    <a:lnTo>
                      <a:pt x="10462" y="2511"/>
                    </a:lnTo>
                    <a:lnTo>
                      <a:pt x="10294" y="2469"/>
                    </a:lnTo>
                    <a:lnTo>
                      <a:pt x="10253" y="2407"/>
                    </a:lnTo>
                    <a:lnTo>
                      <a:pt x="10253" y="2407"/>
                    </a:lnTo>
                    <a:lnTo>
                      <a:pt x="10274" y="2469"/>
                    </a:lnTo>
                    <a:lnTo>
                      <a:pt x="10357" y="2553"/>
                    </a:lnTo>
                    <a:lnTo>
                      <a:pt x="10357" y="2679"/>
                    </a:lnTo>
                    <a:lnTo>
                      <a:pt x="10462" y="2825"/>
                    </a:lnTo>
                    <a:lnTo>
                      <a:pt x="10294" y="2679"/>
                    </a:lnTo>
                    <a:lnTo>
                      <a:pt x="10232" y="2532"/>
                    </a:lnTo>
                    <a:lnTo>
                      <a:pt x="10127" y="2511"/>
                    </a:lnTo>
                    <a:lnTo>
                      <a:pt x="10085" y="2574"/>
                    </a:lnTo>
                    <a:lnTo>
                      <a:pt x="10064" y="2658"/>
                    </a:lnTo>
                    <a:lnTo>
                      <a:pt x="10043" y="2574"/>
                    </a:lnTo>
                    <a:lnTo>
                      <a:pt x="9813" y="2428"/>
                    </a:lnTo>
                    <a:lnTo>
                      <a:pt x="9625" y="2449"/>
                    </a:lnTo>
                    <a:lnTo>
                      <a:pt x="9667" y="2511"/>
                    </a:lnTo>
                    <a:lnTo>
                      <a:pt x="9625" y="2574"/>
                    </a:lnTo>
                    <a:lnTo>
                      <a:pt x="9562" y="2532"/>
                    </a:lnTo>
                    <a:lnTo>
                      <a:pt x="9520" y="2532"/>
                    </a:lnTo>
                    <a:lnTo>
                      <a:pt x="9458" y="2574"/>
                    </a:lnTo>
                    <a:lnTo>
                      <a:pt x="9541" y="2721"/>
                    </a:lnTo>
                    <a:lnTo>
                      <a:pt x="9520" y="2762"/>
                    </a:lnTo>
                    <a:lnTo>
                      <a:pt x="9499" y="2721"/>
                    </a:lnTo>
                    <a:lnTo>
                      <a:pt x="9437" y="2741"/>
                    </a:lnTo>
                    <a:lnTo>
                      <a:pt x="9437" y="2783"/>
                    </a:lnTo>
                    <a:lnTo>
                      <a:pt x="9332" y="2846"/>
                    </a:lnTo>
                    <a:lnTo>
                      <a:pt x="9186" y="2888"/>
                    </a:lnTo>
                    <a:lnTo>
                      <a:pt x="9311" y="2825"/>
                    </a:lnTo>
                    <a:lnTo>
                      <a:pt x="9395" y="2721"/>
                    </a:lnTo>
                    <a:lnTo>
                      <a:pt x="9395" y="2532"/>
                    </a:lnTo>
                    <a:lnTo>
                      <a:pt x="9458" y="2428"/>
                    </a:lnTo>
                    <a:lnTo>
                      <a:pt x="9416" y="2344"/>
                    </a:lnTo>
                    <a:lnTo>
                      <a:pt x="9311" y="2323"/>
                    </a:lnTo>
                    <a:lnTo>
                      <a:pt x="9144" y="2030"/>
                    </a:lnTo>
                    <a:lnTo>
                      <a:pt x="9081" y="1905"/>
                    </a:lnTo>
                    <a:lnTo>
                      <a:pt x="8893" y="1842"/>
                    </a:lnTo>
                    <a:lnTo>
                      <a:pt x="8788" y="1800"/>
                    </a:lnTo>
                    <a:lnTo>
                      <a:pt x="8725" y="1821"/>
                    </a:lnTo>
                    <a:lnTo>
                      <a:pt x="8788" y="1884"/>
                    </a:lnTo>
                    <a:lnTo>
                      <a:pt x="8704" y="1905"/>
                    </a:lnTo>
                    <a:lnTo>
                      <a:pt x="8621" y="2030"/>
                    </a:lnTo>
                    <a:lnTo>
                      <a:pt x="8558" y="2009"/>
                    </a:lnTo>
                    <a:lnTo>
                      <a:pt x="8579" y="1946"/>
                    </a:lnTo>
                    <a:lnTo>
                      <a:pt x="8474" y="1988"/>
                    </a:lnTo>
                    <a:lnTo>
                      <a:pt x="8453" y="2051"/>
                    </a:lnTo>
                    <a:lnTo>
                      <a:pt x="8370" y="1884"/>
                    </a:lnTo>
                    <a:lnTo>
                      <a:pt x="8307" y="1884"/>
                    </a:lnTo>
                    <a:lnTo>
                      <a:pt x="8286" y="1946"/>
                    </a:lnTo>
                    <a:lnTo>
                      <a:pt x="8370" y="2009"/>
                    </a:lnTo>
                    <a:lnTo>
                      <a:pt x="8265" y="2093"/>
                    </a:lnTo>
                    <a:lnTo>
                      <a:pt x="8202" y="2218"/>
                    </a:lnTo>
                    <a:lnTo>
                      <a:pt x="8265" y="2260"/>
                    </a:lnTo>
                    <a:lnTo>
                      <a:pt x="8139" y="2344"/>
                    </a:lnTo>
                    <a:lnTo>
                      <a:pt x="8077" y="2260"/>
                    </a:lnTo>
                    <a:lnTo>
                      <a:pt x="8035" y="2260"/>
                    </a:lnTo>
                    <a:lnTo>
                      <a:pt x="7993" y="2197"/>
                    </a:lnTo>
                    <a:lnTo>
                      <a:pt x="8077" y="2114"/>
                    </a:lnTo>
                    <a:lnTo>
                      <a:pt x="7993" y="2114"/>
                    </a:lnTo>
                    <a:lnTo>
                      <a:pt x="7951" y="2239"/>
                    </a:lnTo>
                    <a:lnTo>
                      <a:pt x="7846" y="2260"/>
                    </a:lnTo>
                    <a:lnTo>
                      <a:pt x="7784" y="2323"/>
                    </a:lnTo>
                    <a:lnTo>
                      <a:pt x="7763" y="2449"/>
                    </a:lnTo>
                    <a:lnTo>
                      <a:pt x="7951" y="2511"/>
                    </a:lnTo>
                    <a:lnTo>
                      <a:pt x="7784" y="2637"/>
                    </a:lnTo>
                    <a:lnTo>
                      <a:pt x="7679" y="2574"/>
                    </a:lnTo>
                    <a:lnTo>
                      <a:pt x="7533" y="2658"/>
                    </a:lnTo>
                    <a:lnTo>
                      <a:pt x="7554" y="2741"/>
                    </a:lnTo>
                    <a:lnTo>
                      <a:pt x="7742" y="2762"/>
                    </a:lnTo>
                    <a:lnTo>
                      <a:pt x="7658" y="2846"/>
                    </a:lnTo>
                    <a:lnTo>
                      <a:pt x="7574" y="2867"/>
                    </a:lnTo>
                    <a:lnTo>
                      <a:pt x="7470" y="2741"/>
                    </a:lnTo>
                    <a:lnTo>
                      <a:pt x="7365" y="2846"/>
                    </a:lnTo>
                    <a:lnTo>
                      <a:pt x="7261" y="2867"/>
                    </a:lnTo>
                    <a:lnTo>
                      <a:pt x="7302" y="2951"/>
                    </a:lnTo>
                    <a:lnTo>
                      <a:pt x="7323" y="3034"/>
                    </a:lnTo>
                    <a:lnTo>
                      <a:pt x="7323" y="3097"/>
                    </a:lnTo>
                    <a:lnTo>
                      <a:pt x="7407" y="3076"/>
                    </a:lnTo>
                    <a:lnTo>
                      <a:pt x="7323" y="3181"/>
                    </a:lnTo>
                    <a:lnTo>
                      <a:pt x="7365" y="3286"/>
                    </a:lnTo>
                    <a:lnTo>
                      <a:pt x="7261" y="3306"/>
                    </a:lnTo>
                    <a:lnTo>
                      <a:pt x="7219" y="3390"/>
                    </a:lnTo>
                    <a:lnTo>
                      <a:pt x="7407" y="3453"/>
                    </a:lnTo>
                    <a:lnTo>
                      <a:pt x="7302" y="3495"/>
                    </a:lnTo>
                    <a:lnTo>
                      <a:pt x="7261" y="3558"/>
                    </a:lnTo>
                    <a:lnTo>
                      <a:pt x="7135" y="3516"/>
                    </a:lnTo>
                    <a:lnTo>
                      <a:pt x="7093" y="3453"/>
                    </a:lnTo>
                    <a:lnTo>
                      <a:pt x="7009" y="3390"/>
                    </a:lnTo>
                    <a:lnTo>
                      <a:pt x="6905" y="3474"/>
                    </a:lnTo>
                    <a:lnTo>
                      <a:pt x="6884" y="3369"/>
                    </a:lnTo>
                    <a:lnTo>
                      <a:pt x="6779" y="3306"/>
                    </a:lnTo>
                    <a:lnTo>
                      <a:pt x="6696" y="3369"/>
                    </a:lnTo>
                    <a:lnTo>
                      <a:pt x="6821" y="3474"/>
                    </a:lnTo>
                    <a:lnTo>
                      <a:pt x="6779" y="3495"/>
                    </a:lnTo>
                    <a:lnTo>
                      <a:pt x="6717" y="3599"/>
                    </a:lnTo>
                    <a:lnTo>
                      <a:pt x="6821" y="3704"/>
                    </a:lnTo>
                    <a:lnTo>
                      <a:pt x="6947" y="3704"/>
                    </a:lnTo>
                    <a:lnTo>
                      <a:pt x="6905" y="3809"/>
                    </a:lnTo>
                    <a:lnTo>
                      <a:pt x="6905" y="3913"/>
                    </a:lnTo>
                    <a:lnTo>
                      <a:pt x="6842" y="3871"/>
                    </a:lnTo>
                    <a:lnTo>
                      <a:pt x="6779" y="3871"/>
                    </a:lnTo>
                    <a:lnTo>
                      <a:pt x="6800" y="3997"/>
                    </a:lnTo>
                    <a:lnTo>
                      <a:pt x="6737" y="4122"/>
                    </a:lnTo>
                    <a:lnTo>
                      <a:pt x="6737" y="4248"/>
                    </a:lnTo>
                    <a:lnTo>
                      <a:pt x="6570" y="3871"/>
                    </a:lnTo>
                    <a:lnTo>
                      <a:pt x="6424" y="3620"/>
                    </a:lnTo>
                    <a:lnTo>
                      <a:pt x="6382" y="3558"/>
                    </a:lnTo>
                    <a:lnTo>
                      <a:pt x="6403" y="3390"/>
                    </a:lnTo>
                    <a:lnTo>
                      <a:pt x="6361" y="3474"/>
                    </a:lnTo>
                    <a:lnTo>
                      <a:pt x="6214" y="3558"/>
                    </a:lnTo>
                    <a:lnTo>
                      <a:pt x="6193" y="3704"/>
                    </a:lnTo>
                    <a:lnTo>
                      <a:pt x="6110" y="3725"/>
                    </a:lnTo>
                    <a:lnTo>
                      <a:pt x="6089" y="3809"/>
                    </a:lnTo>
                    <a:lnTo>
                      <a:pt x="5984" y="3788"/>
                    </a:lnTo>
                    <a:lnTo>
                      <a:pt x="5901" y="3892"/>
                    </a:lnTo>
                    <a:lnTo>
                      <a:pt x="5838" y="3976"/>
                    </a:lnTo>
                    <a:lnTo>
                      <a:pt x="5859" y="4102"/>
                    </a:lnTo>
                    <a:lnTo>
                      <a:pt x="5859" y="4415"/>
                    </a:lnTo>
                    <a:lnTo>
                      <a:pt x="5901" y="4436"/>
                    </a:lnTo>
                    <a:lnTo>
                      <a:pt x="5901" y="4541"/>
                    </a:lnTo>
                    <a:lnTo>
                      <a:pt x="5796" y="4604"/>
                    </a:lnTo>
                    <a:lnTo>
                      <a:pt x="5733" y="4708"/>
                    </a:lnTo>
                    <a:lnTo>
                      <a:pt x="5566" y="4750"/>
                    </a:lnTo>
                    <a:lnTo>
                      <a:pt x="5587" y="4834"/>
                    </a:lnTo>
                    <a:lnTo>
                      <a:pt x="5461" y="4918"/>
                    </a:lnTo>
                    <a:lnTo>
                      <a:pt x="5461" y="5064"/>
                    </a:lnTo>
                    <a:lnTo>
                      <a:pt x="5377" y="5127"/>
                    </a:lnTo>
                    <a:lnTo>
                      <a:pt x="5210" y="5378"/>
                    </a:lnTo>
                    <a:lnTo>
                      <a:pt x="4854" y="5587"/>
                    </a:lnTo>
                    <a:lnTo>
                      <a:pt x="4561" y="5608"/>
                    </a:lnTo>
                    <a:lnTo>
                      <a:pt x="4436" y="5650"/>
                    </a:lnTo>
                    <a:lnTo>
                      <a:pt x="4268" y="5671"/>
                    </a:lnTo>
                    <a:lnTo>
                      <a:pt x="4122" y="5692"/>
                    </a:lnTo>
                    <a:lnTo>
                      <a:pt x="3996" y="5671"/>
                    </a:lnTo>
                    <a:lnTo>
                      <a:pt x="3808" y="5754"/>
                    </a:lnTo>
                    <a:lnTo>
                      <a:pt x="3787" y="5859"/>
                    </a:lnTo>
                    <a:lnTo>
                      <a:pt x="3683" y="5901"/>
                    </a:lnTo>
                    <a:lnTo>
                      <a:pt x="3285" y="5880"/>
                    </a:lnTo>
                    <a:lnTo>
                      <a:pt x="3222" y="5922"/>
                    </a:lnTo>
                    <a:lnTo>
                      <a:pt x="3160" y="6027"/>
                    </a:lnTo>
                    <a:lnTo>
                      <a:pt x="2929" y="6131"/>
                    </a:lnTo>
                    <a:lnTo>
                      <a:pt x="2762" y="6131"/>
                    </a:lnTo>
                    <a:lnTo>
                      <a:pt x="2657" y="6089"/>
                    </a:lnTo>
                    <a:lnTo>
                      <a:pt x="2553" y="6110"/>
                    </a:lnTo>
                    <a:lnTo>
                      <a:pt x="2532" y="6027"/>
                    </a:lnTo>
                    <a:lnTo>
                      <a:pt x="2427" y="6089"/>
                    </a:lnTo>
                    <a:lnTo>
                      <a:pt x="2344" y="6215"/>
                    </a:lnTo>
                    <a:lnTo>
                      <a:pt x="2113" y="6278"/>
                    </a:lnTo>
                    <a:lnTo>
                      <a:pt x="2092" y="6319"/>
                    </a:lnTo>
                    <a:lnTo>
                      <a:pt x="2009" y="6319"/>
                    </a:lnTo>
                    <a:lnTo>
                      <a:pt x="1820" y="6487"/>
                    </a:lnTo>
                    <a:lnTo>
                      <a:pt x="1569" y="6612"/>
                    </a:lnTo>
                    <a:lnTo>
                      <a:pt x="1255" y="6717"/>
                    </a:lnTo>
                    <a:lnTo>
                      <a:pt x="1088" y="6905"/>
                    </a:lnTo>
                    <a:lnTo>
                      <a:pt x="1088" y="7115"/>
                    </a:lnTo>
                    <a:lnTo>
                      <a:pt x="963" y="7219"/>
                    </a:lnTo>
                    <a:lnTo>
                      <a:pt x="879" y="7156"/>
                    </a:lnTo>
                    <a:lnTo>
                      <a:pt x="900" y="7073"/>
                    </a:lnTo>
                    <a:lnTo>
                      <a:pt x="900" y="7010"/>
                    </a:lnTo>
                    <a:lnTo>
                      <a:pt x="963" y="6843"/>
                    </a:lnTo>
                    <a:lnTo>
                      <a:pt x="963" y="6738"/>
                    </a:lnTo>
                    <a:lnTo>
                      <a:pt x="774" y="6863"/>
                    </a:lnTo>
                    <a:lnTo>
                      <a:pt x="732" y="7052"/>
                    </a:lnTo>
                    <a:lnTo>
                      <a:pt x="607" y="7282"/>
                    </a:lnTo>
                    <a:lnTo>
                      <a:pt x="711" y="7470"/>
                    </a:lnTo>
                    <a:lnTo>
                      <a:pt x="628" y="7638"/>
                    </a:lnTo>
                    <a:lnTo>
                      <a:pt x="649" y="7889"/>
                    </a:lnTo>
                    <a:lnTo>
                      <a:pt x="419" y="8161"/>
                    </a:lnTo>
                    <a:lnTo>
                      <a:pt x="335" y="8537"/>
                    </a:lnTo>
                    <a:lnTo>
                      <a:pt x="377" y="8726"/>
                    </a:lnTo>
                    <a:lnTo>
                      <a:pt x="356" y="9019"/>
                    </a:lnTo>
                    <a:lnTo>
                      <a:pt x="565" y="9353"/>
                    </a:lnTo>
                    <a:lnTo>
                      <a:pt x="565" y="9479"/>
                    </a:lnTo>
                    <a:lnTo>
                      <a:pt x="649" y="9584"/>
                    </a:lnTo>
                    <a:lnTo>
                      <a:pt x="565" y="9751"/>
                    </a:lnTo>
                    <a:lnTo>
                      <a:pt x="628" y="9897"/>
                    </a:lnTo>
                    <a:lnTo>
                      <a:pt x="502" y="9960"/>
                    </a:lnTo>
                    <a:lnTo>
                      <a:pt x="439" y="9856"/>
                    </a:lnTo>
                    <a:lnTo>
                      <a:pt x="439" y="9667"/>
                    </a:lnTo>
                    <a:lnTo>
                      <a:pt x="356" y="9772"/>
                    </a:lnTo>
                    <a:lnTo>
                      <a:pt x="335" y="9730"/>
                    </a:lnTo>
                    <a:lnTo>
                      <a:pt x="335" y="9542"/>
                    </a:lnTo>
                    <a:lnTo>
                      <a:pt x="230" y="9312"/>
                    </a:lnTo>
                    <a:lnTo>
                      <a:pt x="147" y="9416"/>
                    </a:lnTo>
                    <a:lnTo>
                      <a:pt x="188" y="9667"/>
                    </a:lnTo>
                    <a:lnTo>
                      <a:pt x="335" y="9835"/>
                    </a:lnTo>
                    <a:lnTo>
                      <a:pt x="439" y="10023"/>
                    </a:lnTo>
                    <a:lnTo>
                      <a:pt x="293" y="10065"/>
                    </a:lnTo>
                    <a:lnTo>
                      <a:pt x="147" y="9897"/>
                    </a:lnTo>
                    <a:lnTo>
                      <a:pt x="126" y="9688"/>
                    </a:lnTo>
                    <a:lnTo>
                      <a:pt x="84" y="9772"/>
                    </a:lnTo>
                    <a:lnTo>
                      <a:pt x="0" y="9835"/>
                    </a:lnTo>
                    <a:lnTo>
                      <a:pt x="105" y="10002"/>
                    </a:lnTo>
                    <a:lnTo>
                      <a:pt x="314" y="10253"/>
                    </a:lnTo>
                    <a:lnTo>
                      <a:pt x="419" y="10588"/>
                    </a:lnTo>
                    <a:lnTo>
                      <a:pt x="377" y="11153"/>
                    </a:lnTo>
                    <a:lnTo>
                      <a:pt x="460" y="11257"/>
                    </a:lnTo>
                    <a:lnTo>
                      <a:pt x="544" y="11592"/>
                    </a:lnTo>
                    <a:lnTo>
                      <a:pt x="711" y="12032"/>
                    </a:lnTo>
                    <a:lnTo>
                      <a:pt x="649" y="12178"/>
                    </a:lnTo>
                    <a:lnTo>
                      <a:pt x="670" y="12827"/>
                    </a:lnTo>
                    <a:lnTo>
                      <a:pt x="649" y="12910"/>
                    </a:lnTo>
                    <a:lnTo>
                      <a:pt x="711" y="13099"/>
                    </a:lnTo>
                    <a:lnTo>
                      <a:pt x="711" y="13308"/>
                    </a:lnTo>
                    <a:lnTo>
                      <a:pt x="837" y="13559"/>
                    </a:lnTo>
                    <a:lnTo>
                      <a:pt x="837" y="13726"/>
                    </a:lnTo>
                    <a:lnTo>
                      <a:pt x="732" y="13810"/>
                    </a:lnTo>
                    <a:lnTo>
                      <a:pt x="774" y="13852"/>
                    </a:lnTo>
                    <a:lnTo>
                      <a:pt x="732" y="14019"/>
                    </a:lnTo>
                    <a:lnTo>
                      <a:pt x="711" y="14270"/>
                    </a:lnTo>
                    <a:lnTo>
                      <a:pt x="628" y="14354"/>
                    </a:lnTo>
                    <a:lnTo>
                      <a:pt x="649" y="14438"/>
                    </a:lnTo>
                    <a:lnTo>
                      <a:pt x="628" y="14584"/>
                    </a:lnTo>
                    <a:lnTo>
                      <a:pt x="523" y="14668"/>
                    </a:lnTo>
                    <a:lnTo>
                      <a:pt x="544" y="14793"/>
                    </a:lnTo>
                    <a:lnTo>
                      <a:pt x="335" y="14961"/>
                    </a:lnTo>
                    <a:lnTo>
                      <a:pt x="251" y="14877"/>
                    </a:lnTo>
                    <a:lnTo>
                      <a:pt x="126" y="15086"/>
                    </a:lnTo>
                    <a:lnTo>
                      <a:pt x="126" y="15442"/>
                    </a:lnTo>
                    <a:lnTo>
                      <a:pt x="209" y="15526"/>
                    </a:lnTo>
                    <a:lnTo>
                      <a:pt x="293" y="15526"/>
                    </a:lnTo>
                    <a:lnTo>
                      <a:pt x="544" y="15756"/>
                    </a:lnTo>
                    <a:lnTo>
                      <a:pt x="544" y="15861"/>
                    </a:lnTo>
                    <a:lnTo>
                      <a:pt x="565" y="15923"/>
                    </a:lnTo>
                    <a:lnTo>
                      <a:pt x="711" y="15944"/>
                    </a:lnTo>
                    <a:lnTo>
                      <a:pt x="753" y="16007"/>
                    </a:lnTo>
                    <a:lnTo>
                      <a:pt x="942" y="16028"/>
                    </a:lnTo>
                    <a:lnTo>
                      <a:pt x="983" y="16028"/>
                    </a:lnTo>
                    <a:lnTo>
                      <a:pt x="1025" y="16070"/>
                    </a:lnTo>
                    <a:lnTo>
                      <a:pt x="1151" y="16070"/>
                    </a:lnTo>
                    <a:lnTo>
                      <a:pt x="1297" y="16049"/>
                    </a:lnTo>
                    <a:lnTo>
                      <a:pt x="1339" y="16133"/>
                    </a:lnTo>
                    <a:lnTo>
                      <a:pt x="1402" y="16070"/>
                    </a:lnTo>
                    <a:lnTo>
                      <a:pt x="1423" y="16112"/>
                    </a:lnTo>
                    <a:lnTo>
                      <a:pt x="1611" y="16070"/>
                    </a:lnTo>
                    <a:lnTo>
                      <a:pt x="1758" y="16070"/>
                    </a:lnTo>
                    <a:lnTo>
                      <a:pt x="1779" y="16007"/>
                    </a:lnTo>
                    <a:lnTo>
                      <a:pt x="1862" y="15965"/>
                    </a:lnTo>
                    <a:lnTo>
                      <a:pt x="1946" y="15840"/>
                    </a:lnTo>
                    <a:lnTo>
                      <a:pt x="2113" y="15861"/>
                    </a:lnTo>
                    <a:lnTo>
                      <a:pt x="2113" y="15756"/>
                    </a:lnTo>
                    <a:lnTo>
                      <a:pt x="2218" y="15693"/>
                    </a:lnTo>
                    <a:lnTo>
                      <a:pt x="2323" y="15693"/>
                    </a:lnTo>
                    <a:lnTo>
                      <a:pt x="2406" y="15777"/>
                    </a:lnTo>
                    <a:lnTo>
                      <a:pt x="2511" y="15651"/>
                    </a:lnTo>
                    <a:lnTo>
                      <a:pt x="2532" y="15693"/>
                    </a:lnTo>
                    <a:lnTo>
                      <a:pt x="2616" y="15651"/>
                    </a:lnTo>
                    <a:lnTo>
                      <a:pt x="2636" y="15526"/>
                    </a:lnTo>
                    <a:lnTo>
                      <a:pt x="2950" y="15317"/>
                    </a:lnTo>
                    <a:lnTo>
                      <a:pt x="3076" y="15338"/>
                    </a:lnTo>
                    <a:lnTo>
                      <a:pt x="3160" y="15379"/>
                    </a:lnTo>
                    <a:lnTo>
                      <a:pt x="3264" y="15317"/>
                    </a:lnTo>
                    <a:lnTo>
                      <a:pt x="3557" y="15233"/>
                    </a:lnTo>
                    <a:lnTo>
                      <a:pt x="3599" y="15317"/>
                    </a:lnTo>
                    <a:lnTo>
                      <a:pt x="3787" y="15254"/>
                    </a:lnTo>
                    <a:lnTo>
                      <a:pt x="3850" y="15296"/>
                    </a:lnTo>
                    <a:lnTo>
                      <a:pt x="3955" y="15317"/>
                    </a:lnTo>
                    <a:lnTo>
                      <a:pt x="4038" y="15254"/>
                    </a:lnTo>
                    <a:lnTo>
                      <a:pt x="4101" y="15400"/>
                    </a:lnTo>
                    <a:lnTo>
                      <a:pt x="4185" y="15400"/>
                    </a:lnTo>
                    <a:lnTo>
                      <a:pt x="4268" y="15338"/>
                    </a:lnTo>
                    <a:lnTo>
                      <a:pt x="4310" y="15400"/>
                    </a:lnTo>
                    <a:lnTo>
                      <a:pt x="4415" y="15338"/>
                    </a:lnTo>
                    <a:lnTo>
                      <a:pt x="4624" y="15338"/>
                    </a:lnTo>
                    <a:lnTo>
                      <a:pt x="4624" y="15442"/>
                    </a:lnTo>
                    <a:lnTo>
                      <a:pt x="4645" y="15442"/>
                    </a:lnTo>
                    <a:lnTo>
                      <a:pt x="4792" y="15338"/>
                    </a:lnTo>
                    <a:lnTo>
                      <a:pt x="4917" y="15379"/>
                    </a:lnTo>
                    <a:lnTo>
                      <a:pt x="5064" y="15254"/>
                    </a:lnTo>
                    <a:lnTo>
                      <a:pt x="5126" y="15128"/>
                    </a:lnTo>
                    <a:lnTo>
                      <a:pt x="5168" y="15107"/>
                    </a:lnTo>
                    <a:lnTo>
                      <a:pt x="5315" y="14982"/>
                    </a:lnTo>
                    <a:lnTo>
                      <a:pt x="5377" y="14773"/>
                    </a:lnTo>
                    <a:lnTo>
                      <a:pt x="5524" y="14668"/>
                    </a:lnTo>
                    <a:lnTo>
                      <a:pt x="5670" y="14647"/>
                    </a:lnTo>
                    <a:lnTo>
                      <a:pt x="5754" y="14668"/>
                    </a:lnTo>
                    <a:lnTo>
                      <a:pt x="5984" y="14584"/>
                    </a:lnTo>
                    <a:lnTo>
                      <a:pt x="6277" y="14396"/>
                    </a:lnTo>
                    <a:lnTo>
                      <a:pt x="6486" y="14208"/>
                    </a:lnTo>
                    <a:lnTo>
                      <a:pt x="6570" y="14187"/>
                    </a:lnTo>
                    <a:lnTo>
                      <a:pt x="6737" y="14187"/>
                    </a:lnTo>
                    <a:lnTo>
                      <a:pt x="6905" y="14249"/>
                    </a:lnTo>
                    <a:lnTo>
                      <a:pt x="7051" y="14270"/>
                    </a:lnTo>
                    <a:lnTo>
                      <a:pt x="7198" y="14208"/>
                    </a:lnTo>
                    <a:lnTo>
                      <a:pt x="7407" y="14249"/>
                    </a:lnTo>
                    <a:lnTo>
                      <a:pt x="7742" y="14145"/>
                    </a:lnTo>
                    <a:lnTo>
                      <a:pt x="7930" y="14082"/>
                    </a:lnTo>
                    <a:lnTo>
                      <a:pt x="8056" y="13977"/>
                    </a:lnTo>
                    <a:lnTo>
                      <a:pt x="8139" y="13977"/>
                    </a:lnTo>
                    <a:lnTo>
                      <a:pt x="8307" y="13852"/>
                    </a:lnTo>
                    <a:lnTo>
                      <a:pt x="8558" y="13852"/>
                    </a:lnTo>
                    <a:lnTo>
                      <a:pt x="9186" y="13810"/>
                    </a:lnTo>
                    <a:lnTo>
                      <a:pt x="9395" y="13852"/>
                    </a:lnTo>
                    <a:lnTo>
                      <a:pt x="9520" y="13852"/>
                    </a:lnTo>
                    <a:lnTo>
                      <a:pt x="9709" y="13810"/>
                    </a:lnTo>
                    <a:lnTo>
                      <a:pt x="9834" y="13831"/>
                    </a:lnTo>
                    <a:lnTo>
                      <a:pt x="10022" y="13977"/>
                    </a:lnTo>
                    <a:lnTo>
                      <a:pt x="10148" y="14208"/>
                    </a:lnTo>
                    <a:lnTo>
                      <a:pt x="10253" y="14249"/>
                    </a:lnTo>
                    <a:lnTo>
                      <a:pt x="10336" y="14187"/>
                    </a:lnTo>
                    <a:lnTo>
                      <a:pt x="10378" y="14166"/>
                    </a:lnTo>
                    <a:lnTo>
                      <a:pt x="10441" y="14208"/>
                    </a:lnTo>
                    <a:lnTo>
                      <a:pt x="10504" y="14187"/>
                    </a:lnTo>
                    <a:lnTo>
                      <a:pt x="10650" y="14208"/>
                    </a:lnTo>
                    <a:lnTo>
                      <a:pt x="10755" y="14354"/>
                    </a:lnTo>
                    <a:lnTo>
                      <a:pt x="10880" y="14375"/>
                    </a:lnTo>
                    <a:lnTo>
                      <a:pt x="10964" y="14354"/>
                    </a:lnTo>
                    <a:lnTo>
                      <a:pt x="11194" y="14542"/>
                    </a:lnTo>
                    <a:lnTo>
                      <a:pt x="11194" y="14647"/>
                    </a:lnTo>
                    <a:lnTo>
                      <a:pt x="11278" y="14647"/>
                    </a:lnTo>
                    <a:lnTo>
                      <a:pt x="11341" y="14731"/>
                    </a:lnTo>
                    <a:lnTo>
                      <a:pt x="11320" y="14814"/>
                    </a:lnTo>
                    <a:lnTo>
                      <a:pt x="11215" y="14814"/>
                    </a:lnTo>
                    <a:lnTo>
                      <a:pt x="11194" y="14898"/>
                    </a:lnTo>
                    <a:lnTo>
                      <a:pt x="11299" y="15107"/>
                    </a:lnTo>
                    <a:lnTo>
                      <a:pt x="11403" y="15128"/>
                    </a:lnTo>
                    <a:lnTo>
                      <a:pt x="11508" y="15254"/>
                    </a:lnTo>
                    <a:lnTo>
                      <a:pt x="11550" y="15421"/>
                    </a:lnTo>
                    <a:lnTo>
                      <a:pt x="11529" y="15526"/>
                    </a:lnTo>
                    <a:lnTo>
                      <a:pt x="11655" y="15819"/>
                    </a:lnTo>
                    <a:lnTo>
                      <a:pt x="11613" y="15944"/>
                    </a:lnTo>
                    <a:lnTo>
                      <a:pt x="11655" y="16007"/>
                    </a:lnTo>
                    <a:lnTo>
                      <a:pt x="11634" y="16154"/>
                    </a:lnTo>
                    <a:lnTo>
                      <a:pt x="11613" y="16237"/>
                    </a:lnTo>
                    <a:lnTo>
                      <a:pt x="11529" y="16216"/>
                    </a:lnTo>
                    <a:lnTo>
                      <a:pt x="11508" y="16237"/>
                    </a:lnTo>
                    <a:lnTo>
                      <a:pt x="11592" y="16363"/>
                    </a:lnTo>
                    <a:lnTo>
                      <a:pt x="11655" y="16384"/>
                    </a:lnTo>
                    <a:lnTo>
                      <a:pt x="11717" y="16530"/>
                    </a:lnTo>
                    <a:lnTo>
                      <a:pt x="11822" y="16488"/>
                    </a:lnTo>
                    <a:lnTo>
                      <a:pt x="11927" y="16572"/>
                    </a:lnTo>
                    <a:lnTo>
                      <a:pt x="11927" y="16467"/>
                    </a:lnTo>
                    <a:lnTo>
                      <a:pt x="11864" y="16363"/>
                    </a:lnTo>
                    <a:lnTo>
                      <a:pt x="11927" y="16300"/>
                    </a:lnTo>
                    <a:lnTo>
                      <a:pt x="11968" y="16174"/>
                    </a:lnTo>
                    <a:lnTo>
                      <a:pt x="12073" y="16174"/>
                    </a:lnTo>
                    <a:lnTo>
                      <a:pt x="12136" y="16070"/>
                    </a:lnTo>
                    <a:lnTo>
                      <a:pt x="12240" y="16028"/>
                    </a:lnTo>
                    <a:lnTo>
                      <a:pt x="12261" y="15923"/>
                    </a:lnTo>
                    <a:lnTo>
                      <a:pt x="12366" y="15777"/>
                    </a:lnTo>
                    <a:lnTo>
                      <a:pt x="12596" y="15693"/>
                    </a:lnTo>
                    <a:lnTo>
                      <a:pt x="12638" y="15610"/>
                    </a:lnTo>
                    <a:lnTo>
                      <a:pt x="12680" y="15610"/>
                    </a:lnTo>
                    <a:lnTo>
                      <a:pt x="12868" y="15505"/>
                    </a:lnTo>
                    <a:lnTo>
                      <a:pt x="12910" y="15338"/>
                    </a:lnTo>
                    <a:lnTo>
                      <a:pt x="13077" y="15107"/>
                    </a:lnTo>
                    <a:lnTo>
                      <a:pt x="13224" y="15086"/>
                    </a:lnTo>
                    <a:lnTo>
                      <a:pt x="13307" y="14982"/>
                    </a:lnTo>
                    <a:lnTo>
                      <a:pt x="13266" y="14856"/>
                    </a:lnTo>
                    <a:lnTo>
                      <a:pt x="13287" y="14710"/>
                    </a:lnTo>
                    <a:lnTo>
                      <a:pt x="13370" y="14877"/>
                    </a:lnTo>
                    <a:lnTo>
                      <a:pt x="13370" y="15024"/>
                    </a:lnTo>
                    <a:lnTo>
                      <a:pt x="13370" y="15191"/>
                    </a:lnTo>
                    <a:lnTo>
                      <a:pt x="13287" y="15254"/>
                    </a:lnTo>
                    <a:lnTo>
                      <a:pt x="13266" y="15547"/>
                    </a:lnTo>
                    <a:lnTo>
                      <a:pt x="13015" y="15714"/>
                    </a:lnTo>
                    <a:lnTo>
                      <a:pt x="12973" y="15840"/>
                    </a:lnTo>
                    <a:lnTo>
                      <a:pt x="12910" y="15923"/>
                    </a:lnTo>
                    <a:lnTo>
                      <a:pt x="12910" y="16070"/>
                    </a:lnTo>
                    <a:lnTo>
                      <a:pt x="12784" y="16258"/>
                    </a:lnTo>
                    <a:lnTo>
                      <a:pt x="12805" y="16300"/>
                    </a:lnTo>
                    <a:lnTo>
                      <a:pt x="12743" y="16593"/>
                    </a:lnTo>
                    <a:lnTo>
                      <a:pt x="12450" y="16572"/>
                    </a:lnTo>
                    <a:lnTo>
                      <a:pt x="12387" y="16739"/>
                    </a:lnTo>
                    <a:lnTo>
                      <a:pt x="12324" y="16823"/>
                    </a:lnTo>
                    <a:lnTo>
                      <a:pt x="12324" y="16886"/>
                    </a:lnTo>
                    <a:lnTo>
                      <a:pt x="12491" y="16823"/>
                    </a:lnTo>
                    <a:lnTo>
                      <a:pt x="12659" y="16760"/>
                    </a:lnTo>
                    <a:lnTo>
                      <a:pt x="12868" y="16823"/>
                    </a:lnTo>
                    <a:lnTo>
                      <a:pt x="13056" y="16530"/>
                    </a:lnTo>
                    <a:lnTo>
                      <a:pt x="13098" y="16216"/>
                    </a:lnTo>
                    <a:lnTo>
                      <a:pt x="13266" y="16049"/>
                    </a:lnTo>
                    <a:lnTo>
                      <a:pt x="13307" y="16112"/>
                    </a:lnTo>
                    <a:lnTo>
                      <a:pt x="13307" y="16384"/>
                    </a:lnTo>
                    <a:lnTo>
                      <a:pt x="13370" y="16551"/>
                    </a:lnTo>
                    <a:lnTo>
                      <a:pt x="13307" y="16551"/>
                    </a:lnTo>
                    <a:lnTo>
                      <a:pt x="13328" y="16823"/>
                    </a:lnTo>
                    <a:lnTo>
                      <a:pt x="13203" y="17074"/>
                    </a:lnTo>
                    <a:lnTo>
                      <a:pt x="12994" y="17158"/>
                    </a:lnTo>
                    <a:lnTo>
                      <a:pt x="13015" y="17221"/>
                    </a:lnTo>
                    <a:lnTo>
                      <a:pt x="13161" y="17200"/>
                    </a:lnTo>
                    <a:lnTo>
                      <a:pt x="13307" y="17221"/>
                    </a:lnTo>
                    <a:lnTo>
                      <a:pt x="13391" y="17158"/>
                    </a:lnTo>
                    <a:lnTo>
                      <a:pt x="13496" y="17116"/>
                    </a:lnTo>
                    <a:lnTo>
                      <a:pt x="13600" y="17011"/>
                    </a:lnTo>
                    <a:lnTo>
                      <a:pt x="13705" y="17053"/>
                    </a:lnTo>
                    <a:lnTo>
                      <a:pt x="13789" y="17053"/>
                    </a:lnTo>
                    <a:lnTo>
                      <a:pt x="13705" y="17158"/>
                    </a:lnTo>
                    <a:lnTo>
                      <a:pt x="13642" y="17221"/>
                    </a:lnTo>
                    <a:lnTo>
                      <a:pt x="13538" y="17221"/>
                    </a:lnTo>
                    <a:lnTo>
                      <a:pt x="13517" y="17283"/>
                    </a:lnTo>
                    <a:lnTo>
                      <a:pt x="13621" y="17430"/>
                    </a:lnTo>
                    <a:lnTo>
                      <a:pt x="13684" y="17576"/>
                    </a:lnTo>
                    <a:lnTo>
                      <a:pt x="13747" y="17744"/>
                    </a:lnTo>
                    <a:lnTo>
                      <a:pt x="13747" y="17953"/>
                    </a:lnTo>
                    <a:lnTo>
                      <a:pt x="13726" y="18225"/>
                    </a:lnTo>
                    <a:lnTo>
                      <a:pt x="13600" y="18371"/>
                    </a:lnTo>
                    <a:lnTo>
                      <a:pt x="13621" y="18455"/>
                    </a:lnTo>
                    <a:lnTo>
                      <a:pt x="13600" y="18664"/>
                    </a:lnTo>
                    <a:lnTo>
                      <a:pt x="13705" y="18748"/>
                    </a:lnTo>
                    <a:lnTo>
                      <a:pt x="13789" y="18895"/>
                    </a:lnTo>
                    <a:lnTo>
                      <a:pt x="13810" y="19083"/>
                    </a:lnTo>
                    <a:lnTo>
                      <a:pt x="14019" y="19355"/>
                    </a:lnTo>
                    <a:lnTo>
                      <a:pt x="14165" y="19397"/>
                    </a:lnTo>
                    <a:lnTo>
                      <a:pt x="14270" y="19480"/>
                    </a:lnTo>
                    <a:lnTo>
                      <a:pt x="14333" y="19606"/>
                    </a:lnTo>
                    <a:lnTo>
                      <a:pt x="14437" y="19627"/>
                    </a:lnTo>
                    <a:lnTo>
                      <a:pt x="14458" y="19585"/>
                    </a:lnTo>
                    <a:lnTo>
                      <a:pt x="14542" y="19564"/>
                    </a:lnTo>
                    <a:lnTo>
                      <a:pt x="14688" y="19585"/>
                    </a:lnTo>
                    <a:lnTo>
                      <a:pt x="14835" y="19731"/>
                    </a:lnTo>
                    <a:lnTo>
                      <a:pt x="14960" y="19773"/>
                    </a:lnTo>
                    <a:lnTo>
                      <a:pt x="15086" y="19899"/>
                    </a:lnTo>
                    <a:lnTo>
                      <a:pt x="15107" y="20003"/>
                    </a:lnTo>
                    <a:lnTo>
                      <a:pt x="15212" y="20045"/>
                    </a:lnTo>
                    <a:lnTo>
                      <a:pt x="15358" y="20192"/>
                    </a:lnTo>
                    <a:lnTo>
                      <a:pt x="15421" y="20192"/>
                    </a:lnTo>
                    <a:lnTo>
                      <a:pt x="15463" y="20108"/>
                    </a:lnTo>
                    <a:lnTo>
                      <a:pt x="15693" y="20003"/>
                    </a:lnTo>
                    <a:lnTo>
                      <a:pt x="15776" y="19899"/>
                    </a:lnTo>
                    <a:lnTo>
                      <a:pt x="15902" y="19899"/>
                    </a:lnTo>
                    <a:lnTo>
                      <a:pt x="16048" y="19773"/>
                    </a:lnTo>
                    <a:lnTo>
                      <a:pt x="16153" y="19773"/>
                    </a:lnTo>
                    <a:lnTo>
                      <a:pt x="16195" y="19711"/>
                    </a:lnTo>
                    <a:lnTo>
                      <a:pt x="16153" y="19669"/>
                    </a:lnTo>
                    <a:lnTo>
                      <a:pt x="16048" y="19627"/>
                    </a:lnTo>
                    <a:lnTo>
                      <a:pt x="16090" y="19564"/>
                    </a:lnTo>
                    <a:lnTo>
                      <a:pt x="16320" y="19397"/>
                    </a:lnTo>
                    <a:lnTo>
                      <a:pt x="16509" y="19522"/>
                    </a:lnTo>
                    <a:lnTo>
                      <a:pt x="16509" y="19669"/>
                    </a:lnTo>
                    <a:lnTo>
                      <a:pt x="16258" y="19794"/>
                    </a:lnTo>
                    <a:lnTo>
                      <a:pt x="16320" y="19899"/>
                    </a:lnTo>
                    <a:lnTo>
                      <a:pt x="16404" y="19920"/>
                    </a:lnTo>
                    <a:lnTo>
                      <a:pt x="16467" y="19815"/>
                    </a:lnTo>
                    <a:lnTo>
                      <a:pt x="16572" y="19731"/>
                    </a:lnTo>
                    <a:lnTo>
                      <a:pt x="16676" y="19815"/>
                    </a:lnTo>
                    <a:lnTo>
                      <a:pt x="16676" y="19920"/>
                    </a:lnTo>
                    <a:lnTo>
                      <a:pt x="16613" y="19920"/>
                    </a:lnTo>
                    <a:lnTo>
                      <a:pt x="16509" y="20003"/>
                    </a:lnTo>
                    <a:lnTo>
                      <a:pt x="16655" y="20192"/>
                    </a:lnTo>
                    <a:lnTo>
                      <a:pt x="16676" y="20401"/>
                    </a:lnTo>
                    <a:lnTo>
                      <a:pt x="16760" y="20338"/>
                    </a:lnTo>
                    <a:lnTo>
                      <a:pt x="16844" y="20359"/>
                    </a:lnTo>
                    <a:lnTo>
                      <a:pt x="16844" y="20464"/>
                    </a:lnTo>
                    <a:lnTo>
                      <a:pt x="16927" y="20610"/>
                    </a:lnTo>
                    <a:lnTo>
                      <a:pt x="16990" y="20443"/>
                    </a:lnTo>
                    <a:lnTo>
                      <a:pt x="16990" y="20296"/>
                    </a:lnTo>
                    <a:lnTo>
                      <a:pt x="16885" y="20359"/>
                    </a:lnTo>
                    <a:lnTo>
                      <a:pt x="16885" y="20317"/>
                    </a:lnTo>
                    <a:lnTo>
                      <a:pt x="16948" y="20234"/>
                    </a:lnTo>
                    <a:lnTo>
                      <a:pt x="17241" y="20234"/>
                    </a:lnTo>
                    <a:lnTo>
                      <a:pt x="17262" y="20296"/>
                    </a:lnTo>
                    <a:lnTo>
                      <a:pt x="17304" y="20234"/>
                    </a:lnTo>
                    <a:lnTo>
                      <a:pt x="17450" y="20024"/>
                    </a:lnTo>
                    <a:lnTo>
                      <a:pt x="17764" y="19836"/>
                    </a:lnTo>
                    <a:lnTo>
                      <a:pt x="17911" y="19711"/>
                    </a:lnTo>
                    <a:lnTo>
                      <a:pt x="17827" y="19711"/>
                    </a:lnTo>
                    <a:lnTo>
                      <a:pt x="17764" y="19731"/>
                    </a:lnTo>
                    <a:lnTo>
                      <a:pt x="17785" y="19711"/>
                    </a:lnTo>
                    <a:lnTo>
                      <a:pt x="17681" y="19669"/>
                    </a:lnTo>
                    <a:lnTo>
                      <a:pt x="17932" y="19669"/>
                    </a:lnTo>
                    <a:lnTo>
                      <a:pt x="18183" y="19606"/>
                    </a:lnTo>
                    <a:lnTo>
                      <a:pt x="18622" y="19501"/>
                    </a:lnTo>
                    <a:lnTo>
                      <a:pt x="18957" y="19585"/>
                    </a:lnTo>
                    <a:lnTo>
                      <a:pt x="19124" y="19501"/>
                    </a:lnTo>
                    <a:lnTo>
                      <a:pt x="19124" y="19397"/>
                    </a:lnTo>
                    <a:lnTo>
                      <a:pt x="19229" y="19397"/>
                    </a:lnTo>
                    <a:lnTo>
                      <a:pt x="19333" y="19313"/>
                    </a:lnTo>
                    <a:lnTo>
                      <a:pt x="19438" y="19104"/>
                    </a:lnTo>
                    <a:lnTo>
                      <a:pt x="19375" y="18895"/>
                    </a:lnTo>
                    <a:lnTo>
                      <a:pt x="19375" y="18769"/>
                    </a:lnTo>
                    <a:lnTo>
                      <a:pt x="19585" y="18560"/>
                    </a:lnTo>
                    <a:lnTo>
                      <a:pt x="19585" y="18225"/>
                    </a:lnTo>
                    <a:lnTo>
                      <a:pt x="19668" y="18099"/>
                    </a:lnTo>
                    <a:lnTo>
                      <a:pt x="19710" y="17869"/>
                    </a:lnTo>
                    <a:lnTo>
                      <a:pt x="19815" y="17827"/>
                    </a:lnTo>
                    <a:lnTo>
                      <a:pt x="19815" y="17702"/>
                    </a:lnTo>
                    <a:lnTo>
                      <a:pt x="20170" y="17283"/>
                    </a:lnTo>
                    <a:lnTo>
                      <a:pt x="20275" y="17262"/>
                    </a:lnTo>
                    <a:lnTo>
                      <a:pt x="20317" y="17011"/>
                    </a:lnTo>
                    <a:lnTo>
                      <a:pt x="20442" y="16823"/>
                    </a:lnTo>
                    <a:lnTo>
                      <a:pt x="20547" y="16593"/>
                    </a:lnTo>
                    <a:lnTo>
                      <a:pt x="20694" y="16446"/>
                    </a:lnTo>
                    <a:lnTo>
                      <a:pt x="20652" y="16342"/>
                    </a:lnTo>
                    <a:lnTo>
                      <a:pt x="20756" y="16258"/>
                    </a:lnTo>
                    <a:lnTo>
                      <a:pt x="20861" y="16049"/>
                    </a:lnTo>
                    <a:lnTo>
                      <a:pt x="20798" y="15965"/>
                    </a:lnTo>
                    <a:lnTo>
                      <a:pt x="20966" y="15902"/>
                    </a:lnTo>
                    <a:lnTo>
                      <a:pt x="21070" y="15714"/>
                    </a:lnTo>
                    <a:lnTo>
                      <a:pt x="21154" y="15630"/>
                    </a:lnTo>
                    <a:lnTo>
                      <a:pt x="21258" y="15442"/>
                    </a:lnTo>
                    <a:lnTo>
                      <a:pt x="21426" y="15400"/>
                    </a:lnTo>
                    <a:lnTo>
                      <a:pt x="21530" y="15338"/>
                    </a:lnTo>
                    <a:lnTo>
                      <a:pt x="21342" y="15338"/>
                    </a:lnTo>
                    <a:lnTo>
                      <a:pt x="21384" y="15296"/>
                    </a:lnTo>
                    <a:lnTo>
                      <a:pt x="21593" y="15254"/>
                    </a:lnTo>
                    <a:lnTo>
                      <a:pt x="21782" y="15170"/>
                    </a:lnTo>
                    <a:lnTo>
                      <a:pt x="21802" y="15003"/>
                    </a:lnTo>
                    <a:lnTo>
                      <a:pt x="21782" y="14961"/>
                    </a:lnTo>
                    <a:lnTo>
                      <a:pt x="21802" y="14814"/>
                    </a:lnTo>
                    <a:lnTo>
                      <a:pt x="22012" y="14689"/>
                    </a:lnTo>
                    <a:lnTo>
                      <a:pt x="22012" y="14563"/>
                    </a:lnTo>
                    <a:lnTo>
                      <a:pt x="22158" y="14501"/>
                    </a:lnTo>
                    <a:lnTo>
                      <a:pt x="22284" y="14291"/>
                    </a:lnTo>
                    <a:lnTo>
                      <a:pt x="22263" y="14187"/>
                    </a:lnTo>
                    <a:lnTo>
                      <a:pt x="22305" y="14019"/>
                    </a:lnTo>
                    <a:lnTo>
                      <a:pt x="22284" y="13957"/>
                    </a:lnTo>
                    <a:lnTo>
                      <a:pt x="22284" y="13852"/>
                    </a:lnTo>
                    <a:lnTo>
                      <a:pt x="22430" y="13496"/>
                    </a:lnTo>
                    <a:lnTo>
                      <a:pt x="22493" y="13287"/>
                    </a:lnTo>
                    <a:lnTo>
                      <a:pt x="22702" y="12910"/>
                    </a:lnTo>
                    <a:lnTo>
                      <a:pt x="22702" y="12785"/>
                    </a:lnTo>
                    <a:lnTo>
                      <a:pt x="22807" y="12492"/>
                    </a:lnTo>
                    <a:lnTo>
                      <a:pt x="22953" y="12366"/>
                    </a:lnTo>
                    <a:lnTo>
                      <a:pt x="23016" y="12199"/>
                    </a:lnTo>
                    <a:lnTo>
                      <a:pt x="22953" y="12053"/>
                    </a:lnTo>
                    <a:lnTo>
                      <a:pt x="23058" y="11927"/>
                    </a:lnTo>
                    <a:lnTo>
                      <a:pt x="22995" y="11655"/>
                    </a:lnTo>
                    <a:lnTo>
                      <a:pt x="22995" y="11529"/>
                    </a:lnTo>
                    <a:lnTo>
                      <a:pt x="22911" y="11320"/>
                    </a:lnTo>
                    <a:lnTo>
                      <a:pt x="22891" y="11236"/>
                    </a:lnTo>
                    <a:lnTo>
                      <a:pt x="22849" y="11111"/>
                    </a:lnTo>
                    <a:lnTo>
                      <a:pt x="22911" y="11069"/>
                    </a:lnTo>
                    <a:lnTo>
                      <a:pt x="22911" y="10923"/>
                    </a:lnTo>
                    <a:lnTo>
                      <a:pt x="23016" y="10776"/>
                    </a:lnTo>
                    <a:lnTo>
                      <a:pt x="23016" y="10713"/>
                    </a:lnTo>
                    <a:lnTo>
                      <a:pt x="22995" y="10379"/>
                    </a:lnTo>
                    <a:lnTo>
                      <a:pt x="23058" y="10253"/>
                    </a:lnTo>
                    <a:lnTo>
                      <a:pt x="23016" y="10190"/>
                    </a:lnTo>
                    <a:lnTo>
                      <a:pt x="22995" y="10065"/>
                    </a:lnTo>
                    <a:lnTo>
                      <a:pt x="22995" y="9856"/>
                    </a:lnTo>
                    <a:lnTo>
                      <a:pt x="22932" y="9835"/>
                    </a:lnTo>
                    <a:lnTo>
                      <a:pt x="22995" y="9688"/>
                    </a:lnTo>
                    <a:lnTo>
                      <a:pt x="22891" y="9667"/>
                    </a:lnTo>
                    <a:lnTo>
                      <a:pt x="22828" y="9542"/>
                    </a:lnTo>
                    <a:lnTo>
                      <a:pt x="22828" y="9416"/>
                    </a:lnTo>
                    <a:lnTo>
                      <a:pt x="22702" y="9312"/>
                    </a:lnTo>
                    <a:lnTo>
                      <a:pt x="22619" y="9144"/>
                    </a:lnTo>
                    <a:lnTo>
                      <a:pt x="22598" y="8956"/>
                    </a:lnTo>
                    <a:lnTo>
                      <a:pt x="22514" y="8830"/>
                    </a:lnTo>
                    <a:lnTo>
                      <a:pt x="22430" y="8830"/>
                    </a:lnTo>
                    <a:lnTo>
                      <a:pt x="22367" y="8851"/>
                    </a:lnTo>
                    <a:lnTo>
                      <a:pt x="22284" y="8809"/>
                    </a:lnTo>
                    <a:lnTo>
                      <a:pt x="22263" y="8642"/>
                    </a:lnTo>
                    <a:lnTo>
                      <a:pt x="22200" y="8621"/>
                    </a:lnTo>
                    <a:lnTo>
                      <a:pt x="22179" y="8537"/>
                    </a:lnTo>
                    <a:lnTo>
                      <a:pt x="22054" y="8412"/>
                    </a:lnTo>
                    <a:lnTo>
                      <a:pt x="21970" y="8370"/>
                    </a:lnTo>
                    <a:lnTo>
                      <a:pt x="22012" y="8265"/>
                    </a:lnTo>
                    <a:lnTo>
                      <a:pt x="21949" y="8119"/>
                    </a:lnTo>
                    <a:lnTo>
                      <a:pt x="22054" y="7993"/>
                    </a:lnTo>
                    <a:lnTo>
                      <a:pt x="22074" y="7805"/>
                    </a:lnTo>
                    <a:lnTo>
                      <a:pt x="22012" y="7742"/>
                    </a:lnTo>
                    <a:lnTo>
                      <a:pt x="22054" y="7638"/>
                    </a:lnTo>
                    <a:lnTo>
                      <a:pt x="21970" y="7575"/>
                    </a:lnTo>
                    <a:lnTo>
                      <a:pt x="21949" y="7638"/>
                    </a:lnTo>
                    <a:lnTo>
                      <a:pt x="21991" y="7679"/>
                    </a:lnTo>
                    <a:lnTo>
                      <a:pt x="21949" y="7763"/>
                    </a:lnTo>
                    <a:lnTo>
                      <a:pt x="21677" y="7533"/>
                    </a:lnTo>
                    <a:lnTo>
                      <a:pt x="21635" y="7366"/>
                    </a:lnTo>
                    <a:lnTo>
                      <a:pt x="21572" y="7387"/>
                    </a:lnTo>
                    <a:lnTo>
                      <a:pt x="21572" y="7470"/>
                    </a:lnTo>
                    <a:lnTo>
                      <a:pt x="21551" y="7575"/>
                    </a:lnTo>
                    <a:lnTo>
                      <a:pt x="21593" y="7763"/>
                    </a:lnTo>
                    <a:lnTo>
                      <a:pt x="21468" y="7596"/>
                    </a:lnTo>
                    <a:lnTo>
                      <a:pt x="21426" y="7659"/>
                    </a:lnTo>
                    <a:lnTo>
                      <a:pt x="21426" y="7554"/>
                    </a:lnTo>
                    <a:lnTo>
                      <a:pt x="21363" y="7470"/>
                    </a:lnTo>
                    <a:lnTo>
                      <a:pt x="21342" y="7135"/>
                    </a:lnTo>
                    <a:lnTo>
                      <a:pt x="21384" y="7115"/>
                    </a:lnTo>
                    <a:lnTo>
                      <a:pt x="21384" y="7031"/>
                    </a:lnTo>
                    <a:lnTo>
                      <a:pt x="21279" y="6947"/>
                    </a:lnTo>
                    <a:lnTo>
                      <a:pt x="21321" y="6863"/>
                    </a:lnTo>
                    <a:lnTo>
                      <a:pt x="21238" y="6801"/>
                    </a:lnTo>
                    <a:lnTo>
                      <a:pt x="21258" y="6696"/>
                    </a:lnTo>
                    <a:lnTo>
                      <a:pt x="21070" y="6529"/>
                    </a:lnTo>
                    <a:lnTo>
                      <a:pt x="21028" y="6424"/>
                    </a:lnTo>
                    <a:lnTo>
                      <a:pt x="21028" y="6299"/>
                    </a:lnTo>
                    <a:lnTo>
                      <a:pt x="21133" y="6319"/>
                    </a:lnTo>
                    <a:lnTo>
                      <a:pt x="21133" y="6194"/>
                    </a:lnTo>
                    <a:lnTo>
                      <a:pt x="21028" y="6027"/>
                    </a:lnTo>
                    <a:lnTo>
                      <a:pt x="20966" y="6068"/>
                    </a:lnTo>
                    <a:lnTo>
                      <a:pt x="20861" y="6068"/>
                    </a:lnTo>
                    <a:lnTo>
                      <a:pt x="20756" y="5880"/>
                    </a:lnTo>
                    <a:lnTo>
                      <a:pt x="20694" y="5880"/>
                    </a:lnTo>
                    <a:lnTo>
                      <a:pt x="20589" y="5796"/>
                    </a:lnTo>
                    <a:lnTo>
                      <a:pt x="20505" y="5859"/>
                    </a:lnTo>
                    <a:lnTo>
                      <a:pt x="20484" y="5796"/>
                    </a:lnTo>
                    <a:lnTo>
                      <a:pt x="20338" y="5754"/>
                    </a:lnTo>
                    <a:lnTo>
                      <a:pt x="20275" y="5817"/>
                    </a:lnTo>
                    <a:lnTo>
                      <a:pt x="20317" y="5713"/>
                    </a:lnTo>
                    <a:lnTo>
                      <a:pt x="20442" y="5692"/>
                    </a:lnTo>
                    <a:lnTo>
                      <a:pt x="20442" y="5608"/>
                    </a:lnTo>
                    <a:lnTo>
                      <a:pt x="20422" y="5545"/>
                    </a:lnTo>
                    <a:lnTo>
                      <a:pt x="20296" y="5566"/>
                    </a:lnTo>
                    <a:lnTo>
                      <a:pt x="20191" y="5545"/>
                    </a:lnTo>
                    <a:lnTo>
                      <a:pt x="20170" y="5482"/>
                    </a:lnTo>
                    <a:lnTo>
                      <a:pt x="20087" y="5482"/>
                    </a:lnTo>
                    <a:lnTo>
                      <a:pt x="19857" y="5336"/>
                    </a:lnTo>
                    <a:lnTo>
                      <a:pt x="19752" y="5127"/>
                    </a:lnTo>
                    <a:lnTo>
                      <a:pt x="19710" y="4918"/>
                    </a:lnTo>
                    <a:lnTo>
                      <a:pt x="19668" y="4771"/>
                    </a:lnTo>
                    <a:lnTo>
                      <a:pt x="19668" y="4666"/>
                    </a:lnTo>
                    <a:lnTo>
                      <a:pt x="19710" y="4646"/>
                    </a:lnTo>
                    <a:lnTo>
                      <a:pt x="19773" y="4415"/>
                    </a:lnTo>
                    <a:lnTo>
                      <a:pt x="19689" y="4122"/>
                    </a:lnTo>
                    <a:lnTo>
                      <a:pt x="19647" y="3976"/>
                    </a:lnTo>
                    <a:lnTo>
                      <a:pt x="19689" y="3934"/>
                    </a:lnTo>
                    <a:lnTo>
                      <a:pt x="19606" y="3892"/>
                    </a:lnTo>
                    <a:lnTo>
                      <a:pt x="19543" y="3892"/>
                    </a:lnTo>
                    <a:lnTo>
                      <a:pt x="19438" y="3662"/>
                    </a:lnTo>
                    <a:lnTo>
                      <a:pt x="19438" y="3369"/>
                    </a:lnTo>
                    <a:lnTo>
                      <a:pt x="19459" y="3348"/>
                    </a:lnTo>
                    <a:lnTo>
                      <a:pt x="19459" y="3265"/>
                    </a:lnTo>
                    <a:lnTo>
                      <a:pt x="19396" y="3202"/>
                    </a:lnTo>
                    <a:lnTo>
                      <a:pt x="19375" y="2846"/>
                    </a:lnTo>
                    <a:lnTo>
                      <a:pt x="19438" y="2762"/>
                    </a:lnTo>
                    <a:lnTo>
                      <a:pt x="19375" y="2637"/>
                    </a:lnTo>
                    <a:lnTo>
                      <a:pt x="19438" y="2616"/>
                    </a:lnTo>
                    <a:lnTo>
                      <a:pt x="19438" y="2532"/>
                    </a:lnTo>
                    <a:lnTo>
                      <a:pt x="19250" y="2323"/>
                    </a:lnTo>
                    <a:lnTo>
                      <a:pt x="19124" y="2260"/>
                    </a:lnTo>
                    <a:lnTo>
                      <a:pt x="19145" y="2218"/>
                    </a:lnTo>
                    <a:lnTo>
                      <a:pt x="19020" y="2093"/>
                    </a:lnTo>
                    <a:lnTo>
                      <a:pt x="18915" y="2156"/>
                    </a:lnTo>
                    <a:lnTo>
                      <a:pt x="18852" y="2114"/>
                    </a:lnTo>
                    <a:lnTo>
                      <a:pt x="18769" y="2239"/>
                    </a:lnTo>
                    <a:lnTo>
                      <a:pt x="18706" y="2239"/>
                    </a:lnTo>
                    <a:lnTo>
                      <a:pt x="18559" y="2051"/>
                    </a:lnTo>
                    <a:lnTo>
                      <a:pt x="18601" y="1988"/>
                    </a:lnTo>
                    <a:lnTo>
                      <a:pt x="18517" y="1800"/>
                    </a:lnTo>
                    <a:lnTo>
                      <a:pt x="18538" y="1591"/>
                    </a:lnTo>
                    <a:lnTo>
                      <a:pt x="18517" y="1319"/>
                    </a:lnTo>
                    <a:lnTo>
                      <a:pt x="18497" y="1361"/>
                    </a:lnTo>
                    <a:lnTo>
                      <a:pt x="18434" y="1256"/>
                    </a:lnTo>
                    <a:lnTo>
                      <a:pt x="18497" y="1151"/>
                    </a:lnTo>
                    <a:lnTo>
                      <a:pt x="18413" y="1047"/>
                    </a:lnTo>
                    <a:lnTo>
                      <a:pt x="18392" y="942"/>
                    </a:lnTo>
                    <a:lnTo>
                      <a:pt x="18329" y="900"/>
                    </a:lnTo>
                    <a:lnTo>
                      <a:pt x="18329" y="754"/>
                    </a:lnTo>
                    <a:lnTo>
                      <a:pt x="18413" y="670"/>
                    </a:lnTo>
                    <a:lnTo>
                      <a:pt x="18329" y="649"/>
                    </a:lnTo>
                    <a:lnTo>
                      <a:pt x="18225" y="670"/>
                    </a:lnTo>
                    <a:lnTo>
                      <a:pt x="18141" y="586"/>
                    </a:lnTo>
                    <a:lnTo>
                      <a:pt x="18204" y="314"/>
                    </a:lnTo>
                    <a:lnTo>
                      <a:pt x="18183" y="252"/>
                    </a:lnTo>
                    <a:lnTo>
                      <a:pt x="18120" y="105"/>
                    </a:lnTo>
                    <a:lnTo>
                      <a:pt x="18015" y="63"/>
                    </a:lnTo>
                    <a:lnTo>
                      <a:pt x="18015"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A6CBC2"/>
                  </a:solidFill>
                </a:endParaRPr>
              </a:p>
            </p:txBody>
          </p:sp>
          <p:sp>
            <p:nvSpPr>
              <p:cNvPr id="568" name="Google Shape;568;p45"/>
              <p:cNvSpPr/>
              <p:nvPr/>
            </p:nvSpPr>
            <p:spPr>
              <a:xfrm>
                <a:off x="5683950" y="3957275"/>
                <a:ext cx="54950" cy="71175"/>
              </a:xfrm>
              <a:custGeom>
                <a:avLst/>
                <a:gdLst/>
                <a:ahLst/>
                <a:cxnLst/>
                <a:rect l="l" t="t" r="r" b="b"/>
                <a:pathLst>
                  <a:path w="2198" h="2847" extrusionOk="0">
                    <a:moveTo>
                      <a:pt x="168" y="1"/>
                    </a:moveTo>
                    <a:lnTo>
                      <a:pt x="126" y="64"/>
                    </a:lnTo>
                    <a:lnTo>
                      <a:pt x="126" y="189"/>
                    </a:lnTo>
                    <a:lnTo>
                      <a:pt x="105" y="210"/>
                    </a:lnTo>
                    <a:lnTo>
                      <a:pt x="105" y="336"/>
                    </a:lnTo>
                    <a:lnTo>
                      <a:pt x="126" y="587"/>
                    </a:lnTo>
                    <a:lnTo>
                      <a:pt x="105" y="733"/>
                    </a:lnTo>
                    <a:lnTo>
                      <a:pt x="126" y="1005"/>
                    </a:lnTo>
                    <a:lnTo>
                      <a:pt x="168" y="1214"/>
                    </a:lnTo>
                    <a:lnTo>
                      <a:pt x="126" y="1361"/>
                    </a:lnTo>
                    <a:lnTo>
                      <a:pt x="189" y="1382"/>
                    </a:lnTo>
                    <a:lnTo>
                      <a:pt x="189" y="1466"/>
                    </a:lnTo>
                    <a:lnTo>
                      <a:pt x="294" y="1570"/>
                    </a:lnTo>
                    <a:lnTo>
                      <a:pt x="168" y="1570"/>
                    </a:lnTo>
                    <a:lnTo>
                      <a:pt x="64" y="1466"/>
                    </a:lnTo>
                    <a:lnTo>
                      <a:pt x="1" y="1570"/>
                    </a:lnTo>
                    <a:lnTo>
                      <a:pt x="1" y="1779"/>
                    </a:lnTo>
                    <a:lnTo>
                      <a:pt x="85" y="1842"/>
                    </a:lnTo>
                    <a:lnTo>
                      <a:pt x="64" y="1884"/>
                    </a:lnTo>
                    <a:lnTo>
                      <a:pt x="64" y="2198"/>
                    </a:lnTo>
                    <a:lnTo>
                      <a:pt x="105" y="2261"/>
                    </a:lnTo>
                    <a:lnTo>
                      <a:pt x="85" y="2303"/>
                    </a:lnTo>
                    <a:lnTo>
                      <a:pt x="105" y="2470"/>
                    </a:lnTo>
                    <a:lnTo>
                      <a:pt x="210" y="2491"/>
                    </a:lnTo>
                    <a:lnTo>
                      <a:pt x="168" y="2575"/>
                    </a:lnTo>
                    <a:lnTo>
                      <a:pt x="168" y="2700"/>
                    </a:lnTo>
                    <a:lnTo>
                      <a:pt x="210" y="2721"/>
                    </a:lnTo>
                    <a:lnTo>
                      <a:pt x="315" y="2700"/>
                    </a:lnTo>
                    <a:lnTo>
                      <a:pt x="398" y="2784"/>
                    </a:lnTo>
                    <a:lnTo>
                      <a:pt x="503" y="2637"/>
                    </a:lnTo>
                    <a:lnTo>
                      <a:pt x="503" y="2742"/>
                    </a:lnTo>
                    <a:lnTo>
                      <a:pt x="545" y="2847"/>
                    </a:lnTo>
                    <a:lnTo>
                      <a:pt x="649" y="2847"/>
                    </a:lnTo>
                    <a:lnTo>
                      <a:pt x="754" y="2700"/>
                    </a:lnTo>
                    <a:lnTo>
                      <a:pt x="796" y="2595"/>
                    </a:lnTo>
                    <a:lnTo>
                      <a:pt x="838" y="2407"/>
                    </a:lnTo>
                    <a:lnTo>
                      <a:pt x="921" y="2491"/>
                    </a:lnTo>
                    <a:lnTo>
                      <a:pt x="942" y="2428"/>
                    </a:lnTo>
                    <a:lnTo>
                      <a:pt x="1047" y="2365"/>
                    </a:lnTo>
                    <a:lnTo>
                      <a:pt x="1110" y="2219"/>
                    </a:lnTo>
                    <a:lnTo>
                      <a:pt x="1110" y="2365"/>
                    </a:lnTo>
                    <a:lnTo>
                      <a:pt x="1173" y="2386"/>
                    </a:lnTo>
                    <a:lnTo>
                      <a:pt x="1235" y="2282"/>
                    </a:lnTo>
                    <a:lnTo>
                      <a:pt x="1340" y="2261"/>
                    </a:lnTo>
                    <a:lnTo>
                      <a:pt x="1382" y="2303"/>
                    </a:lnTo>
                    <a:lnTo>
                      <a:pt x="1361" y="2407"/>
                    </a:lnTo>
                    <a:lnTo>
                      <a:pt x="1256" y="2365"/>
                    </a:lnTo>
                    <a:lnTo>
                      <a:pt x="1256" y="2512"/>
                    </a:lnTo>
                    <a:lnTo>
                      <a:pt x="1361" y="2470"/>
                    </a:lnTo>
                    <a:lnTo>
                      <a:pt x="1424" y="2491"/>
                    </a:lnTo>
                    <a:lnTo>
                      <a:pt x="1549" y="2303"/>
                    </a:lnTo>
                    <a:lnTo>
                      <a:pt x="1549" y="2219"/>
                    </a:lnTo>
                    <a:lnTo>
                      <a:pt x="1466" y="2177"/>
                    </a:lnTo>
                    <a:lnTo>
                      <a:pt x="1549" y="2072"/>
                    </a:lnTo>
                    <a:lnTo>
                      <a:pt x="1549" y="1947"/>
                    </a:lnTo>
                    <a:lnTo>
                      <a:pt x="1633" y="1947"/>
                    </a:lnTo>
                    <a:lnTo>
                      <a:pt x="1675" y="1884"/>
                    </a:lnTo>
                    <a:lnTo>
                      <a:pt x="1675" y="1633"/>
                    </a:lnTo>
                    <a:lnTo>
                      <a:pt x="1758" y="1570"/>
                    </a:lnTo>
                    <a:lnTo>
                      <a:pt x="1800" y="1466"/>
                    </a:lnTo>
                    <a:lnTo>
                      <a:pt x="1842" y="1633"/>
                    </a:lnTo>
                    <a:lnTo>
                      <a:pt x="1863" y="1696"/>
                    </a:lnTo>
                    <a:lnTo>
                      <a:pt x="1905" y="1570"/>
                    </a:lnTo>
                    <a:lnTo>
                      <a:pt x="1905" y="1466"/>
                    </a:lnTo>
                    <a:lnTo>
                      <a:pt x="1947" y="1424"/>
                    </a:lnTo>
                    <a:lnTo>
                      <a:pt x="1905" y="1256"/>
                    </a:lnTo>
                    <a:lnTo>
                      <a:pt x="1989" y="1131"/>
                    </a:lnTo>
                    <a:lnTo>
                      <a:pt x="1989" y="922"/>
                    </a:lnTo>
                    <a:lnTo>
                      <a:pt x="2093" y="796"/>
                    </a:lnTo>
                    <a:lnTo>
                      <a:pt x="2156" y="503"/>
                    </a:lnTo>
                    <a:lnTo>
                      <a:pt x="2198" y="398"/>
                    </a:lnTo>
                    <a:lnTo>
                      <a:pt x="2072" y="294"/>
                    </a:lnTo>
                    <a:lnTo>
                      <a:pt x="1947" y="294"/>
                    </a:lnTo>
                    <a:lnTo>
                      <a:pt x="1947" y="315"/>
                    </a:lnTo>
                    <a:lnTo>
                      <a:pt x="1884" y="419"/>
                    </a:lnTo>
                    <a:lnTo>
                      <a:pt x="1863" y="398"/>
                    </a:lnTo>
                    <a:lnTo>
                      <a:pt x="1800" y="398"/>
                    </a:lnTo>
                    <a:lnTo>
                      <a:pt x="1738" y="440"/>
                    </a:lnTo>
                    <a:lnTo>
                      <a:pt x="1675" y="503"/>
                    </a:lnTo>
                    <a:lnTo>
                      <a:pt x="1340" y="482"/>
                    </a:lnTo>
                    <a:lnTo>
                      <a:pt x="1256" y="524"/>
                    </a:lnTo>
                    <a:lnTo>
                      <a:pt x="1256" y="629"/>
                    </a:lnTo>
                    <a:lnTo>
                      <a:pt x="1173" y="545"/>
                    </a:lnTo>
                    <a:lnTo>
                      <a:pt x="1068" y="545"/>
                    </a:lnTo>
                    <a:lnTo>
                      <a:pt x="1005" y="608"/>
                    </a:lnTo>
                    <a:lnTo>
                      <a:pt x="901" y="524"/>
                    </a:lnTo>
                    <a:lnTo>
                      <a:pt x="733" y="398"/>
                    </a:lnTo>
                    <a:lnTo>
                      <a:pt x="524" y="294"/>
                    </a:lnTo>
                    <a:lnTo>
                      <a:pt x="524" y="106"/>
                    </a:lnTo>
                    <a:lnTo>
                      <a:pt x="482" y="168"/>
                    </a:lnTo>
                    <a:lnTo>
                      <a:pt x="440" y="210"/>
                    </a:lnTo>
                    <a:lnTo>
                      <a:pt x="377" y="126"/>
                    </a:lnTo>
                    <a:lnTo>
                      <a:pt x="273" y="85"/>
                    </a:lnTo>
                    <a:lnTo>
                      <a:pt x="168"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69" name="Google Shape;569;p45"/>
            <p:cNvGrpSpPr/>
            <p:nvPr/>
          </p:nvGrpSpPr>
          <p:grpSpPr>
            <a:xfrm>
              <a:off x="4824403" y="3421846"/>
              <a:ext cx="110132" cy="130647"/>
              <a:chOff x="5952300" y="3852150"/>
              <a:chExt cx="231225" cy="287200"/>
            </a:xfrm>
          </p:grpSpPr>
          <p:sp>
            <p:nvSpPr>
              <p:cNvPr id="570" name="Google Shape;570;p45"/>
              <p:cNvSpPr/>
              <p:nvPr/>
            </p:nvSpPr>
            <p:spPr>
              <a:xfrm>
                <a:off x="5952300" y="3996525"/>
                <a:ext cx="145450" cy="142825"/>
              </a:xfrm>
              <a:custGeom>
                <a:avLst/>
                <a:gdLst/>
                <a:ahLst/>
                <a:cxnLst/>
                <a:rect l="l" t="t" r="r" b="b"/>
                <a:pathLst>
                  <a:path w="5818" h="5713" extrusionOk="0">
                    <a:moveTo>
                      <a:pt x="5064" y="0"/>
                    </a:moveTo>
                    <a:lnTo>
                      <a:pt x="4918" y="105"/>
                    </a:lnTo>
                    <a:lnTo>
                      <a:pt x="4834" y="126"/>
                    </a:lnTo>
                    <a:lnTo>
                      <a:pt x="4729" y="209"/>
                    </a:lnTo>
                    <a:lnTo>
                      <a:pt x="4729" y="377"/>
                    </a:lnTo>
                    <a:lnTo>
                      <a:pt x="4625" y="628"/>
                    </a:lnTo>
                    <a:lnTo>
                      <a:pt x="4520" y="753"/>
                    </a:lnTo>
                    <a:lnTo>
                      <a:pt x="4457" y="774"/>
                    </a:lnTo>
                    <a:lnTo>
                      <a:pt x="4332" y="942"/>
                    </a:lnTo>
                    <a:lnTo>
                      <a:pt x="4290" y="1025"/>
                    </a:lnTo>
                    <a:lnTo>
                      <a:pt x="4185" y="1067"/>
                    </a:lnTo>
                    <a:lnTo>
                      <a:pt x="4081" y="1046"/>
                    </a:lnTo>
                    <a:lnTo>
                      <a:pt x="3976" y="1130"/>
                    </a:lnTo>
                    <a:lnTo>
                      <a:pt x="3934" y="1235"/>
                    </a:lnTo>
                    <a:lnTo>
                      <a:pt x="3934" y="1339"/>
                    </a:lnTo>
                    <a:lnTo>
                      <a:pt x="3892" y="1360"/>
                    </a:lnTo>
                    <a:lnTo>
                      <a:pt x="3788" y="1465"/>
                    </a:lnTo>
                    <a:lnTo>
                      <a:pt x="3788" y="1590"/>
                    </a:lnTo>
                    <a:lnTo>
                      <a:pt x="3725" y="1674"/>
                    </a:lnTo>
                    <a:lnTo>
                      <a:pt x="3704" y="1758"/>
                    </a:lnTo>
                    <a:lnTo>
                      <a:pt x="3495" y="2009"/>
                    </a:lnTo>
                    <a:lnTo>
                      <a:pt x="3286" y="2176"/>
                    </a:lnTo>
                    <a:lnTo>
                      <a:pt x="3160" y="2197"/>
                    </a:lnTo>
                    <a:lnTo>
                      <a:pt x="2993" y="2281"/>
                    </a:lnTo>
                    <a:lnTo>
                      <a:pt x="2993" y="2344"/>
                    </a:lnTo>
                    <a:lnTo>
                      <a:pt x="2888" y="2344"/>
                    </a:lnTo>
                    <a:lnTo>
                      <a:pt x="2679" y="2469"/>
                    </a:lnTo>
                    <a:lnTo>
                      <a:pt x="2512" y="2616"/>
                    </a:lnTo>
                    <a:lnTo>
                      <a:pt x="2407" y="2637"/>
                    </a:lnTo>
                    <a:lnTo>
                      <a:pt x="2198" y="2783"/>
                    </a:lnTo>
                    <a:lnTo>
                      <a:pt x="2156" y="2846"/>
                    </a:lnTo>
                    <a:lnTo>
                      <a:pt x="2219" y="2929"/>
                    </a:lnTo>
                    <a:lnTo>
                      <a:pt x="2219" y="3055"/>
                    </a:lnTo>
                    <a:lnTo>
                      <a:pt x="2114" y="2950"/>
                    </a:lnTo>
                    <a:lnTo>
                      <a:pt x="2093" y="2929"/>
                    </a:lnTo>
                    <a:lnTo>
                      <a:pt x="1988" y="2950"/>
                    </a:lnTo>
                    <a:lnTo>
                      <a:pt x="1884" y="2992"/>
                    </a:lnTo>
                    <a:lnTo>
                      <a:pt x="1821" y="2950"/>
                    </a:lnTo>
                    <a:lnTo>
                      <a:pt x="1737" y="2950"/>
                    </a:lnTo>
                    <a:lnTo>
                      <a:pt x="1570" y="3118"/>
                    </a:lnTo>
                    <a:lnTo>
                      <a:pt x="1507" y="3201"/>
                    </a:lnTo>
                    <a:lnTo>
                      <a:pt x="1361" y="3327"/>
                    </a:lnTo>
                    <a:lnTo>
                      <a:pt x="1277" y="3348"/>
                    </a:lnTo>
                    <a:lnTo>
                      <a:pt x="1172" y="3453"/>
                    </a:lnTo>
                    <a:lnTo>
                      <a:pt x="1151" y="3620"/>
                    </a:lnTo>
                    <a:lnTo>
                      <a:pt x="1110" y="3536"/>
                    </a:lnTo>
                    <a:lnTo>
                      <a:pt x="1068" y="3473"/>
                    </a:lnTo>
                    <a:lnTo>
                      <a:pt x="1005" y="3557"/>
                    </a:lnTo>
                    <a:lnTo>
                      <a:pt x="942" y="3620"/>
                    </a:lnTo>
                    <a:lnTo>
                      <a:pt x="942" y="3746"/>
                    </a:lnTo>
                    <a:lnTo>
                      <a:pt x="879" y="3787"/>
                    </a:lnTo>
                    <a:lnTo>
                      <a:pt x="838" y="3766"/>
                    </a:lnTo>
                    <a:lnTo>
                      <a:pt x="670" y="3955"/>
                    </a:lnTo>
                    <a:lnTo>
                      <a:pt x="628" y="3955"/>
                    </a:lnTo>
                    <a:lnTo>
                      <a:pt x="566" y="4038"/>
                    </a:lnTo>
                    <a:lnTo>
                      <a:pt x="566" y="4206"/>
                    </a:lnTo>
                    <a:lnTo>
                      <a:pt x="524" y="4269"/>
                    </a:lnTo>
                    <a:lnTo>
                      <a:pt x="461" y="4164"/>
                    </a:lnTo>
                    <a:lnTo>
                      <a:pt x="419" y="4164"/>
                    </a:lnTo>
                    <a:lnTo>
                      <a:pt x="377" y="4206"/>
                    </a:lnTo>
                    <a:lnTo>
                      <a:pt x="335" y="4248"/>
                    </a:lnTo>
                    <a:lnTo>
                      <a:pt x="252" y="4415"/>
                    </a:lnTo>
                    <a:lnTo>
                      <a:pt x="252" y="4478"/>
                    </a:lnTo>
                    <a:lnTo>
                      <a:pt x="335" y="4582"/>
                    </a:lnTo>
                    <a:lnTo>
                      <a:pt x="377" y="4624"/>
                    </a:lnTo>
                    <a:lnTo>
                      <a:pt x="335" y="4666"/>
                    </a:lnTo>
                    <a:lnTo>
                      <a:pt x="252" y="4666"/>
                    </a:lnTo>
                    <a:lnTo>
                      <a:pt x="126" y="4687"/>
                    </a:lnTo>
                    <a:lnTo>
                      <a:pt x="1" y="4813"/>
                    </a:lnTo>
                    <a:lnTo>
                      <a:pt x="43" y="4834"/>
                    </a:lnTo>
                    <a:lnTo>
                      <a:pt x="126" y="4834"/>
                    </a:lnTo>
                    <a:lnTo>
                      <a:pt x="43" y="4896"/>
                    </a:lnTo>
                    <a:lnTo>
                      <a:pt x="43" y="5001"/>
                    </a:lnTo>
                    <a:lnTo>
                      <a:pt x="126" y="5085"/>
                    </a:lnTo>
                    <a:lnTo>
                      <a:pt x="168" y="5106"/>
                    </a:lnTo>
                    <a:lnTo>
                      <a:pt x="315" y="5106"/>
                    </a:lnTo>
                    <a:lnTo>
                      <a:pt x="335" y="5147"/>
                    </a:lnTo>
                    <a:lnTo>
                      <a:pt x="356" y="5147"/>
                    </a:lnTo>
                    <a:lnTo>
                      <a:pt x="377" y="5085"/>
                    </a:lnTo>
                    <a:lnTo>
                      <a:pt x="440" y="5085"/>
                    </a:lnTo>
                    <a:lnTo>
                      <a:pt x="524" y="5126"/>
                    </a:lnTo>
                    <a:lnTo>
                      <a:pt x="566" y="5210"/>
                    </a:lnTo>
                    <a:lnTo>
                      <a:pt x="545" y="5252"/>
                    </a:lnTo>
                    <a:lnTo>
                      <a:pt x="587" y="5315"/>
                    </a:lnTo>
                    <a:lnTo>
                      <a:pt x="670" y="5315"/>
                    </a:lnTo>
                    <a:lnTo>
                      <a:pt x="733" y="5336"/>
                    </a:lnTo>
                    <a:lnTo>
                      <a:pt x="754" y="5461"/>
                    </a:lnTo>
                    <a:lnTo>
                      <a:pt x="859" y="5545"/>
                    </a:lnTo>
                    <a:lnTo>
                      <a:pt x="942" y="5608"/>
                    </a:lnTo>
                    <a:lnTo>
                      <a:pt x="838" y="5670"/>
                    </a:lnTo>
                    <a:lnTo>
                      <a:pt x="879" y="5670"/>
                    </a:lnTo>
                    <a:lnTo>
                      <a:pt x="1005" y="5629"/>
                    </a:lnTo>
                    <a:lnTo>
                      <a:pt x="1005" y="5670"/>
                    </a:lnTo>
                    <a:lnTo>
                      <a:pt x="1110" y="5712"/>
                    </a:lnTo>
                    <a:lnTo>
                      <a:pt x="1256" y="5670"/>
                    </a:lnTo>
                    <a:lnTo>
                      <a:pt x="1465" y="5608"/>
                    </a:lnTo>
                    <a:lnTo>
                      <a:pt x="1612" y="5461"/>
                    </a:lnTo>
                    <a:lnTo>
                      <a:pt x="1737" y="5419"/>
                    </a:lnTo>
                    <a:lnTo>
                      <a:pt x="1737" y="5357"/>
                    </a:lnTo>
                    <a:lnTo>
                      <a:pt x="1716" y="5252"/>
                    </a:lnTo>
                    <a:lnTo>
                      <a:pt x="1800" y="5315"/>
                    </a:lnTo>
                    <a:lnTo>
                      <a:pt x="1779" y="5398"/>
                    </a:lnTo>
                    <a:lnTo>
                      <a:pt x="1905" y="5336"/>
                    </a:lnTo>
                    <a:lnTo>
                      <a:pt x="1926" y="5210"/>
                    </a:lnTo>
                    <a:lnTo>
                      <a:pt x="2009" y="5106"/>
                    </a:lnTo>
                    <a:lnTo>
                      <a:pt x="2198" y="5022"/>
                    </a:lnTo>
                    <a:lnTo>
                      <a:pt x="2323" y="5022"/>
                    </a:lnTo>
                    <a:lnTo>
                      <a:pt x="2365" y="5001"/>
                    </a:lnTo>
                    <a:lnTo>
                      <a:pt x="2365" y="4959"/>
                    </a:lnTo>
                    <a:lnTo>
                      <a:pt x="2260" y="4959"/>
                    </a:lnTo>
                    <a:lnTo>
                      <a:pt x="2323" y="4938"/>
                    </a:lnTo>
                    <a:lnTo>
                      <a:pt x="2344" y="4917"/>
                    </a:lnTo>
                    <a:lnTo>
                      <a:pt x="2323" y="4896"/>
                    </a:lnTo>
                    <a:lnTo>
                      <a:pt x="2449" y="4729"/>
                    </a:lnTo>
                    <a:lnTo>
                      <a:pt x="2532" y="4582"/>
                    </a:lnTo>
                    <a:lnTo>
                      <a:pt x="2574" y="4415"/>
                    </a:lnTo>
                    <a:lnTo>
                      <a:pt x="2658" y="4310"/>
                    </a:lnTo>
                    <a:lnTo>
                      <a:pt x="2930" y="4143"/>
                    </a:lnTo>
                    <a:lnTo>
                      <a:pt x="2972" y="4038"/>
                    </a:lnTo>
                    <a:lnTo>
                      <a:pt x="2993" y="3913"/>
                    </a:lnTo>
                    <a:lnTo>
                      <a:pt x="3097" y="3746"/>
                    </a:lnTo>
                    <a:lnTo>
                      <a:pt x="3160" y="3641"/>
                    </a:lnTo>
                    <a:lnTo>
                      <a:pt x="3181" y="3536"/>
                    </a:lnTo>
                    <a:lnTo>
                      <a:pt x="3265" y="3432"/>
                    </a:lnTo>
                    <a:lnTo>
                      <a:pt x="3369" y="3369"/>
                    </a:lnTo>
                    <a:lnTo>
                      <a:pt x="3390" y="3264"/>
                    </a:lnTo>
                    <a:lnTo>
                      <a:pt x="3474" y="3348"/>
                    </a:lnTo>
                    <a:lnTo>
                      <a:pt x="3516" y="3348"/>
                    </a:lnTo>
                    <a:lnTo>
                      <a:pt x="3558" y="3243"/>
                    </a:lnTo>
                    <a:lnTo>
                      <a:pt x="3662" y="3243"/>
                    </a:lnTo>
                    <a:lnTo>
                      <a:pt x="3725" y="3222"/>
                    </a:lnTo>
                    <a:lnTo>
                      <a:pt x="3788" y="3139"/>
                    </a:lnTo>
                    <a:lnTo>
                      <a:pt x="3788" y="3034"/>
                    </a:lnTo>
                    <a:lnTo>
                      <a:pt x="3704" y="2950"/>
                    </a:lnTo>
                    <a:lnTo>
                      <a:pt x="3704" y="2950"/>
                    </a:lnTo>
                    <a:lnTo>
                      <a:pt x="3809" y="3013"/>
                    </a:lnTo>
                    <a:lnTo>
                      <a:pt x="3830" y="3139"/>
                    </a:lnTo>
                    <a:lnTo>
                      <a:pt x="3892" y="3139"/>
                    </a:lnTo>
                    <a:lnTo>
                      <a:pt x="3976" y="3118"/>
                    </a:lnTo>
                    <a:lnTo>
                      <a:pt x="3976" y="3055"/>
                    </a:lnTo>
                    <a:lnTo>
                      <a:pt x="4039" y="3013"/>
                    </a:lnTo>
                    <a:lnTo>
                      <a:pt x="4123" y="3034"/>
                    </a:lnTo>
                    <a:lnTo>
                      <a:pt x="4123" y="3097"/>
                    </a:lnTo>
                    <a:lnTo>
                      <a:pt x="4018" y="3139"/>
                    </a:lnTo>
                    <a:lnTo>
                      <a:pt x="4123" y="3139"/>
                    </a:lnTo>
                    <a:lnTo>
                      <a:pt x="4227" y="3160"/>
                    </a:lnTo>
                    <a:lnTo>
                      <a:pt x="4248" y="3118"/>
                    </a:lnTo>
                    <a:lnTo>
                      <a:pt x="4248" y="3034"/>
                    </a:lnTo>
                    <a:lnTo>
                      <a:pt x="4290" y="2992"/>
                    </a:lnTo>
                    <a:lnTo>
                      <a:pt x="4311" y="3013"/>
                    </a:lnTo>
                    <a:lnTo>
                      <a:pt x="4311" y="3139"/>
                    </a:lnTo>
                    <a:lnTo>
                      <a:pt x="4332" y="3160"/>
                    </a:lnTo>
                    <a:lnTo>
                      <a:pt x="4395" y="3118"/>
                    </a:lnTo>
                    <a:lnTo>
                      <a:pt x="4416" y="2950"/>
                    </a:lnTo>
                    <a:lnTo>
                      <a:pt x="4353" y="2867"/>
                    </a:lnTo>
                    <a:lnTo>
                      <a:pt x="4290" y="2867"/>
                    </a:lnTo>
                    <a:lnTo>
                      <a:pt x="4311" y="2825"/>
                    </a:lnTo>
                    <a:lnTo>
                      <a:pt x="4311" y="2699"/>
                    </a:lnTo>
                    <a:lnTo>
                      <a:pt x="4332" y="2511"/>
                    </a:lnTo>
                    <a:lnTo>
                      <a:pt x="4416" y="2490"/>
                    </a:lnTo>
                    <a:lnTo>
                      <a:pt x="4562" y="2427"/>
                    </a:lnTo>
                    <a:lnTo>
                      <a:pt x="4750" y="2323"/>
                    </a:lnTo>
                    <a:lnTo>
                      <a:pt x="4771" y="2260"/>
                    </a:lnTo>
                    <a:lnTo>
                      <a:pt x="4918" y="2093"/>
                    </a:lnTo>
                    <a:lnTo>
                      <a:pt x="4918" y="1988"/>
                    </a:lnTo>
                    <a:lnTo>
                      <a:pt x="5043" y="1862"/>
                    </a:lnTo>
                    <a:lnTo>
                      <a:pt x="5127" y="1883"/>
                    </a:lnTo>
                    <a:lnTo>
                      <a:pt x="5127" y="1821"/>
                    </a:lnTo>
                    <a:lnTo>
                      <a:pt x="5336" y="1632"/>
                    </a:lnTo>
                    <a:lnTo>
                      <a:pt x="5336" y="1549"/>
                    </a:lnTo>
                    <a:lnTo>
                      <a:pt x="5650" y="1277"/>
                    </a:lnTo>
                    <a:lnTo>
                      <a:pt x="5755" y="1235"/>
                    </a:lnTo>
                    <a:lnTo>
                      <a:pt x="5692" y="1214"/>
                    </a:lnTo>
                    <a:lnTo>
                      <a:pt x="5671" y="1109"/>
                    </a:lnTo>
                    <a:lnTo>
                      <a:pt x="5608" y="1005"/>
                    </a:lnTo>
                    <a:lnTo>
                      <a:pt x="5650" y="900"/>
                    </a:lnTo>
                    <a:lnTo>
                      <a:pt x="5671" y="774"/>
                    </a:lnTo>
                    <a:lnTo>
                      <a:pt x="5692" y="816"/>
                    </a:lnTo>
                    <a:lnTo>
                      <a:pt x="5797" y="649"/>
                    </a:lnTo>
                    <a:lnTo>
                      <a:pt x="5713" y="691"/>
                    </a:lnTo>
                    <a:lnTo>
                      <a:pt x="5650" y="691"/>
                    </a:lnTo>
                    <a:lnTo>
                      <a:pt x="5755" y="628"/>
                    </a:lnTo>
                    <a:lnTo>
                      <a:pt x="5817" y="502"/>
                    </a:lnTo>
                    <a:lnTo>
                      <a:pt x="5797" y="502"/>
                    </a:lnTo>
                    <a:lnTo>
                      <a:pt x="5797" y="419"/>
                    </a:lnTo>
                    <a:lnTo>
                      <a:pt x="5713" y="419"/>
                    </a:lnTo>
                    <a:lnTo>
                      <a:pt x="5650" y="544"/>
                    </a:lnTo>
                    <a:lnTo>
                      <a:pt x="5671" y="586"/>
                    </a:lnTo>
                    <a:lnTo>
                      <a:pt x="5713" y="607"/>
                    </a:lnTo>
                    <a:lnTo>
                      <a:pt x="5608" y="649"/>
                    </a:lnTo>
                    <a:lnTo>
                      <a:pt x="5566" y="607"/>
                    </a:lnTo>
                    <a:lnTo>
                      <a:pt x="5566" y="544"/>
                    </a:lnTo>
                    <a:lnTo>
                      <a:pt x="5504" y="544"/>
                    </a:lnTo>
                    <a:lnTo>
                      <a:pt x="5441" y="523"/>
                    </a:lnTo>
                    <a:lnTo>
                      <a:pt x="5378" y="586"/>
                    </a:lnTo>
                    <a:lnTo>
                      <a:pt x="5294" y="691"/>
                    </a:lnTo>
                    <a:lnTo>
                      <a:pt x="5232" y="628"/>
                    </a:lnTo>
                    <a:lnTo>
                      <a:pt x="5169" y="481"/>
                    </a:lnTo>
                    <a:lnTo>
                      <a:pt x="5232" y="440"/>
                    </a:lnTo>
                    <a:lnTo>
                      <a:pt x="5273" y="377"/>
                    </a:lnTo>
                    <a:lnTo>
                      <a:pt x="5273" y="314"/>
                    </a:lnTo>
                    <a:lnTo>
                      <a:pt x="5252" y="293"/>
                    </a:lnTo>
                    <a:lnTo>
                      <a:pt x="5273" y="251"/>
                    </a:lnTo>
                    <a:lnTo>
                      <a:pt x="5232" y="209"/>
                    </a:lnTo>
                    <a:lnTo>
                      <a:pt x="5169" y="251"/>
                    </a:lnTo>
                    <a:lnTo>
                      <a:pt x="5127" y="230"/>
                    </a:lnTo>
                    <a:lnTo>
                      <a:pt x="5064" y="188"/>
                    </a:lnTo>
                    <a:lnTo>
                      <a:pt x="5085" y="105"/>
                    </a:lnTo>
                    <a:lnTo>
                      <a:pt x="5169"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1" name="Google Shape;571;p45"/>
              <p:cNvSpPr/>
              <p:nvPr/>
            </p:nvSpPr>
            <p:spPr>
              <a:xfrm>
                <a:off x="6101375" y="3852150"/>
                <a:ext cx="82150" cy="171075"/>
              </a:xfrm>
              <a:custGeom>
                <a:avLst/>
                <a:gdLst/>
                <a:ahLst/>
                <a:cxnLst/>
                <a:rect l="l" t="t" r="r" b="b"/>
                <a:pathLst>
                  <a:path w="3286" h="6843" extrusionOk="0">
                    <a:moveTo>
                      <a:pt x="880" y="0"/>
                    </a:moveTo>
                    <a:lnTo>
                      <a:pt x="796" y="21"/>
                    </a:lnTo>
                    <a:lnTo>
                      <a:pt x="650" y="21"/>
                    </a:lnTo>
                    <a:lnTo>
                      <a:pt x="650" y="42"/>
                    </a:lnTo>
                    <a:lnTo>
                      <a:pt x="733" y="126"/>
                    </a:lnTo>
                    <a:lnTo>
                      <a:pt x="859" y="440"/>
                    </a:lnTo>
                    <a:lnTo>
                      <a:pt x="859" y="544"/>
                    </a:lnTo>
                    <a:lnTo>
                      <a:pt x="859" y="733"/>
                    </a:lnTo>
                    <a:lnTo>
                      <a:pt x="796" y="774"/>
                    </a:lnTo>
                    <a:lnTo>
                      <a:pt x="754" y="774"/>
                    </a:lnTo>
                    <a:lnTo>
                      <a:pt x="754" y="795"/>
                    </a:lnTo>
                    <a:lnTo>
                      <a:pt x="796" y="1046"/>
                    </a:lnTo>
                    <a:lnTo>
                      <a:pt x="838" y="1067"/>
                    </a:lnTo>
                    <a:lnTo>
                      <a:pt x="942" y="1026"/>
                    </a:lnTo>
                    <a:lnTo>
                      <a:pt x="1047" y="1026"/>
                    </a:lnTo>
                    <a:lnTo>
                      <a:pt x="963" y="1046"/>
                    </a:lnTo>
                    <a:lnTo>
                      <a:pt x="880" y="1151"/>
                    </a:lnTo>
                    <a:lnTo>
                      <a:pt x="901" y="1277"/>
                    </a:lnTo>
                    <a:lnTo>
                      <a:pt x="984" y="1444"/>
                    </a:lnTo>
                    <a:lnTo>
                      <a:pt x="1005" y="1716"/>
                    </a:lnTo>
                    <a:lnTo>
                      <a:pt x="1005" y="1904"/>
                    </a:lnTo>
                    <a:lnTo>
                      <a:pt x="1005" y="2030"/>
                    </a:lnTo>
                    <a:lnTo>
                      <a:pt x="1068" y="2009"/>
                    </a:lnTo>
                    <a:lnTo>
                      <a:pt x="1089" y="1904"/>
                    </a:lnTo>
                    <a:lnTo>
                      <a:pt x="1068" y="1821"/>
                    </a:lnTo>
                    <a:lnTo>
                      <a:pt x="1089" y="1800"/>
                    </a:lnTo>
                    <a:lnTo>
                      <a:pt x="1152" y="1842"/>
                    </a:lnTo>
                    <a:lnTo>
                      <a:pt x="1152" y="1967"/>
                    </a:lnTo>
                    <a:lnTo>
                      <a:pt x="1194" y="1967"/>
                    </a:lnTo>
                    <a:lnTo>
                      <a:pt x="1214" y="1904"/>
                    </a:lnTo>
                    <a:lnTo>
                      <a:pt x="1194" y="1842"/>
                    </a:lnTo>
                    <a:lnTo>
                      <a:pt x="1214" y="1842"/>
                    </a:lnTo>
                    <a:lnTo>
                      <a:pt x="1256" y="1925"/>
                    </a:lnTo>
                    <a:lnTo>
                      <a:pt x="1173" y="2030"/>
                    </a:lnTo>
                    <a:lnTo>
                      <a:pt x="1152" y="2134"/>
                    </a:lnTo>
                    <a:lnTo>
                      <a:pt x="1152" y="2197"/>
                    </a:lnTo>
                    <a:lnTo>
                      <a:pt x="1110" y="2218"/>
                    </a:lnTo>
                    <a:lnTo>
                      <a:pt x="1068" y="2134"/>
                    </a:lnTo>
                    <a:lnTo>
                      <a:pt x="1005" y="2134"/>
                    </a:lnTo>
                    <a:lnTo>
                      <a:pt x="1047" y="2323"/>
                    </a:lnTo>
                    <a:lnTo>
                      <a:pt x="1110" y="2532"/>
                    </a:lnTo>
                    <a:lnTo>
                      <a:pt x="1173" y="2553"/>
                    </a:lnTo>
                    <a:lnTo>
                      <a:pt x="1194" y="2532"/>
                    </a:lnTo>
                    <a:lnTo>
                      <a:pt x="1256" y="2616"/>
                    </a:lnTo>
                    <a:lnTo>
                      <a:pt x="1256" y="2658"/>
                    </a:lnTo>
                    <a:lnTo>
                      <a:pt x="1298" y="2699"/>
                    </a:lnTo>
                    <a:lnTo>
                      <a:pt x="1194" y="2762"/>
                    </a:lnTo>
                    <a:lnTo>
                      <a:pt x="1194" y="2825"/>
                    </a:lnTo>
                    <a:lnTo>
                      <a:pt x="1214" y="2867"/>
                    </a:lnTo>
                    <a:lnTo>
                      <a:pt x="1194" y="2950"/>
                    </a:lnTo>
                    <a:lnTo>
                      <a:pt x="1110" y="3139"/>
                    </a:lnTo>
                    <a:lnTo>
                      <a:pt x="1152" y="3243"/>
                    </a:lnTo>
                    <a:lnTo>
                      <a:pt x="1089" y="3264"/>
                    </a:lnTo>
                    <a:lnTo>
                      <a:pt x="1173" y="3348"/>
                    </a:lnTo>
                    <a:lnTo>
                      <a:pt x="1152" y="3369"/>
                    </a:lnTo>
                    <a:lnTo>
                      <a:pt x="1068" y="3369"/>
                    </a:lnTo>
                    <a:lnTo>
                      <a:pt x="1005" y="3474"/>
                    </a:lnTo>
                    <a:lnTo>
                      <a:pt x="1005" y="3536"/>
                    </a:lnTo>
                    <a:lnTo>
                      <a:pt x="1068" y="3599"/>
                    </a:lnTo>
                    <a:lnTo>
                      <a:pt x="1005" y="3641"/>
                    </a:lnTo>
                    <a:lnTo>
                      <a:pt x="942" y="3641"/>
                    </a:lnTo>
                    <a:lnTo>
                      <a:pt x="880" y="3767"/>
                    </a:lnTo>
                    <a:lnTo>
                      <a:pt x="796" y="4164"/>
                    </a:lnTo>
                    <a:lnTo>
                      <a:pt x="796" y="4269"/>
                    </a:lnTo>
                    <a:lnTo>
                      <a:pt x="733" y="4331"/>
                    </a:lnTo>
                    <a:lnTo>
                      <a:pt x="629" y="4331"/>
                    </a:lnTo>
                    <a:lnTo>
                      <a:pt x="545" y="4290"/>
                    </a:lnTo>
                    <a:lnTo>
                      <a:pt x="419" y="4311"/>
                    </a:lnTo>
                    <a:lnTo>
                      <a:pt x="210" y="4415"/>
                    </a:lnTo>
                    <a:lnTo>
                      <a:pt x="106" y="4520"/>
                    </a:lnTo>
                    <a:lnTo>
                      <a:pt x="64" y="4645"/>
                    </a:lnTo>
                    <a:lnTo>
                      <a:pt x="106" y="4834"/>
                    </a:lnTo>
                    <a:lnTo>
                      <a:pt x="210" y="4917"/>
                    </a:lnTo>
                    <a:lnTo>
                      <a:pt x="357" y="5022"/>
                    </a:lnTo>
                    <a:lnTo>
                      <a:pt x="440" y="5168"/>
                    </a:lnTo>
                    <a:lnTo>
                      <a:pt x="587" y="5231"/>
                    </a:lnTo>
                    <a:lnTo>
                      <a:pt x="650" y="5273"/>
                    </a:lnTo>
                    <a:lnTo>
                      <a:pt x="670" y="5545"/>
                    </a:lnTo>
                    <a:lnTo>
                      <a:pt x="691" y="5566"/>
                    </a:lnTo>
                    <a:lnTo>
                      <a:pt x="670" y="5587"/>
                    </a:lnTo>
                    <a:lnTo>
                      <a:pt x="670" y="5733"/>
                    </a:lnTo>
                    <a:lnTo>
                      <a:pt x="629" y="5838"/>
                    </a:lnTo>
                    <a:lnTo>
                      <a:pt x="378" y="6110"/>
                    </a:lnTo>
                    <a:lnTo>
                      <a:pt x="231" y="6277"/>
                    </a:lnTo>
                    <a:lnTo>
                      <a:pt x="43" y="6424"/>
                    </a:lnTo>
                    <a:lnTo>
                      <a:pt x="1" y="6508"/>
                    </a:lnTo>
                    <a:lnTo>
                      <a:pt x="22" y="6549"/>
                    </a:lnTo>
                    <a:lnTo>
                      <a:pt x="126" y="6591"/>
                    </a:lnTo>
                    <a:lnTo>
                      <a:pt x="147" y="6528"/>
                    </a:lnTo>
                    <a:lnTo>
                      <a:pt x="210" y="6528"/>
                    </a:lnTo>
                    <a:lnTo>
                      <a:pt x="210" y="6612"/>
                    </a:lnTo>
                    <a:lnTo>
                      <a:pt x="210" y="6675"/>
                    </a:lnTo>
                    <a:lnTo>
                      <a:pt x="231" y="6696"/>
                    </a:lnTo>
                    <a:lnTo>
                      <a:pt x="273" y="6675"/>
                    </a:lnTo>
                    <a:lnTo>
                      <a:pt x="315" y="6717"/>
                    </a:lnTo>
                    <a:lnTo>
                      <a:pt x="315" y="6800"/>
                    </a:lnTo>
                    <a:lnTo>
                      <a:pt x="336" y="6842"/>
                    </a:lnTo>
                    <a:lnTo>
                      <a:pt x="419" y="6821"/>
                    </a:lnTo>
                    <a:lnTo>
                      <a:pt x="629" y="6675"/>
                    </a:lnTo>
                    <a:lnTo>
                      <a:pt x="796" y="6528"/>
                    </a:lnTo>
                    <a:lnTo>
                      <a:pt x="984" y="6361"/>
                    </a:lnTo>
                    <a:lnTo>
                      <a:pt x="1152" y="6173"/>
                    </a:lnTo>
                    <a:lnTo>
                      <a:pt x="1319" y="5901"/>
                    </a:lnTo>
                    <a:lnTo>
                      <a:pt x="1424" y="5859"/>
                    </a:lnTo>
                    <a:lnTo>
                      <a:pt x="1507" y="5859"/>
                    </a:lnTo>
                    <a:lnTo>
                      <a:pt x="1570" y="5775"/>
                    </a:lnTo>
                    <a:lnTo>
                      <a:pt x="1570" y="5691"/>
                    </a:lnTo>
                    <a:lnTo>
                      <a:pt x="1612" y="5650"/>
                    </a:lnTo>
                    <a:lnTo>
                      <a:pt x="1717" y="5587"/>
                    </a:lnTo>
                    <a:lnTo>
                      <a:pt x="1800" y="5357"/>
                    </a:lnTo>
                    <a:lnTo>
                      <a:pt x="1905" y="5210"/>
                    </a:lnTo>
                    <a:lnTo>
                      <a:pt x="1905" y="5147"/>
                    </a:lnTo>
                    <a:lnTo>
                      <a:pt x="1989" y="5106"/>
                    </a:lnTo>
                    <a:lnTo>
                      <a:pt x="1884" y="4980"/>
                    </a:lnTo>
                    <a:lnTo>
                      <a:pt x="1717" y="4980"/>
                    </a:lnTo>
                    <a:lnTo>
                      <a:pt x="1800" y="4938"/>
                    </a:lnTo>
                    <a:lnTo>
                      <a:pt x="1884" y="4917"/>
                    </a:lnTo>
                    <a:lnTo>
                      <a:pt x="2114" y="4624"/>
                    </a:lnTo>
                    <a:lnTo>
                      <a:pt x="2240" y="4603"/>
                    </a:lnTo>
                    <a:lnTo>
                      <a:pt x="2428" y="4624"/>
                    </a:lnTo>
                    <a:lnTo>
                      <a:pt x="2512" y="4624"/>
                    </a:lnTo>
                    <a:lnTo>
                      <a:pt x="2512" y="4708"/>
                    </a:lnTo>
                    <a:lnTo>
                      <a:pt x="2512" y="4792"/>
                    </a:lnTo>
                    <a:lnTo>
                      <a:pt x="2616" y="4708"/>
                    </a:lnTo>
                    <a:lnTo>
                      <a:pt x="2679" y="4645"/>
                    </a:lnTo>
                    <a:lnTo>
                      <a:pt x="2533" y="4603"/>
                    </a:lnTo>
                    <a:lnTo>
                      <a:pt x="2554" y="4499"/>
                    </a:lnTo>
                    <a:lnTo>
                      <a:pt x="2637" y="4311"/>
                    </a:lnTo>
                    <a:lnTo>
                      <a:pt x="2679" y="4227"/>
                    </a:lnTo>
                    <a:lnTo>
                      <a:pt x="2784" y="4227"/>
                    </a:lnTo>
                    <a:lnTo>
                      <a:pt x="2826" y="4290"/>
                    </a:lnTo>
                    <a:lnTo>
                      <a:pt x="2867" y="4227"/>
                    </a:lnTo>
                    <a:lnTo>
                      <a:pt x="2930" y="4122"/>
                    </a:lnTo>
                    <a:lnTo>
                      <a:pt x="3077" y="3892"/>
                    </a:lnTo>
                    <a:lnTo>
                      <a:pt x="3077" y="3808"/>
                    </a:lnTo>
                    <a:lnTo>
                      <a:pt x="3077" y="3746"/>
                    </a:lnTo>
                    <a:lnTo>
                      <a:pt x="3098" y="3599"/>
                    </a:lnTo>
                    <a:lnTo>
                      <a:pt x="3202" y="3495"/>
                    </a:lnTo>
                    <a:lnTo>
                      <a:pt x="3286" y="3453"/>
                    </a:lnTo>
                    <a:lnTo>
                      <a:pt x="3286" y="3411"/>
                    </a:lnTo>
                    <a:lnTo>
                      <a:pt x="3160" y="3369"/>
                    </a:lnTo>
                    <a:lnTo>
                      <a:pt x="3098" y="3285"/>
                    </a:lnTo>
                    <a:lnTo>
                      <a:pt x="3139" y="3285"/>
                    </a:lnTo>
                    <a:lnTo>
                      <a:pt x="3160" y="3243"/>
                    </a:lnTo>
                    <a:lnTo>
                      <a:pt x="3035" y="3222"/>
                    </a:lnTo>
                    <a:lnTo>
                      <a:pt x="2888" y="3327"/>
                    </a:lnTo>
                    <a:lnTo>
                      <a:pt x="2679" y="3536"/>
                    </a:lnTo>
                    <a:lnTo>
                      <a:pt x="2554" y="3536"/>
                    </a:lnTo>
                    <a:lnTo>
                      <a:pt x="2470" y="3578"/>
                    </a:lnTo>
                    <a:lnTo>
                      <a:pt x="2365" y="3536"/>
                    </a:lnTo>
                    <a:lnTo>
                      <a:pt x="2135" y="3285"/>
                    </a:lnTo>
                    <a:lnTo>
                      <a:pt x="2051" y="3285"/>
                    </a:lnTo>
                    <a:lnTo>
                      <a:pt x="1989" y="3181"/>
                    </a:lnTo>
                    <a:lnTo>
                      <a:pt x="1947" y="3118"/>
                    </a:lnTo>
                    <a:lnTo>
                      <a:pt x="2010" y="3034"/>
                    </a:lnTo>
                    <a:lnTo>
                      <a:pt x="2030" y="2888"/>
                    </a:lnTo>
                    <a:lnTo>
                      <a:pt x="1926" y="2720"/>
                    </a:lnTo>
                    <a:lnTo>
                      <a:pt x="1926" y="2637"/>
                    </a:lnTo>
                    <a:lnTo>
                      <a:pt x="1905" y="2595"/>
                    </a:lnTo>
                    <a:lnTo>
                      <a:pt x="1905" y="2448"/>
                    </a:lnTo>
                    <a:lnTo>
                      <a:pt x="1947" y="2365"/>
                    </a:lnTo>
                    <a:lnTo>
                      <a:pt x="1884" y="2365"/>
                    </a:lnTo>
                    <a:lnTo>
                      <a:pt x="1884" y="2239"/>
                    </a:lnTo>
                    <a:lnTo>
                      <a:pt x="1842" y="2176"/>
                    </a:lnTo>
                    <a:lnTo>
                      <a:pt x="1800" y="2197"/>
                    </a:lnTo>
                    <a:lnTo>
                      <a:pt x="1717" y="2134"/>
                    </a:lnTo>
                    <a:lnTo>
                      <a:pt x="1675" y="2197"/>
                    </a:lnTo>
                    <a:lnTo>
                      <a:pt x="1779" y="2281"/>
                    </a:lnTo>
                    <a:lnTo>
                      <a:pt x="1738" y="2365"/>
                    </a:lnTo>
                    <a:lnTo>
                      <a:pt x="1779" y="2427"/>
                    </a:lnTo>
                    <a:lnTo>
                      <a:pt x="1696" y="2511"/>
                    </a:lnTo>
                    <a:lnTo>
                      <a:pt x="1696" y="2595"/>
                    </a:lnTo>
                    <a:lnTo>
                      <a:pt x="1779" y="2699"/>
                    </a:lnTo>
                    <a:lnTo>
                      <a:pt x="1779" y="2741"/>
                    </a:lnTo>
                    <a:lnTo>
                      <a:pt x="1675" y="2762"/>
                    </a:lnTo>
                    <a:lnTo>
                      <a:pt x="1612" y="2720"/>
                    </a:lnTo>
                    <a:lnTo>
                      <a:pt x="1591" y="2616"/>
                    </a:lnTo>
                    <a:lnTo>
                      <a:pt x="1486" y="2595"/>
                    </a:lnTo>
                    <a:lnTo>
                      <a:pt x="1486" y="2532"/>
                    </a:lnTo>
                    <a:lnTo>
                      <a:pt x="1382" y="2511"/>
                    </a:lnTo>
                    <a:lnTo>
                      <a:pt x="1319" y="2511"/>
                    </a:lnTo>
                    <a:lnTo>
                      <a:pt x="1298" y="2448"/>
                    </a:lnTo>
                    <a:lnTo>
                      <a:pt x="1403" y="2406"/>
                    </a:lnTo>
                    <a:lnTo>
                      <a:pt x="1424" y="2323"/>
                    </a:lnTo>
                    <a:lnTo>
                      <a:pt x="1319" y="2239"/>
                    </a:lnTo>
                    <a:lnTo>
                      <a:pt x="1403" y="2114"/>
                    </a:lnTo>
                    <a:lnTo>
                      <a:pt x="1486" y="2093"/>
                    </a:lnTo>
                    <a:lnTo>
                      <a:pt x="1507" y="1988"/>
                    </a:lnTo>
                    <a:lnTo>
                      <a:pt x="1486" y="1904"/>
                    </a:lnTo>
                    <a:lnTo>
                      <a:pt x="1507" y="1821"/>
                    </a:lnTo>
                    <a:lnTo>
                      <a:pt x="1466" y="1758"/>
                    </a:lnTo>
                    <a:lnTo>
                      <a:pt x="1486" y="1611"/>
                    </a:lnTo>
                    <a:lnTo>
                      <a:pt x="1361" y="1507"/>
                    </a:lnTo>
                    <a:lnTo>
                      <a:pt x="1361" y="1465"/>
                    </a:lnTo>
                    <a:lnTo>
                      <a:pt x="1424" y="1507"/>
                    </a:lnTo>
                    <a:lnTo>
                      <a:pt x="1528" y="1486"/>
                    </a:lnTo>
                    <a:lnTo>
                      <a:pt x="1570" y="1360"/>
                    </a:lnTo>
                    <a:lnTo>
                      <a:pt x="1591" y="1318"/>
                    </a:lnTo>
                    <a:lnTo>
                      <a:pt x="1591" y="1151"/>
                    </a:lnTo>
                    <a:lnTo>
                      <a:pt x="1570" y="1026"/>
                    </a:lnTo>
                    <a:lnTo>
                      <a:pt x="1570" y="921"/>
                    </a:lnTo>
                    <a:lnTo>
                      <a:pt x="1507" y="942"/>
                    </a:lnTo>
                    <a:lnTo>
                      <a:pt x="1382" y="984"/>
                    </a:lnTo>
                    <a:lnTo>
                      <a:pt x="1277" y="879"/>
                    </a:lnTo>
                    <a:lnTo>
                      <a:pt x="1361" y="837"/>
                    </a:lnTo>
                    <a:lnTo>
                      <a:pt x="1277" y="774"/>
                    </a:lnTo>
                    <a:lnTo>
                      <a:pt x="1214" y="754"/>
                    </a:lnTo>
                    <a:lnTo>
                      <a:pt x="1277" y="712"/>
                    </a:lnTo>
                    <a:lnTo>
                      <a:pt x="1361" y="649"/>
                    </a:lnTo>
                    <a:lnTo>
                      <a:pt x="1361" y="607"/>
                    </a:lnTo>
                    <a:lnTo>
                      <a:pt x="1256" y="565"/>
                    </a:lnTo>
                    <a:lnTo>
                      <a:pt x="1173" y="502"/>
                    </a:lnTo>
                    <a:lnTo>
                      <a:pt x="1089" y="544"/>
                    </a:lnTo>
                    <a:lnTo>
                      <a:pt x="1089" y="440"/>
                    </a:lnTo>
                    <a:lnTo>
                      <a:pt x="1110" y="440"/>
                    </a:lnTo>
                    <a:lnTo>
                      <a:pt x="1173" y="356"/>
                    </a:lnTo>
                    <a:lnTo>
                      <a:pt x="1110" y="356"/>
                    </a:lnTo>
                    <a:lnTo>
                      <a:pt x="1047" y="398"/>
                    </a:lnTo>
                    <a:lnTo>
                      <a:pt x="1047" y="461"/>
                    </a:lnTo>
                    <a:lnTo>
                      <a:pt x="1005" y="544"/>
                    </a:lnTo>
                    <a:lnTo>
                      <a:pt x="942" y="523"/>
                    </a:lnTo>
                    <a:lnTo>
                      <a:pt x="963" y="419"/>
                    </a:lnTo>
                    <a:lnTo>
                      <a:pt x="901" y="335"/>
                    </a:lnTo>
                    <a:lnTo>
                      <a:pt x="880" y="209"/>
                    </a:lnTo>
                    <a:lnTo>
                      <a:pt x="880" y="105"/>
                    </a:lnTo>
                    <a:lnTo>
                      <a:pt x="880" y="42"/>
                    </a:lnTo>
                    <a:lnTo>
                      <a:pt x="942" y="42"/>
                    </a:lnTo>
                    <a:lnTo>
                      <a:pt x="880"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72" name="Google Shape;572;p45"/>
            <p:cNvSpPr/>
            <p:nvPr/>
          </p:nvSpPr>
          <p:spPr>
            <a:xfrm>
              <a:off x="3608564" y="2619698"/>
              <a:ext cx="60550" cy="35232"/>
            </a:xfrm>
            <a:custGeom>
              <a:avLst/>
              <a:gdLst/>
              <a:ahLst/>
              <a:cxnLst/>
              <a:rect l="l" t="t" r="r" b="b"/>
              <a:pathLst>
                <a:path w="5085" h="3098" extrusionOk="0">
                  <a:moveTo>
                    <a:pt x="900" y="1"/>
                  </a:moveTo>
                  <a:lnTo>
                    <a:pt x="733" y="22"/>
                  </a:lnTo>
                  <a:lnTo>
                    <a:pt x="733" y="64"/>
                  </a:lnTo>
                  <a:lnTo>
                    <a:pt x="775" y="126"/>
                  </a:lnTo>
                  <a:lnTo>
                    <a:pt x="837" y="126"/>
                  </a:lnTo>
                  <a:lnTo>
                    <a:pt x="858" y="64"/>
                  </a:lnTo>
                  <a:lnTo>
                    <a:pt x="942" y="64"/>
                  </a:lnTo>
                  <a:lnTo>
                    <a:pt x="984" y="126"/>
                  </a:lnTo>
                  <a:lnTo>
                    <a:pt x="1088" y="147"/>
                  </a:lnTo>
                  <a:lnTo>
                    <a:pt x="1047" y="210"/>
                  </a:lnTo>
                  <a:lnTo>
                    <a:pt x="942" y="168"/>
                  </a:lnTo>
                  <a:lnTo>
                    <a:pt x="837" y="168"/>
                  </a:lnTo>
                  <a:lnTo>
                    <a:pt x="858" y="231"/>
                  </a:lnTo>
                  <a:lnTo>
                    <a:pt x="1005" y="315"/>
                  </a:lnTo>
                  <a:lnTo>
                    <a:pt x="1109" y="440"/>
                  </a:lnTo>
                  <a:lnTo>
                    <a:pt x="1088" y="524"/>
                  </a:lnTo>
                  <a:lnTo>
                    <a:pt x="1047" y="545"/>
                  </a:lnTo>
                  <a:lnTo>
                    <a:pt x="1047" y="461"/>
                  </a:lnTo>
                  <a:lnTo>
                    <a:pt x="900" y="377"/>
                  </a:lnTo>
                  <a:lnTo>
                    <a:pt x="837" y="461"/>
                  </a:lnTo>
                  <a:lnTo>
                    <a:pt x="775" y="440"/>
                  </a:lnTo>
                  <a:lnTo>
                    <a:pt x="796" y="356"/>
                  </a:lnTo>
                  <a:lnTo>
                    <a:pt x="691" y="252"/>
                  </a:lnTo>
                  <a:lnTo>
                    <a:pt x="586" y="210"/>
                  </a:lnTo>
                  <a:lnTo>
                    <a:pt x="524" y="252"/>
                  </a:lnTo>
                  <a:lnTo>
                    <a:pt x="586" y="356"/>
                  </a:lnTo>
                  <a:lnTo>
                    <a:pt x="565" y="419"/>
                  </a:lnTo>
                  <a:lnTo>
                    <a:pt x="524" y="315"/>
                  </a:lnTo>
                  <a:lnTo>
                    <a:pt x="419" y="273"/>
                  </a:lnTo>
                  <a:lnTo>
                    <a:pt x="377" y="356"/>
                  </a:lnTo>
                  <a:lnTo>
                    <a:pt x="461" y="440"/>
                  </a:lnTo>
                  <a:lnTo>
                    <a:pt x="524" y="482"/>
                  </a:lnTo>
                  <a:lnTo>
                    <a:pt x="565" y="545"/>
                  </a:lnTo>
                  <a:lnTo>
                    <a:pt x="461" y="482"/>
                  </a:lnTo>
                  <a:lnTo>
                    <a:pt x="356" y="545"/>
                  </a:lnTo>
                  <a:lnTo>
                    <a:pt x="419" y="608"/>
                  </a:lnTo>
                  <a:lnTo>
                    <a:pt x="565" y="670"/>
                  </a:lnTo>
                  <a:lnTo>
                    <a:pt x="482" y="670"/>
                  </a:lnTo>
                  <a:lnTo>
                    <a:pt x="461" y="733"/>
                  </a:lnTo>
                  <a:lnTo>
                    <a:pt x="482" y="775"/>
                  </a:lnTo>
                  <a:lnTo>
                    <a:pt x="461" y="775"/>
                  </a:lnTo>
                  <a:lnTo>
                    <a:pt x="272" y="649"/>
                  </a:lnTo>
                  <a:lnTo>
                    <a:pt x="231" y="608"/>
                  </a:lnTo>
                  <a:lnTo>
                    <a:pt x="168" y="670"/>
                  </a:lnTo>
                  <a:lnTo>
                    <a:pt x="252" y="796"/>
                  </a:lnTo>
                  <a:lnTo>
                    <a:pt x="314" y="880"/>
                  </a:lnTo>
                  <a:lnTo>
                    <a:pt x="252" y="900"/>
                  </a:lnTo>
                  <a:lnTo>
                    <a:pt x="147" y="775"/>
                  </a:lnTo>
                  <a:lnTo>
                    <a:pt x="63" y="754"/>
                  </a:lnTo>
                  <a:lnTo>
                    <a:pt x="0" y="859"/>
                  </a:lnTo>
                  <a:lnTo>
                    <a:pt x="126" y="900"/>
                  </a:lnTo>
                  <a:lnTo>
                    <a:pt x="231" y="1005"/>
                  </a:lnTo>
                  <a:lnTo>
                    <a:pt x="356" y="1047"/>
                  </a:lnTo>
                  <a:lnTo>
                    <a:pt x="440" y="942"/>
                  </a:lnTo>
                  <a:lnTo>
                    <a:pt x="565" y="900"/>
                  </a:lnTo>
                  <a:lnTo>
                    <a:pt x="628" y="796"/>
                  </a:lnTo>
                  <a:lnTo>
                    <a:pt x="649" y="859"/>
                  </a:lnTo>
                  <a:lnTo>
                    <a:pt x="649" y="900"/>
                  </a:lnTo>
                  <a:lnTo>
                    <a:pt x="691" y="900"/>
                  </a:lnTo>
                  <a:lnTo>
                    <a:pt x="775" y="880"/>
                  </a:lnTo>
                  <a:lnTo>
                    <a:pt x="796" y="984"/>
                  </a:lnTo>
                  <a:lnTo>
                    <a:pt x="858" y="984"/>
                  </a:lnTo>
                  <a:lnTo>
                    <a:pt x="942" y="900"/>
                  </a:lnTo>
                  <a:lnTo>
                    <a:pt x="963" y="859"/>
                  </a:lnTo>
                  <a:lnTo>
                    <a:pt x="984" y="963"/>
                  </a:lnTo>
                  <a:lnTo>
                    <a:pt x="1005" y="963"/>
                  </a:lnTo>
                  <a:lnTo>
                    <a:pt x="1151" y="859"/>
                  </a:lnTo>
                  <a:lnTo>
                    <a:pt x="1109" y="900"/>
                  </a:lnTo>
                  <a:lnTo>
                    <a:pt x="1088" y="1005"/>
                  </a:lnTo>
                  <a:lnTo>
                    <a:pt x="1151" y="1047"/>
                  </a:lnTo>
                  <a:lnTo>
                    <a:pt x="1214" y="984"/>
                  </a:lnTo>
                  <a:lnTo>
                    <a:pt x="1360" y="1068"/>
                  </a:lnTo>
                  <a:lnTo>
                    <a:pt x="1277" y="1089"/>
                  </a:lnTo>
                  <a:lnTo>
                    <a:pt x="1193" y="1089"/>
                  </a:lnTo>
                  <a:lnTo>
                    <a:pt x="1109" y="1131"/>
                  </a:lnTo>
                  <a:lnTo>
                    <a:pt x="1047" y="1131"/>
                  </a:lnTo>
                  <a:lnTo>
                    <a:pt x="879" y="1214"/>
                  </a:lnTo>
                  <a:lnTo>
                    <a:pt x="879" y="1256"/>
                  </a:lnTo>
                  <a:lnTo>
                    <a:pt x="1068" y="1298"/>
                  </a:lnTo>
                  <a:lnTo>
                    <a:pt x="1172" y="1298"/>
                  </a:lnTo>
                  <a:lnTo>
                    <a:pt x="1214" y="1214"/>
                  </a:lnTo>
                  <a:lnTo>
                    <a:pt x="1277" y="1193"/>
                  </a:lnTo>
                  <a:lnTo>
                    <a:pt x="1277" y="1298"/>
                  </a:lnTo>
                  <a:lnTo>
                    <a:pt x="1193" y="1382"/>
                  </a:lnTo>
                  <a:lnTo>
                    <a:pt x="1005" y="1403"/>
                  </a:lnTo>
                  <a:lnTo>
                    <a:pt x="942" y="1382"/>
                  </a:lnTo>
                  <a:lnTo>
                    <a:pt x="858" y="1486"/>
                  </a:lnTo>
                  <a:lnTo>
                    <a:pt x="796" y="1403"/>
                  </a:lnTo>
                  <a:lnTo>
                    <a:pt x="775" y="1382"/>
                  </a:lnTo>
                  <a:lnTo>
                    <a:pt x="775" y="1319"/>
                  </a:lnTo>
                  <a:lnTo>
                    <a:pt x="691" y="1319"/>
                  </a:lnTo>
                  <a:lnTo>
                    <a:pt x="691" y="1361"/>
                  </a:lnTo>
                  <a:lnTo>
                    <a:pt x="691" y="1382"/>
                  </a:lnTo>
                  <a:lnTo>
                    <a:pt x="628" y="1465"/>
                  </a:lnTo>
                  <a:lnTo>
                    <a:pt x="544" y="1403"/>
                  </a:lnTo>
                  <a:lnTo>
                    <a:pt x="461" y="1424"/>
                  </a:lnTo>
                  <a:lnTo>
                    <a:pt x="356" y="1486"/>
                  </a:lnTo>
                  <a:lnTo>
                    <a:pt x="252" y="1424"/>
                  </a:lnTo>
                  <a:lnTo>
                    <a:pt x="168" y="1465"/>
                  </a:lnTo>
                  <a:lnTo>
                    <a:pt x="126" y="1465"/>
                  </a:lnTo>
                  <a:lnTo>
                    <a:pt x="168" y="1591"/>
                  </a:lnTo>
                  <a:lnTo>
                    <a:pt x="231" y="1654"/>
                  </a:lnTo>
                  <a:lnTo>
                    <a:pt x="377" y="1696"/>
                  </a:lnTo>
                  <a:lnTo>
                    <a:pt x="377" y="1633"/>
                  </a:lnTo>
                  <a:lnTo>
                    <a:pt x="565" y="1696"/>
                  </a:lnTo>
                  <a:lnTo>
                    <a:pt x="900" y="1696"/>
                  </a:lnTo>
                  <a:lnTo>
                    <a:pt x="900" y="1737"/>
                  </a:lnTo>
                  <a:lnTo>
                    <a:pt x="837" y="1800"/>
                  </a:lnTo>
                  <a:lnTo>
                    <a:pt x="837" y="1842"/>
                  </a:lnTo>
                  <a:lnTo>
                    <a:pt x="942" y="1926"/>
                  </a:lnTo>
                  <a:lnTo>
                    <a:pt x="963" y="2009"/>
                  </a:lnTo>
                  <a:lnTo>
                    <a:pt x="1005" y="2009"/>
                  </a:lnTo>
                  <a:lnTo>
                    <a:pt x="1172" y="1905"/>
                  </a:lnTo>
                  <a:lnTo>
                    <a:pt x="1151" y="1988"/>
                  </a:lnTo>
                  <a:lnTo>
                    <a:pt x="1047" y="2030"/>
                  </a:lnTo>
                  <a:lnTo>
                    <a:pt x="984" y="2135"/>
                  </a:lnTo>
                  <a:lnTo>
                    <a:pt x="1068" y="2177"/>
                  </a:lnTo>
                  <a:lnTo>
                    <a:pt x="1214" y="2051"/>
                  </a:lnTo>
                  <a:lnTo>
                    <a:pt x="1360" y="2114"/>
                  </a:lnTo>
                  <a:lnTo>
                    <a:pt x="1381" y="2156"/>
                  </a:lnTo>
                  <a:lnTo>
                    <a:pt x="1298" y="2114"/>
                  </a:lnTo>
                  <a:lnTo>
                    <a:pt x="1193" y="2156"/>
                  </a:lnTo>
                  <a:lnTo>
                    <a:pt x="1109" y="2240"/>
                  </a:lnTo>
                  <a:lnTo>
                    <a:pt x="984" y="2240"/>
                  </a:lnTo>
                  <a:lnTo>
                    <a:pt x="984" y="2323"/>
                  </a:lnTo>
                  <a:lnTo>
                    <a:pt x="942" y="2365"/>
                  </a:lnTo>
                  <a:lnTo>
                    <a:pt x="879" y="2365"/>
                  </a:lnTo>
                  <a:lnTo>
                    <a:pt x="796" y="2407"/>
                  </a:lnTo>
                  <a:lnTo>
                    <a:pt x="775" y="2344"/>
                  </a:lnTo>
                  <a:lnTo>
                    <a:pt x="670" y="2261"/>
                  </a:lnTo>
                  <a:lnTo>
                    <a:pt x="670" y="2323"/>
                  </a:lnTo>
                  <a:lnTo>
                    <a:pt x="628" y="2323"/>
                  </a:lnTo>
                  <a:lnTo>
                    <a:pt x="649" y="2449"/>
                  </a:lnTo>
                  <a:lnTo>
                    <a:pt x="691" y="2470"/>
                  </a:lnTo>
                  <a:lnTo>
                    <a:pt x="670" y="2512"/>
                  </a:lnTo>
                  <a:lnTo>
                    <a:pt x="649" y="2700"/>
                  </a:lnTo>
                  <a:lnTo>
                    <a:pt x="775" y="2679"/>
                  </a:lnTo>
                  <a:lnTo>
                    <a:pt x="837" y="2658"/>
                  </a:lnTo>
                  <a:lnTo>
                    <a:pt x="900" y="2700"/>
                  </a:lnTo>
                  <a:lnTo>
                    <a:pt x="1088" y="2742"/>
                  </a:lnTo>
                  <a:lnTo>
                    <a:pt x="1214" y="2637"/>
                  </a:lnTo>
                  <a:lnTo>
                    <a:pt x="1360" y="2679"/>
                  </a:lnTo>
                  <a:lnTo>
                    <a:pt x="1423" y="2637"/>
                  </a:lnTo>
                  <a:lnTo>
                    <a:pt x="1465" y="2679"/>
                  </a:lnTo>
                  <a:lnTo>
                    <a:pt x="1528" y="2700"/>
                  </a:lnTo>
                  <a:lnTo>
                    <a:pt x="1632" y="2679"/>
                  </a:lnTo>
                  <a:lnTo>
                    <a:pt x="1632" y="2784"/>
                  </a:lnTo>
                  <a:lnTo>
                    <a:pt x="1779" y="2930"/>
                  </a:lnTo>
                  <a:lnTo>
                    <a:pt x="1842" y="2972"/>
                  </a:lnTo>
                  <a:lnTo>
                    <a:pt x="1946" y="2888"/>
                  </a:lnTo>
                  <a:lnTo>
                    <a:pt x="2051" y="2888"/>
                  </a:lnTo>
                  <a:lnTo>
                    <a:pt x="2239" y="3077"/>
                  </a:lnTo>
                  <a:lnTo>
                    <a:pt x="2469" y="3077"/>
                  </a:lnTo>
                  <a:lnTo>
                    <a:pt x="2574" y="3097"/>
                  </a:lnTo>
                  <a:lnTo>
                    <a:pt x="2741" y="3056"/>
                  </a:lnTo>
                  <a:lnTo>
                    <a:pt x="2721" y="2951"/>
                  </a:lnTo>
                  <a:lnTo>
                    <a:pt x="2741" y="2867"/>
                  </a:lnTo>
                  <a:lnTo>
                    <a:pt x="2762" y="2951"/>
                  </a:lnTo>
                  <a:lnTo>
                    <a:pt x="2888" y="2972"/>
                  </a:lnTo>
                  <a:lnTo>
                    <a:pt x="3034" y="2867"/>
                  </a:lnTo>
                  <a:lnTo>
                    <a:pt x="3034" y="2700"/>
                  </a:lnTo>
                  <a:lnTo>
                    <a:pt x="3181" y="2700"/>
                  </a:lnTo>
                  <a:lnTo>
                    <a:pt x="3139" y="2763"/>
                  </a:lnTo>
                  <a:lnTo>
                    <a:pt x="3181" y="2846"/>
                  </a:lnTo>
                  <a:lnTo>
                    <a:pt x="3202" y="2763"/>
                  </a:lnTo>
                  <a:lnTo>
                    <a:pt x="3306" y="2763"/>
                  </a:lnTo>
                  <a:lnTo>
                    <a:pt x="3411" y="2637"/>
                  </a:lnTo>
                  <a:lnTo>
                    <a:pt x="3474" y="2658"/>
                  </a:lnTo>
                  <a:lnTo>
                    <a:pt x="3495" y="2637"/>
                  </a:lnTo>
                  <a:lnTo>
                    <a:pt x="3599" y="2658"/>
                  </a:lnTo>
                  <a:lnTo>
                    <a:pt x="3599" y="2679"/>
                  </a:lnTo>
                  <a:lnTo>
                    <a:pt x="3662" y="2658"/>
                  </a:lnTo>
                  <a:lnTo>
                    <a:pt x="3892" y="2449"/>
                  </a:lnTo>
                  <a:lnTo>
                    <a:pt x="3976" y="2323"/>
                  </a:lnTo>
                  <a:lnTo>
                    <a:pt x="4248" y="2261"/>
                  </a:lnTo>
                  <a:lnTo>
                    <a:pt x="4332" y="2177"/>
                  </a:lnTo>
                  <a:lnTo>
                    <a:pt x="4290" y="2135"/>
                  </a:lnTo>
                  <a:lnTo>
                    <a:pt x="4311" y="2051"/>
                  </a:lnTo>
                  <a:lnTo>
                    <a:pt x="4353" y="2051"/>
                  </a:lnTo>
                  <a:lnTo>
                    <a:pt x="4394" y="2156"/>
                  </a:lnTo>
                  <a:lnTo>
                    <a:pt x="4541" y="2177"/>
                  </a:lnTo>
                  <a:lnTo>
                    <a:pt x="4625" y="2114"/>
                  </a:lnTo>
                  <a:lnTo>
                    <a:pt x="4625" y="2030"/>
                  </a:lnTo>
                  <a:lnTo>
                    <a:pt x="4604" y="2009"/>
                  </a:lnTo>
                  <a:lnTo>
                    <a:pt x="4604" y="1926"/>
                  </a:lnTo>
                  <a:lnTo>
                    <a:pt x="4666" y="1905"/>
                  </a:lnTo>
                  <a:lnTo>
                    <a:pt x="4625" y="1779"/>
                  </a:lnTo>
                  <a:lnTo>
                    <a:pt x="4666" y="1716"/>
                  </a:lnTo>
                  <a:lnTo>
                    <a:pt x="4771" y="1779"/>
                  </a:lnTo>
                  <a:lnTo>
                    <a:pt x="4771" y="1884"/>
                  </a:lnTo>
                  <a:lnTo>
                    <a:pt x="4876" y="1842"/>
                  </a:lnTo>
                  <a:lnTo>
                    <a:pt x="4938" y="1716"/>
                  </a:lnTo>
                  <a:lnTo>
                    <a:pt x="4917" y="1612"/>
                  </a:lnTo>
                  <a:lnTo>
                    <a:pt x="4813" y="1507"/>
                  </a:lnTo>
                  <a:lnTo>
                    <a:pt x="4813" y="1403"/>
                  </a:lnTo>
                  <a:lnTo>
                    <a:pt x="4855" y="1361"/>
                  </a:lnTo>
                  <a:lnTo>
                    <a:pt x="4855" y="1256"/>
                  </a:lnTo>
                  <a:lnTo>
                    <a:pt x="4959" y="1193"/>
                  </a:lnTo>
                  <a:lnTo>
                    <a:pt x="5043" y="1193"/>
                  </a:lnTo>
                  <a:lnTo>
                    <a:pt x="5085" y="1110"/>
                  </a:lnTo>
                  <a:lnTo>
                    <a:pt x="5022" y="1005"/>
                  </a:lnTo>
                  <a:lnTo>
                    <a:pt x="4771" y="984"/>
                  </a:lnTo>
                  <a:lnTo>
                    <a:pt x="4708" y="1068"/>
                  </a:lnTo>
                  <a:lnTo>
                    <a:pt x="4750" y="963"/>
                  </a:lnTo>
                  <a:lnTo>
                    <a:pt x="4750" y="859"/>
                  </a:lnTo>
                  <a:lnTo>
                    <a:pt x="4625" y="859"/>
                  </a:lnTo>
                  <a:lnTo>
                    <a:pt x="4604" y="880"/>
                  </a:lnTo>
                  <a:lnTo>
                    <a:pt x="4541" y="775"/>
                  </a:lnTo>
                  <a:lnTo>
                    <a:pt x="4625" y="670"/>
                  </a:lnTo>
                  <a:lnTo>
                    <a:pt x="4708" y="649"/>
                  </a:lnTo>
                  <a:lnTo>
                    <a:pt x="4708" y="482"/>
                  </a:lnTo>
                  <a:lnTo>
                    <a:pt x="4645" y="461"/>
                  </a:lnTo>
                  <a:lnTo>
                    <a:pt x="4562" y="545"/>
                  </a:lnTo>
                  <a:lnTo>
                    <a:pt x="4457" y="482"/>
                  </a:lnTo>
                  <a:lnTo>
                    <a:pt x="4415" y="377"/>
                  </a:lnTo>
                  <a:lnTo>
                    <a:pt x="4520" y="336"/>
                  </a:lnTo>
                  <a:lnTo>
                    <a:pt x="4541" y="252"/>
                  </a:lnTo>
                  <a:lnTo>
                    <a:pt x="4604" y="210"/>
                  </a:lnTo>
                  <a:lnTo>
                    <a:pt x="4708" y="168"/>
                  </a:lnTo>
                  <a:lnTo>
                    <a:pt x="4562" y="126"/>
                  </a:lnTo>
                  <a:lnTo>
                    <a:pt x="4499" y="147"/>
                  </a:lnTo>
                  <a:lnTo>
                    <a:pt x="4311" y="336"/>
                  </a:lnTo>
                  <a:lnTo>
                    <a:pt x="4290" y="419"/>
                  </a:lnTo>
                  <a:lnTo>
                    <a:pt x="4206" y="440"/>
                  </a:lnTo>
                  <a:lnTo>
                    <a:pt x="4122" y="315"/>
                  </a:lnTo>
                  <a:lnTo>
                    <a:pt x="4185" y="252"/>
                  </a:lnTo>
                  <a:lnTo>
                    <a:pt x="4122" y="210"/>
                  </a:lnTo>
                  <a:lnTo>
                    <a:pt x="4101" y="84"/>
                  </a:lnTo>
                  <a:lnTo>
                    <a:pt x="3997" y="64"/>
                  </a:lnTo>
                  <a:lnTo>
                    <a:pt x="3913" y="126"/>
                  </a:lnTo>
                  <a:lnTo>
                    <a:pt x="3829" y="84"/>
                  </a:lnTo>
                  <a:lnTo>
                    <a:pt x="3788" y="168"/>
                  </a:lnTo>
                  <a:lnTo>
                    <a:pt x="3829" y="315"/>
                  </a:lnTo>
                  <a:lnTo>
                    <a:pt x="3788" y="377"/>
                  </a:lnTo>
                  <a:lnTo>
                    <a:pt x="3683" y="377"/>
                  </a:lnTo>
                  <a:lnTo>
                    <a:pt x="3578" y="440"/>
                  </a:lnTo>
                  <a:lnTo>
                    <a:pt x="3557" y="336"/>
                  </a:lnTo>
                  <a:lnTo>
                    <a:pt x="3495" y="315"/>
                  </a:lnTo>
                  <a:lnTo>
                    <a:pt x="3453" y="377"/>
                  </a:lnTo>
                  <a:lnTo>
                    <a:pt x="3369" y="545"/>
                  </a:lnTo>
                  <a:lnTo>
                    <a:pt x="3265" y="545"/>
                  </a:lnTo>
                  <a:lnTo>
                    <a:pt x="3160" y="356"/>
                  </a:lnTo>
                  <a:lnTo>
                    <a:pt x="3076" y="356"/>
                  </a:lnTo>
                  <a:lnTo>
                    <a:pt x="3034" y="336"/>
                  </a:lnTo>
                  <a:lnTo>
                    <a:pt x="2951" y="356"/>
                  </a:lnTo>
                  <a:lnTo>
                    <a:pt x="2888" y="545"/>
                  </a:lnTo>
                  <a:lnTo>
                    <a:pt x="2993" y="754"/>
                  </a:lnTo>
                  <a:lnTo>
                    <a:pt x="2888" y="1047"/>
                  </a:lnTo>
                  <a:lnTo>
                    <a:pt x="2930" y="775"/>
                  </a:lnTo>
                  <a:lnTo>
                    <a:pt x="2825" y="608"/>
                  </a:lnTo>
                  <a:lnTo>
                    <a:pt x="2825" y="524"/>
                  </a:lnTo>
                  <a:lnTo>
                    <a:pt x="2762" y="482"/>
                  </a:lnTo>
                  <a:lnTo>
                    <a:pt x="2783" y="356"/>
                  </a:lnTo>
                  <a:lnTo>
                    <a:pt x="2658" y="273"/>
                  </a:lnTo>
                  <a:lnTo>
                    <a:pt x="2448" y="440"/>
                  </a:lnTo>
                  <a:lnTo>
                    <a:pt x="2428" y="566"/>
                  </a:lnTo>
                  <a:lnTo>
                    <a:pt x="2448" y="649"/>
                  </a:lnTo>
                  <a:lnTo>
                    <a:pt x="2344" y="796"/>
                  </a:lnTo>
                  <a:lnTo>
                    <a:pt x="2260" y="796"/>
                  </a:lnTo>
                  <a:lnTo>
                    <a:pt x="2260" y="649"/>
                  </a:lnTo>
                  <a:lnTo>
                    <a:pt x="2156" y="587"/>
                  </a:lnTo>
                  <a:lnTo>
                    <a:pt x="2156" y="356"/>
                  </a:lnTo>
                  <a:lnTo>
                    <a:pt x="2093" y="315"/>
                  </a:lnTo>
                  <a:lnTo>
                    <a:pt x="1925" y="440"/>
                  </a:lnTo>
                  <a:lnTo>
                    <a:pt x="1946" y="691"/>
                  </a:lnTo>
                  <a:lnTo>
                    <a:pt x="2009" y="775"/>
                  </a:lnTo>
                  <a:lnTo>
                    <a:pt x="2009" y="963"/>
                  </a:lnTo>
                  <a:lnTo>
                    <a:pt x="1925" y="1047"/>
                  </a:lnTo>
                  <a:lnTo>
                    <a:pt x="1842" y="1047"/>
                  </a:lnTo>
                  <a:lnTo>
                    <a:pt x="1821" y="900"/>
                  </a:lnTo>
                  <a:lnTo>
                    <a:pt x="1716" y="963"/>
                  </a:lnTo>
                  <a:lnTo>
                    <a:pt x="1674" y="1110"/>
                  </a:lnTo>
                  <a:lnTo>
                    <a:pt x="1612" y="1131"/>
                  </a:lnTo>
                  <a:lnTo>
                    <a:pt x="1591" y="1319"/>
                  </a:lnTo>
                  <a:lnTo>
                    <a:pt x="1507" y="1131"/>
                  </a:lnTo>
                  <a:lnTo>
                    <a:pt x="1423" y="1131"/>
                  </a:lnTo>
                  <a:lnTo>
                    <a:pt x="1465" y="1068"/>
                  </a:lnTo>
                  <a:lnTo>
                    <a:pt x="1528" y="963"/>
                  </a:lnTo>
                  <a:lnTo>
                    <a:pt x="1528" y="859"/>
                  </a:lnTo>
                  <a:lnTo>
                    <a:pt x="1402" y="859"/>
                  </a:lnTo>
                  <a:lnTo>
                    <a:pt x="1465" y="775"/>
                  </a:lnTo>
                  <a:lnTo>
                    <a:pt x="1402" y="649"/>
                  </a:lnTo>
                  <a:lnTo>
                    <a:pt x="1486" y="691"/>
                  </a:lnTo>
                  <a:lnTo>
                    <a:pt x="1570" y="608"/>
                  </a:lnTo>
                  <a:lnTo>
                    <a:pt x="1528" y="545"/>
                  </a:lnTo>
                  <a:lnTo>
                    <a:pt x="1423" y="482"/>
                  </a:lnTo>
                  <a:lnTo>
                    <a:pt x="1528" y="440"/>
                  </a:lnTo>
                  <a:lnTo>
                    <a:pt x="1465" y="336"/>
                  </a:lnTo>
                  <a:lnTo>
                    <a:pt x="1381" y="377"/>
                  </a:lnTo>
                  <a:lnTo>
                    <a:pt x="1319" y="315"/>
                  </a:lnTo>
                  <a:lnTo>
                    <a:pt x="1193" y="231"/>
                  </a:lnTo>
                  <a:lnTo>
                    <a:pt x="1193" y="126"/>
                  </a:lnTo>
                  <a:lnTo>
                    <a:pt x="1109" y="22"/>
                  </a:lnTo>
                  <a:lnTo>
                    <a:pt x="1005" y="43"/>
                  </a:lnTo>
                  <a:lnTo>
                    <a:pt x="900"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3" name="Google Shape;573;p45"/>
            <p:cNvSpPr/>
            <p:nvPr/>
          </p:nvSpPr>
          <p:spPr>
            <a:xfrm>
              <a:off x="4188328" y="2704412"/>
              <a:ext cx="421823" cy="300791"/>
            </a:xfrm>
            <a:custGeom>
              <a:avLst/>
              <a:gdLst/>
              <a:ahLst/>
              <a:cxnLst/>
              <a:rect l="l" t="t" r="r" b="b"/>
              <a:pathLst>
                <a:path w="35425" h="26449" extrusionOk="0">
                  <a:moveTo>
                    <a:pt x="27390" y="1"/>
                  </a:moveTo>
                  <a:lnTo>
                    <a:pt x="27369" y="21"/>
                  </a:lnTo>
                  <a:lnTo>
                    <a:pt x="27180" y="42"/>
                  </a:lnTo>
                  <a:lnTo>
                    <a:pt x="27139" y="126"/>
                  </a:lnTo>
                  <a:lnTo>
                    <a:pt x="27097" y="126"/>
                  </a:lnTo>
                  <a:lnTo>
                    <a:pt x="27055" y="189"/>
                  </a:lnTo>
                  <a:lnTo>
                    <a:pt x="26867" y="189"/>
                  </a:lnTo>
                  <a:lnTo>
                    <a:pt x="26741" y="147"/>
                  </a:lnTo>
                  <a:lnTo>
                    <a:pt x="26678" y="231"/>
                  </a:lnTo>
                  <a:lnTo>
                    <a:pt x="26574" y="231"/>
                  </a:lnTo>
                  <a:lnTo>
                    <a:pt x="26532" y="335"/>
                  </a:lnTo>
                  <a:lnTo>
                    <a:pt x="26448" y="356"/>
                  </a:lnTo>
                  <a:lnTo>
                    <a:pt x="26344" y="356"/>
                  </a:lnTo>
                  <a:lnTo>
                    <a:pt x="26260" y="398"/>
                  </a:lnTo>
                  <a:lnTo>
                    <a:pt x="26176" y="419"/>
                  </a:lnTo>
                  <a:lnTo>
                    <a:pt x="26051" y="419"/>
                  </a:lnTo>
                  <a:lnTo>
                    <a:pt x="25967" y="461"/>
                  </a:lnTo>
                  <a:lnTo>
                    <a:pt x="25967" y="545"/>
                  </a:lnTo>
                  <a:lnTo>
                    <a:pt x="25904" y="649"/>
                  </a:lnTo>
                  <a:lnTo>
                    <a:pt x="25862" y="754"/>
                  </a:lnTo>
                  <a:lnTo>
                    <a:pt x="25820" y="817"/>
                  </a:lnTo>
                  <a:lnTo>
                    <a:pt x="25820" y="858"/>
                  </a:lnTo>
                  <a:lnTo>
                    <a:pt x="25800" y="921"/>
                  </a:lnTo>
                  <a:lnTo>
                    <a:pt x="25800" y="1068"/>
                  </a:lnTo>
                  <a:lnTo>
                    <a:pt x="25820" y="1089"/>
                  </a:lnTo>
                  <a:lnTo>
                    <a:pt x="25862" y="1130"/>
                  </a:lnTo>
                  <a:lnTo>
                    <a:pt x="26009" y="1047"/>
                  </a:lnTo>
                  <a:lnTo>
                    <a:pt x="26072" y="984"/>
                  </a:lnTo>
                  <a:lnTo>
                    <a:pt x="26155" y="1005"/>
                  </a:lnTo>
                  <a:lnTo>
                    <a:pt x="26239" y="1151"/>
                  </a:lnTo>
                  <a:lnTo>
                    <a:pt x="26281" y="1256"/>
                  </a:lnTo>
                  <a:lnTo>
                    <a:pt x="26364" y="1340"/>
                  </a:lnTo>
                  <a:lnTo>
                    <a:pt x="26364" y="1402"/>
                  </a:lnTo>
                  <a:lnTo>
                    <a:pt x="26385" y="1486"/>
                  </a:lnTo>
                  <a:lnTo>
                    <a:pt x="26385" y="1612"/>
                  </a:lnTo>
                  <a:lnTo>
                    <a:pt x="26323" y="1674"/>
                  </a:lnTo>
                  <a:lnTo>
                    <a:pt x="26239" y="1779"/>
                  </a:lnTo>
                  <a:lnTo>
                    <a:pt x="26218" y="1926"/>
                  </a:lnTo>
                  <a:lnTo>
                    <a:pt x="26134" y="1988"/>
                  </a:lnTo>
                  <a:lnTo>
                    <a:pt x="26072" y="2093"/>
                  </a:lnTo>
                  <a:lnTo>
                    <a:pt x="26051" y="2198"/>
                  </a:lnTo>
                  <a:lnTo>
                    <a:pt x="26134" y="2281"/>
                  </a:lnTo>
                  <a:lnTo>
                    <a:pt x="26092" y="2344"/>
                  </a:lnTo>
                  <a:lnTo>
                    <a:pt x="26134" y="2490"/>
                  </a:lnTo>
                  <a:lnTo>
                    <a:pt x="26176" y="2532"/>
                  </a:lnTo>
                  <a:lnTo>
                    <a:pt x="26176" y="2658"/>
                  </a:lnTo>
                  <a:lnTo>
                    <a:pt x="26092" y="2700"/>
                  </a:lnTo>
                  <a:lnTo>
                    <a:pt x="26072" y="2742"/>
                  </a:lnTo>
                  <a:lnTo>
                    <a:pt x="26134" y="2846"/>
                  </a:lnTo>
                  <a:lnTo>
                    <a:pt x="26134" y="3034"/>
                  </a:lnTo>
                  <a:lnTo>
                    <a:pt x="26092" y="3076"/>
                  </a:lnTo>
                  <a:lnTo>
                    <a:pt x="26092" y="3244"/>
                  </a:lnTo>
                  <a:lnTo>
                    <a:pt x="26155" y="3244"/>
                  </a:lnTo>
                  <a:lnTo>
                    <a:pt x="26218" y="3265"/>
                  </a:lnTo>
                  <a:lnTo>
                    <a:pt x="26260" y="3244"/>
                  </a:lnTo>
                  <a:lnTo>
                    <a:pt x="26281" y="3265"/>
                  </a:lnTo>
                  <a:lnTo>
                    <a:pt x="26323" y="3390"/>
                  </a:lnTo>
                  <a:lnTo>
                    <a:pt x="26281" y="3495"/>
                  </a:lnTo>
                  <a:lnTo>
                    <a:pt x="26218" y="3578"/>
                  </a:lnTo>
                  <a:lnTo>
                    <a:pt x="26009" y="3620"/>
                  </a:lnTo>
                  <a:lnTo>
                    <a:pt x="25862" y="3704"/>
                  </a:lnTo>
                  <a:lnTo>
                    <a:pt x="25569" y="3976"/>
                  </a:lnTo>
                  <a:lnTo>
                    <a:pt x="25527" y="3997"/>
                  </a:lnTo>
                  <a:lnTo>
                    <a:pt x="25444" y="3913"/>
                  </a:lnTo>
                  <a:lnTo>
                    <a:pt x="25276" y="3892"/>
                  </a:lnTo>
                  <a:lnTo>
                    <a:pt x="25172" y="3913"/>
                  </a:lnTo>
                  <a:lnTo>
                    <a:pt x="25130" y="3871"/>
                  </a:lnTo>
                  <a:lnTo>
                    <a:pt x="25004" y="3871"/>
                  </a:lnTo>
                  <a:lnTo>
                    <a:pt x="25004" y="3892"/>
                  </a:lnTo>
                  <a:lnTo>
                    <a:pt x="24879" y="4792"/>
                  </a:lnTo>
                  <a:lnTo>
                    <a:pt x="24900" y="4959"/>
                  </a:lnTo>
                  <a:lnTo>
                    <a:pt x="24858" y="5148"/>
                  </a:lnTo>
                  <a:lnTo>
                    <a:pt x="24879" y="5252"/>
                  </a:lnTo>
                  <a:lnTo>
                    <a:pt x="24795" y="5524"/>
                  </a:lnTo>
                  <a:lnTo>
                    <a:pt x="24900" y="5692"/>
                  </a:lnTo>
                  <a:lnTo>
                    <a:pt x="25172" y="5838"/>
                  </a:lnTo>
                  <a:lnTo>
                    <a:pt x="25339" y="5671"/>
                  </a:lnTo>
                  <a:lnTo>
                    <a:pt x="25569" y="5671"/>
                  </a:lnTo>
                  <a:lnTo>
                    <a:pt x="25841" y="5734"/>
                  </a:lnTo>
                  <a:lnTo>
                    <a:pt x="25946" y="5838"/>
                  </a:lnTo>
                  <a:lnTo>
                    <a:pt x="26072" y="5629"/>
                  </a:lnTo>
                  <a:lnTo>
                    <a:pt x="26072" y="5483"/>
                  </a:lnTo>
                  <a:lnTo>
                    <a:pt x="26072" y="5378"/>
                  </a:lnTo>
                  <a:lnTo>
                    <a:pt x="26239" y="5336"/>
                  </a:lnTo>
                  <a:lnTo>
                    <a:pt x="26281" y="5273"/>
                  </a:lnTo>
                  <a:lnTo>
                    <a:pt x="26553" y="5357"/>
                  </a:lnTo>
                  <a:lnTo>
                    <a:pt x="26699" y="5545"/>
                  </a:lnTo>
                  <a:lnTo>
                    <a:pt x="26908" y="5734"/>
                  </a:lnTo>
                  <a:lnTo>
                    <a:pt x="27076" y="5943"/>
                  </a:lnTo>
                  <a:lnTo>
                    <a:pt x="27285" y="6089"/>
                  </a:lnTo>
                  <a:lnTo>
                    <a:pt x="27306" y="6194"/>
                  </a:lnTo>
                  <a:lnTo>
                    <a:pt x="27327" y="6278"/>
                  </a:lnTo>
                  <a:lnTo>
                    <a:pt x="27327" y="6382"/>
                  </a:lnTo>
                  <a:lnTo>
                    <a:pt x="27285" y="6424"/>
                  </a:lnTo>
                  <a:lnTo>
                    <a:pt x="27285" y="6508"/>
                  </a:lnTo>
                  <a:lnTo>
                    <a:pt x="27264" y="6591"/>
                  </a:lnTo>
                  <a:lnTo>
                    <a:pt x="27139" y="6571"/>
                  </a:lnTo>
                  <a:lnTo>
                    <a:pt x="27097" y="6508"/>
                  </a:lnTo>
                  <a:lnTo>
                    <a:pt x="26992" y="6529"/>
                  </a:lnTo>
                  <a:lnTo>
                    <a:pt x="26908" y="6591"/>
                  </a:lnTo>
                  <a:lnTo>
                    <a:pt x="26762" y="6508"/>
                  </a:lnTo>
                  <a:lnTo>
                    <a:pt x="26657" y="6529"/>
                  </a:lnTo>
                  <a:lnTo>
                    <a:pt x="26553" y="6675"/>
                  </a:lnTo>
                  <a:lnTo>
                    <a:pt x="26385" y="6801"/>
                  </a:lnTo>
                  <a:lnTo>
                    <a:pt x="26323" y="6843"/>
                  </a:lnTo>
                  <a:lnTo>
                    <a:pt x="26218" y="6780"/>
                  </a:lnTo>
                  <a:lnTo>
                    <a:pt x="26155" y="6801"/>
                  </a:lnTo>
                  <a:lnTo>
                    <a:pt x="26155" y="6905"/>
                  </a:lnTo>
                  <a:lnTo>
                    <a:pt x="26092" y="6947"/>
                  </a:lnTo>
                  <a:lnTo>
                    <a:pt x="26030" y="6989"/>
                  </a:lnTo>
                  <a:lnTo>
                    <a:pt x="25967" y="6947"/>
                  </a:lnTo>
                  <a:lnTo>
                    <a:pt x="25925" y="7031"/>
                  </a:lnTo>
                  <a:lnTo>
                    <a:pt x="25820" y="7198"/>
                  </a:lnTo>
                  <a:lnTo>
                    <a:pt x="25800" y="7366"/>
                  </a:lnTo>
                  <a:lnTo>
                    <a:pt x="25800" y="7470"/>
                  </a:lnTo>
                  <a:lnTo>
                    <a:pt x="25737" y="7554"/>
                  </a:lnTo>
                  <a:lnTo>
                    <a:pt x="25611" y="7575"/>
                  </a:lnTo>
                  <a:lnTo>
                    <a:pt x="25381" y="7763"/>
                  </a:lnTo>
                  <a:lnTo>
                    <a:pt x="25214" y="7763"/>
                  </a:lnTo>
                  <a:lnTo>
                    <a:pt x="25088" y="7742"/>
                  </a:lnTo>
                  <a:lnTo>
                    <a:pt x="25004" y="7784"/>
                  </a:lnTo>
                  <a:lnTo>
                    <a:pt x="24900" y="7993"/>
                  </a:lnTo>
                  <a:lnTo>
                    <a:pt x="24795" y="8077"/>
                  </a:lnTo>
                  <a:lnTo>
                    <a:pt x="24670" y="8182"/>
                  </a:lnTo>
                  <a:lnTo>
                    <a:pt x="24586" y="8265"/>
                  </a:lnTo>
                  <a:lnTo>
                    <a:pt x="24565" y="8370"/>
                  </a:lnTo>
                  <a:lnTo>
                    <a:pt x="24502" y="8370"/>
                  </a:lnTo>
                  <a:lnTo>
                    <a:pt x="24377" y="8307"/>
                  </a:lnTo>
                  <a:lnTo>
                    <a:pt x="24251" y="8286"/>
                  </a:lnTo>
                  <a:lnTo>
                    <a:pt x="24063" y="8203"/>
                  </a:lnTo>
                  <a:lnTo>
                    <a:pt x="23937" y="8140"/>
                  </a:lnTo>
                  <a:lnTo>
                    <a:pt x="23770" y="8098"/>
                  </a:lnTo>
                  <a:lnTo>
                    <a:pt x="23561" y="8161"/>
                  </a:lnTo>
                  <a:lnTo>
                    <a:pt x="23435" y="8265"/>
                  </a:lnTo>
                  <a:lnTo>
                    <a:pt x="23331" y="8391"/>
                  </a:lnTo>
                  <a:lnTo>
                    <a:pt x="23331" y="8621"/>
                  </a:lnTo>
                  <a:lnTo>
                    <a:pt x="23351" y="8768"/>
                  </a:lnTo>
                  <a:lnTo>
                    <a:pt x="23331" y="8830"/>
                  </a:lnTo>
                  <a:lnTo>
                    <a:pt x="23603" y="9019"/>
                  </a:lnTo>
                  <a:lnTo>
                    <a:pt x="23833" y="9144"/>
                  </a:lnTo>
                  <a:lnTo>
                    <a:pt x="23833" y="9228"/>
                  </a:lnTo>
                  <a:lnTo>
                    <a:pt x="23770" y="9332"/>
                  </a:lnTo>
                  <a:lnTo>
                    <a:pt x="23707" y="9437"/>
                  </a:lnTo>
                  <a:lnTo>
                    <a:pt x="23435" y="9730"/>
                  </a:lnTo>
                  <a:lnTo>
                    <a:pt x="23310" y="9960"/>
                  </a:lnTo>
                  <a:lnTo>
                    <a:pt x="23226" y="10169"/>
                  </a:lnTo>
                  <a:lnTo>
                    <a:pt x="23121" y="10169"/>
                  </a:lnTo>
                  <a:lnTo>
                    <a:pt x="22933" y="10232"/>
                  </a:lnTo>
                  <a:lnTo>
                    <a:pt x="22807" y="10232"/>
                  </a:lnTo>
                  <a:lnTo>
                    <a:pt x="22661" y="10337"/>
                  </a:lnTo>
                  <a:lnTo>
                    <a:pt x="22494" y="10462"/>
                  </a:lnTo>
                  <a:lnTo>
                    <a:pt x="22347" y="10462"/>
                  </a:lnTo>
                  <a:lnTo>
                    <a:pt x="22096" y="10483"/>
                  </a:lnTo>
                  <a:lnTo>
                    <a:pt x="21908" y="10546"/>
                  </a:lnTo>
                  <a:lnTo>
                    <a:pt x="21740" y="10588"/>
                  </a:lnTo>
                  <a:lnTo>
                    <a:pt x="21322" y="10755"/>
                  </a:lnTo>
                  <a:lnTo>
                    <a:pt x="21008" y="10860"/>
                  </a:lnTo>
                  <a:lnTo>
                    <a:pt x="20841" y="11027"/>
                  </a:lnTo>
                  <a:lnTo>
                    <a:pt x="20590" y="11216"/>
                  </a:lnTo>
                  <a:lnTo>
                    <a:pt x="20485" y="11320"/>
                  </a:lnTo>
                  <a:lnTo>
                    <a:pt x="20338" y="11320"/>
                  </a:lnTo>
                  <a:lnTo>
                    <a:pt x="20192" y="11278"/>
                  </a:lnTo>
                  <a:lnTo>
                    <a:pt x="20192" y="11216"/>
                  </a:lnTo>
                  <a:lnTo>
                    <a:pt x="20171" y="11111"/>
                  </a:lnTo>
                  <a:lnTo>
                    <a:pt x="19899" y="11195"/>
                  </a:lnTo>
                  <a:lnTo>
                    <a:pt x="19732" y="11216"/>
                  </a:lnTo>
                  <a:lnTo>
                    <a:pt x="19522" y="11111"/>
                  </a:lnTo>
                  <a:lnTo>
                    <a:pt x="19355" y="11090"/>
                  </a:lnTo>
                  <a:lnTo>
                    <a:pt x="18999" y="10965"/>
                  </a:lnTo>
                  <a:lnTo>
                    <a:pt x="18623" y="10797"/>
                  </a:lnTo>
                  <a:lnTo>
                    <a:pt x="18413" y="10609"/>
                  </a:lnTo>
                  <a:lnTo>
                    <a:pt x="18288" y="10588"/>
                  </a:lnTo>
                  <a:lnTo>
                    <a:pt x="17869" y="10567"/>
                  </a:lnTo>
                  <a:lnTo>
                    <a:pt x="17493" y="10567"/>
                  </a:lnTo>
                  <a:lnTo>
                    <a:pt x="17430" y="10546"/>
                  </a:lnTo>
                  <a:lnTo>
                    <a:pt x="17367" y="10588"/>
                  </a:lnTo>
                  <a:lnTo>
                    <a:pt x="17325" y="10651"/>
                  </a:lnTo>
                  <a:lnTo>
                    <a:pt x="17137" y="10713"/>
                  </a:lnTo>
                  <a:lnTo>
                    <a:pt x="16865" y="10755"/>
                  </a:lnTo>
                  <a:lnTo>
                    <a:pt x="16384" y="10693"/>
                  </a:lnTo>
                  <a:lnTo>
                    <a:pt x="16028" y="10713"/>
                  </a:lnTo>
                  <a:lnTo>
                    <a:pt x="15777" y="10693"/>
                  </a:lnTo>
                  <a:lnTo>
                    <a:pt x="15547" y="10713"/>
                  </a:lnTo>
                  <a:lnTo>
                    <a:pt x="15442" y="10755"/>
                  </a:lnTo>
                  <a:lnTo>
                    <a:pt x="15338" y="10713"/>
                  </a:lnTo>
                  <a:lnTo>
                    <a:pt x="15191" y="10462"/>
                  </a:lnTo>
                  <a:lnTo>
                    <a:pt x="15149" y="10337"/>
                  </a:lnTo>
                  <a:lnTo>
                    <a:pt x="15024" y="10169"/>
                  </a:lnTo>
                  <a:lnTo>
                    <a:pt x="14919" y="10044"/>
                  </a:lnTo>
                  <a:lnTo>
                    <a:pt x="14856" y="9877"/>
                  </a:lnTo>
                  <a:lnTo>
                    <a:pt x="14856" y="9814"/>
                  </a:lnTo>
                  <a:lnTo>
                    <a:pt x="14752" y="9709"/>
                  </a:lnTo>
                  <a:lnTo>
                    <a:pt x="14668" y="9667"/>
                  </a:lnTo>
                  <a:lnTo>
                    <a:pt x="14626" y="9667"/>
                  </a:lnTo>
                  <a:lnTo>
                    <a:pt x="14584" y="9604"/>
                  </a:lnTo>
                  <a:lnTo>
                    <a:pt x="14564" y="9500"/>
                  </a:lnTo>
                  <a:lnTo>
                    <a:pt x="14333" y="9500"/>
                  </a:lnTo>
                  <a:lnTo>
                    <a:pt x="14187" y="9416"/>
                  </a:lnTo>
                  <a:lnTo>
                    <a:pt x="13978" y="9249"/>
                  </a:lnTo>
                  <a:lnTo>
                    <a:pt x="13873" y="9249"/>
                  </a:lnTo>
                  <a:lnTo>
                    <a:pt x="13768" y="9228"/>
                  </a:lnTo>
                  <a:lnTo>
                    <a:pt x="13706" y="9186"/>
                  </a:lnTo>
                  <a:lnTo>
                    <a:pt x="13517" y="9040"/>
                  </a:lnTo>
                  <a:lnTo>
                    <a:pt x="13141" y="8977"/>
                  </a:lnTo>
                  <a:lnTo>
                    <a:pt x="13099" y="8977"/>
                  </a:lnTo>
                  <a:lnTo>
                    <a:pt x="13057" y="9019"/>
                  </a:lnTo>
                  <a:lnTo>
                    <a:pt x="12890" y="9019"/>
                  </a:lnTo>
                  <a:lnTo>
                    <a:pt x="12639" y="9040"/>
                  </a:lnTo>
                  <a:lnTo>
                    <a:pt x="12053" y="8914"/>
                  </a:lnTo>
                  <a:lnTo>
                    <a:pt x="11948" y="8830"/>
                  </a:lnTo>
                  <a:lnTo>
                    <a:pt x="11823" y="8663"/>
                  </a:lnTo>
                  <a:lnTo>
                    <a:pt x="11802" y="8558"/>
                  </a:lnTo>
                  <a:lnTo>
                    <a:pt x="11802" y="8475"/>
                  </a:lnTo>
                  <a:lnTo>
                    <a:pt x="11823" y="8412"/>
                  </a:lnTo>
                  <a:lnTo>
                    <a:pt x="11906" y="8349"/>
                  </a:lnTo>
                  <a:lnTo>
                    <a:pt x="11948" y="8244"/>
                  </a:lnTo>
                  <a:lnTo>
                    <a:pt x="11885" y="8161"/>
                  </a:lnTo>
                  <a:lnTo>
                    <a:pt x="11843" y="8035"/>
                  </a:lnTo>
                  <a:lnTo>
                    <a:pt x="11885" y="7952"/>
                  </a:lnTo>
                  <a:lnTo>
                    <a:pt x="11885" y="7826"/>
                  </a:lnTo>
                  <a:lnTo>
                    <a:pt x="11823" y="7763"/>
                  </a:lnTo>
                  <a:lnTo>
                    <a:pt x="11739" y="7638"/>
                  </a:lnTo>
                  <a:lnTo>
                    <a:pt x="11676" y="7575"/>
                  </a:lnTo>
                  <a:lnTo>
                    <a:pt x="11592" y="7533"/>
                  </a:lnTo>
                  <a:lnTo>
                    <a:pt x="11530" y="7428"/>
                  </a:lnTo>
                  <a:lnTo>
                    <a:pt x="11488" y="7345"/>
                  </a:lnTo>
                  <a:lnTo>
                    <a:pt x="11446" y="7240"/>
                  </a:lnTo>
                  <a:lnTo>
                    <a:pt x="11425" y="7136"/>
                  </a:lnTo>
                  <a:lnTo>
                    <a:pt x="11383" y="7052"/>
                  </a:lnTo>
                  <a:lnTo>
                    <a:pt x="11279" y="6989"/>
                  </a:lnTo>
                  <a:lnTo>
                    <a:pt x="11195" y="6947"/>
                  </a:lnTo>
                  <a:lnTo>
                    <a:pt x="11153" y="6884"/>
                  </a:lnTo>
                  <a:lnTo>
                    <a:pt x="11069" y="6843"/>
                  </a:lnTo>
                  <a:lnTo>
                    <a:pt x="10965" y="6843"/>
                  </a:lnTo>
                  <a:lnTo>
                    <a:pt x="10902" y="6905"/>
                  </a:lnTo>
                  <a:lnTo>
                    <a:pt x="10860" y="6926"/>
                  </a:lnTo>
                  <a:lnTo>
                    <a:pt x="10776" y="6905"/>
                  </a:lnTo>
                  <a:lnTo>
                    <a:pt x="10693" y="6801"/>
                  </a:lnTo>
                  <a:lnTo>
                    <a:pt x="10672" y="6738"/>
                  </a:lnTo>
                  <a:lnTo>
                    <a:pt x="10567" y="6738"/>
                  </a:lnTo>
                  <a:lnTo>
                    <a:pt x="10442" y="6801"/>
                  </a:lnTo>
                  <a:lnTo>
                    <a:pt x="10400" y="6843"/>
                  </a:lnTo>
                  <a:lnTo>
                    <a:pt x="10379" y="6926"/>
                  </a:lnTo>
                  <a:lnTo>
                    <a:pt x="10337" y="6926"/>
                  </a:lnTo>
                  <a:lnTo>
                    <a:pt x="10211" y="6843"/>
                  </a:lnTo>
                  <a:lnTo>
                    <a:pt x="10170" y="6780"/>
                  </a:lnTo>
                  <a:lnTo>
                    <a:pt x="10170" y="6717"/>
                  </a:lnTo>
                  <a:lnTo>
                    <a:pt x="10107" y="6633"/>
                  </a:lnTo>
                  <a:lnTo>
                    <a:pt x="10002" y="6571"/>
                  </a:lnTo>
                  <a:lnTo>
                    <a:pt x="9877" y="6466"/>
                  </a:lnTo>
                  <a:lnTo>
                    <a:pt x="9835" y="6424"/>
                  </a:lnTo>
                  <a:lnTo>
                    <a:pt x="9751" y="6382"/>
                  </a:lnTo>
                  <a:lnTo>
                    <a:pt x="9730" y="6299"/>
                  </a:lnTo>
                  <a:lnTo>
                    <a:pt x="9730" y="6215"/>
                  </a:lnTo>
                  <a:lnTo>
                    <a:pt x="9709" y="6173"/>
                  </a:lnTo>
                  <a:lnTo>
                    <a:pt x="9688" y="6173"/>
                  </a:lnTo>
                  <a:lnTo>
                    <a:pt x="9688" y="6215"/>
                  </a:lnTo>
                  <a:lnTo>
                    <a:pt x="9646" y="6215"/>
                  </a:lnTo>
                  <a:lnTo>
                    <a:pt x="9605" y="6152"/>
                  </a:lnTo>
                  <a:lnTo>
                    <a:pt x="9584" y="6110"/>
                  </a:lnTo>
                  <a:lnTo>
                    <a:pt x="9584" y="5985"/>
                  </a:lnTo>
                  <a:lnTo>
                    <a:pt x="9542" y="5943"/>
                  </a:lnTo>
                  <a:lnTo>
                    <a:pt x="9521" y="5943"/>
                  </a:lnTo>
                  <a:lnTo>
                    <a:pt x="9395" y="5880"/>
                  </a:lnTo>
                  <a:lnTo>
                    <a:pt x="9312" y="5880"/>
                  </a:lnTo>
                  <a:lnTo>
                    <a:pt x="9333" y="5901"/>
                  </a:lnTo>
                  <a:lnTo>
                    <a:pt x="9228" y="6006"/>
                  </a:lnTo>
                  <a:lnTo>
                    <a:pt x="9123" y="6068"/>
                  </a:lnTo>
                  <a:lnTo>
                    <a:pt x="8998" y="6215"/>
                  </a:lnTo>
                  <a:lnTo>
                    <a:pt x="8977" y="6319"/>
                  </a:lnTo>
                  <a:lnTo>
                    <a:pt x="9019" y="6382"/>
                  </a:lnTo>
                  <a:lnTo>
                    <a:pt x="8956" y="6508"/>
                  </a:lnTo>
                  <a:lnTo>
                    <a:pt x="8768" y="6571"/>
                  </a:lnTo>
                  <a:lnTo>
                    <a:pt x="8684" y="6633"/>
                  </a:lnTo>
                  <a:lnTo>
                    <a:pt x="8663" y="6780"/>
                  </a:lnTo>
                  <a:lnTo>
                    <a:pt x="8663" y="7010"/>
                  </a:lnTo>
                  <a:lnTo>
                    <a:pt x="8768" y="7240"/>
                  </a:lnTo>
                  <a:lnTo>
                    <a:pt x="8872" y="7408"/>
                  </a:lnTo>
                  <a:lnTo>
                    <a:pt x="8872" y="7470"/>
                  </a:lnTo>
                  <a:lnTo>
                    <a:pt x="8705" y="7638"/>
                  </a:lnTo>
                  <a:lnTo>
                    <a:pt x="8579" y="7680"/>
                  </a:lnTo>
                  <a:lnTo>
                    <a:pt x="8496" y="7784"/>
                  </a:lnTo>
                  <a:lnTo>
                    <a:pt x="8433" y="7826"/>
                  </a:lnTo>
                  <a:lnTo>
                    <a:pt x="8349" y="7826"/>
                  </a:lnTo>
                  <a:lnTo>
                    <a:pt x="8307" y="7742"/>
                  </a:lnTo>
                  <a:lnTo>
                    <a:pt x="8245" y="7742"/>
                  </a:lnTo>
                  <a:lnTo>
                    <a:pt x="8014" y="7784"/>
                  </a:lnTo>
                  <a:lnTo>
                    <a:pt x="7847" y="7763"/>
                  </a:lnTo>
                  <a:lnTo>
                    <a:pt x="7638" y="7680"/>
                  </a:lnTo>
                  <a:lnTo>
                    <a:pt x="7429" y="7680"/>
                  </a:lnTo>
                  <a:lnTo>
                    <a:pt x="7387" y="7952"/>
                  </a:lnTo>
                  <a:lnTo>
                    <a:pt x="7324" y="8098"/>
                  </a:lnTo>
                  <a:lnTo>
                    <a:pt x="7324" y="8244"/>
                  </a:lnTo>
                  <a:lnTo>
                    <a:pt x="7261" y="8579"/>
                  </a:lnTo>
                  <a:lnTo>
                    <a:pt x="7261" y="8830"/>
                  </a:lnTo>
                  <a:lnTo>
                    <a:pt x="7240" y="8914"/>
                  </a:lnTo>
                  <a:lnTo>
                    <a:pt x="7303" y="8977"/>
                  </a:lnTo>
                  <a:lnTo>
                    <a:pt x="7429" y="9019"/>
                  </a:lnTo>
                  <a:lnTo>
                    <a:pt x="7387" y="9144"/>
                  </a:lnTo>
                  <a:lnTo>
                    <a:pt x="7387" y="9228"/>
                  </a:lnTo>
                  <a:lnTo>
                    <a:pt x="7303" y="9228"/>
                  </a:lnTo>
                  <a:lnTo>
                    <a:pt x="7219" y="9291"/>
                  </a:lnTo>
                  <a:lnTo>
                    <a:pt x="7136" y="9291"/>
                  </a:lnTo>
                  <a:lnTo>
                    <a:pt x="7073" y="9228"/>
                  </a:lnTo>
                  <a:lnTo>
                    <a:pt x="6989" y="9249"/>
                  </a:lnTo>
                  <a:lnTo>
                    <a:pt x="6864" y="9291"/>
                  </a:lnTo>
                  <a:lnTo>
                    <a:pt x="6592" y="9332"/>
                  </a:lnTo>
                  <a:lnTo>
                    <a:pt x="6445" y="9416"/>
                  </a:lnTo>
                  <a:lnTo>
                    <a:pt x="6341" y="9416"/>
                  </a:lnTo>
                  <a:lnTo>
                    <a:pt x="6278" y="9353"/>
                  </a:lnTo>
                  <a:lnTo>
                    <a:pt x="6173" y="9416"/>
                  </a:lnTo>
                  <a:lnTo>
                    <a:pt x="6069" y="9521"/>
                  </a:lnTo>
                  <a:lnTo>
                    <a:pt x="6069" y="9604"/>
                  </a:lnTo>
                  <a:lnTo>
                    <a:pt x="6173" y="9667"/>
                  </a:lnTo>
                  <a:lnTo>
                    <a:pt x="6341" y="9646"/>
                  </a:lnTo>
                  <a:lnTo>
                    <a:pt x="6466" y="9667"/>
                  </a:lnTo>
                  <a:lnTo>
                    <a:pt x="6466" y="9730"/>
                  </a:lnTo>
                  <a:lnTo>
                    <a:pt x="6382" y="9814"/>
                  </a:lnTo>
                  <a:lnTo>
                    <a:pt x="6445" y="9981"/>
                  </a:lnTo>
                  <a:lnTo>
                    <a:pt x="6445" y="10065"/>
                  </a:lnTo>
                  <a:lnTo>
                    <a:pt x="6487" y="10149"/>
                  </a:lnTo>
                  <a:lnTo>
                    <a:pt x="6508" y="10253"/>
                  </a:lnTo>
                  <a:lnTo>
                    <a:pt x="6613" y="10441"/>
                  </a:lnTo>
                  <a:lnTo>
                    <a:pt x="6654" y="10546"/>
                  </a:lnTo>
                  <a:lnTo>
                    <a:pt x="6780" y="10609"/>
                  </a:lnTo>
                  <a:lnTo>
                    <a:pt x="6822" y="10860"/>
                  </a:lnTo>
                  <a:lnTo>
                    <a:pt x="6738" y="10923"/>
                  </a:lnTo>
                  <a:lnTo>
                    <a:pt x="6696" y="11027"/>
                  </a:lnTo>
                  <a:lnTo>
                    <a:pt x="6801" y="11132"/>
                  </a:lnTo>
                  <a:lnTo>
                    <a:pt x="6738" y="11174"/>
                  </a:lnTo>
                  <a:lnTo>
                    <a:pt x="6738" y="11216"/>
                  </a:lnTo>
                  <a:lnTo>
                    <a:pt x="6613" y="11299"/>
                  </a:lnTo>
                  <a:lnTo>
                    <a:pt x="6654" y="11446"/>
                  </a:lnTo>
                  <a:lnTo>
                    <a:pt x="6508" y="11509"/>
                  </a:lnTo>
                  <a:lnTo>
                    <a:pt x="6278" y="11446"/>
                  </a:lnTo>
                  <a:lnTo>
                    <a:pt x="6027" y="11174"/>
                  </a:lnTo>
                  <a:lnTo>
                    <a:pt x="5922" y="11195"/>
                  </a:lnTo>
                  <a:lnTo>
                    <a:pt x="5671" y="11090"/>
                  </a:lnTo>
                  <a:lnTo>
                    <a:pt x="5336" y="11090"/>
                  </a:lnTo>
                  <a:lnTo>
                    <a:pt x="5148" y="11132"/>
                  </a:lnTo>
                  <a:lnTo>
                    <a:pt x="4876" y="11069"/>
                  </a:lnTo>
                  <a:lnTo>
                    <a:pt x="4583" y="11132"/>
                  </a:lnTo>
                  <a:lnTo>
                    <a:pt x="4457" y="11132"/>
                  </a:lnTo>
                  <a:lnTo>
                    <a:pt x="4311" y="11111"/>
                  </a:lnTo>
                  <a:lnTo>
                    <a:pt x="4206" y="11195"/>
                  </a:lnTo>
                  <a:lnTo>
                    <a:pt x="4102" y="11237"/>
                  </a:lnTo>
                  <a:lnTo>
                    <a:pt x="3767" y="11195"/>
                  </a:lnTo>
                  <a:lnTo>
                    <a:pt x="3558" y="11132"/>
                  </a:lnTo>
                  <a:lnTo>
                    <a:pt x="3432" y="11069"/>
                  </a:lnTo>
                  <a:lnTo>
                    <a:pt x="3244" y="11069"/>
                  </a:lnTo>
                  <a:lnTo>
                    <a:pt x="3202" y="11111"/>
                  </a:lnTo>
                  <a:lnTo>
                    <a:pt x="3035" y="11090"/>
                  </a:lnTo>
                  <a:lnTo>
                    <a:pt x="2930" y="11069"/>
                  </a:lnTo>
                  <a:lnTo>
                    <a:pt x="2888" y="11111"/>
                  </a:lnTo>
                  <a:lnTo>
                    <a:pt x="2888" y="11237"/>
                  </a:lnTo>
                  <a:lnTo>
                    <a:pt x="2909" y="11383"/>
                  </a:lnTo>
                  <a:lnTo>
                    <a:pt x="2930" y="11509"/>
                  </a:lnTo>
                  <a:lnTo>
                    <a:pt x="2742" y="11550"/>
                  </a:lnTo>
                  <a:lnTo>
                    <a:pt x="2386" y="11550"/>
                  </a:lnTo>
                  <a:lnTo>
                    <a:pt x="1968" y="11509"/>
                  </a:lnTo>
                  <a:lnTo>
                    <a:pt x="1863" y="11446"/>
                  </a:lnTo>
                  <a:lnTo>
                    <a:pt x="1675" y="11425"/>
                  </a:lnTo>
                  <a:lnTo>
                    <a:pt x="1570" y="11550"/>
                  </a:lnTo>
                  <a:lnTo>
                    <a:pt x="1591" y="11613"/>
                  </a:lnTo>
                  <a:lnTo>
                    <a:pt x="1465" y="11697"/>
                  </a:lnTo>
                  <a:lnTo>
                    <a:pt x="1465" y="11739"/>
                  </a:lnTo>
                  <a:lnTo>
                    <a:pt x="1507" y="11739"/>
                  </a:lnTo>
                  <a:lnTo>
                    <a:pt x="1507" y="11864"/>
                  </a:lnTo>
                  <a:lnTo>
                    <a:pt x="1340" y="12157"/>
                  </a:lnTo>
                  <a:lnTo>
                    <a:pt x="1256" y="12283"/>
                  </a:lnTo>
                  <a:lnTo>
                    <a:pt x="1361" y="12366"/>
                  </a:lnTo>
                  <a:lnTo>
                    <a:pt x="1633" y="12450"/>
                  </a:lnTo>
                  <a:lnTo>
                    <a:pt x="1737" y="12555"/>
                  </a:lnTo>
                  <a:lnTo>
                    <a:pt x="1842" y="12576"/>
                  </a:lnTo>
                  <a:lnTo>
                    <a:pt x="1947" y="12471"/>
                  </a:lnTo>
                  <a:lnTo>
                    <a:pt x="1947" y="12325"/>
                  </a:lnTo>
                  <a:lnTo>
                    <a:pt x="2009" y="12325"/>
                  </a:lnTo>
                  <a:lnTo>
                    <a:pt x="2302" y="12555"/>
                  </a:lnTo>
                  <a:lnTo>
                    <a:pt x="2323" y="12659"/>
                  </a:lnTo>
                  <a:lnTo>
                    <a:pt x="2177" y="12848"/>
                  </a:lnTo>
                  <a:lnTo>
                    <a:pt x="1968" y="12848"/>
                  </a:lnTo>
                  <a:lnTo>
                    <a:pt x="1675" y="12890"/>
                  </a:lnTo>
                  <a:lnTo>
                    <a:pt x="1654" y="12785"/>
                  </a:lnTo>
                  <a:lnTo>
                    <a:pt x="1507" y="12659"/>
                  </a:lnTo>
                  <a:lnTo>
                    <a:pt x="1340" y="12869"/>
                  </a:lnTo>
                  <a:lnTo>
                    <a:pt x="1235" y="12848"/>
                  </a:lnTo>
                  <a:lnTo>
                    <a:pt x="1068" y="12973"/>
                  </a:lnTo>
                  <a:lnTo>
                    <a:pt x="921" y="13015"/>
                  </a:lnTo>
                  <a:lnTo>
                    <a:pt x="921" y="13162"/>
                  </a:lnTo>
                  <a:lnTo>
                    <a:pt x="1110" y="13224"/>
                  </a:lnTo>
                  <a:lnTo>
                    <a:pt x="1068" y="13371"/>
                  </a:lnTo>
                  <a:lnTo>
                    <a:pt x="900" y="13434"/>
                  </a:lnTo>
                  <a:lnTo>
                    <a:pt x="628" y="13496"/>
                  </a:lnTo>
                  <a:lnTo>
                    <a:pt x="691" y="13538"/>
                  </a:lnTo>
                  <a:lnTo>
                    <a:pt x="733" y="13622"/>
                  </a:lnTo>
                  <a:lnTo>
                    <a:pt x="503" y="13706"/>
                  </a:lnTo>
                  <a:lnTo>
                    <a:pt x="503" y="13831"/>
                  </a:lnTo>
                  <a:lnTo>
                    <a:pt x="398" y="13852"/>
                  </a:lnTo>
                  <a:lnTo>
                    <a:pt x="126" y="13831"/>
                  </a:lnTo>
                  <a:lnTo>
                    <a:pt x="1" y="13936"/>
                  </a:lnTo>
                  <a:lnTo>
                    <a:pt x="1" y="14103"/>
                  </a:lnTo>
                  <a:lnTo>
                    <a:pt x="168" y="14333"/>
                  </a:lnTo>
                  <a:lnTo>
                    <a:pt x="273" y="14270"/>
                  </a:lnTo>
                  <a:lnTo>
                    <a:pt x="419" y="14250"/>
                  </a:lnTo>
                  <a:lnTo>
                    <a:pt x="440" y="14375"/>
                  </a:lnTo>
                  <a:lnTo>
                    <a:pt x="398" y="14522"/>
                  </a:lnTo>
                  <a:lnTo>
                    <a:pt x="461" y="14668"/>
                  </a:lnTo>
                  <a:lnTo>
                    <a:pt x="587" y="14731"/>
                  </a:lnTo>
                  <a:lnTo>
                    <a:pt x="607" y="14877"/>
                  </a:lnTo>
                  <a:lnTo>
                    <a:pt x="545" y="14940"/>
                  </a:lnTo>
                  <a:lnTo>
                    <a:pt x="419" y="15212"/>
                  </a:lnTo>
                  <a:lnTo>
                    <a:pt x="377" y="15589"/>
                  </a:lnTo>
                  <a:lnTo>
                    <a:pt x="335" y="15526"/>
                  </a:lnTo>
                  <a:lnTo>
                    <a:pt x="440" y="15693"/>
                  </a:lnTo>
                  <a:lnTo>
                    <a:pt x="545" y="15714"/>
                  </a:lnTo>
                  <a:lnTo>
                    <a:pt x="733" y="15693"/>
                  </a:lnTo>
                  <a:lnTo>
                    <a:pt x="859" y="15610"/>
                  </a:lnTo>
                  <a:lnTo>
                    <a:pt x="921" y="15526"/>
                  </a:lnTo>
                  <a:lnTo>
                    <a:pt x="984" y="15505"/>
                  </a:lnTo>
                  <a:lnTo>
                    <a:pt x="1047" y="15463"/>
                  </a:lnTo>
                  <a:lnTo>
                    <a:pt x="1110" y="15484"/>
                  </a:lnTo>
                  <a:lnTo>
                    <a:pt x="1172" y="15568"/>
                  </a:lnTo>
                  <a:lnTo>
                    <a:pt x="1361" y="15589"/>
                  </a:lnTo>
                  <a:lnTo>
                    <a:pt x="1361" y="15505"/>
                  </a:lnTo>
                  <a:lnTo>
                    <a:pt x="1319" y="15463"/>
                  </a:lnTo>
                  <a:lnTo>
                    <a:pt x="1319" y="15358"/>
                  </a:lnTo>
                  <a:lnTo>
                    <a:pt x="1444" y="15317"/>
                  </a:lnTo>
                  <a:lnTo>
                    <a:pt x="1486" y="15275"/>
                  </a:lnTo>
                  <a:lnTo>
                    <a:pt x="1549" y="15275"/>
                  </a:lnTo>
                  <a:lnTo>
                    <a:pt x="1570" y="15317"/>
                  </a:lnTo>
                  <a:lnTo>
                    <a:pt x="1695" y="15317"/>
                  </a:lnTo>
                  <a:lnTo>
                    <a:pt x="1779" y="15191"/>
                  </a:lnTo>
                  <a:lnTo>
                    <a:pt x="1758" y="15045"/>
                  </a:lnTo>
                  <a:lnTo>
                    <a:pt x="1779" y="14961"/>
                  </a:lnTo>
                  <a:lnTo>
                    <a:pt x="1863" y="14898"/>
                  </a:lnTo>
                  <a:lnTo>
                    <a:pt x="1884" y="14731"/>
                  </a:lnTo>
                  <a:lnTo>
                    <a:pt x="1947" y="14626"/>
                  </a:lnTo>
                  <a:lnTo>
                    <a:pt x="2072" y="14626"/>
                  </a:lnTo>
                  <a:lnTo>
                    <a:pt x="2177" y="14689"/>
                  </a:lnTo>
                  <a:lnTo>
                    <a:pt x="2281" y="14752"/>
                  </a:lnTo>
                  <a:lnTo>
                    <a:pt x="2281" y="14835"/>
                  </a:lnTo>
                  <a:lnTo>
                    <a:pt x="2260" y="14982"/>
                  </a:lnTo>
                  <a:lnTo>
                    <a:pt x="2281" y="15086"/>
                  </a:lnTo>
                  <a:lnTo>
                    <a:pt x="2386" y="15086"/>
                  </a:lnTo>
                  <a:lnTo>
                    <a:pt x="2428" y="15191"/>
                  </a:lnTo>
                  <a:lnTo>
                    <a:pt x="2407" y="15317"/>
                  </a:lnTo>
                  <a:lnTo>
                    <a:pt x="2428" y="15463"/>
                  </a:lnTo>
                  <a:lnTo>
                    <a:pt x="2428" y="15672"/>
                  </a:lnTo>
                  <a:lnTo>
                    <a:pt x="2532" y="15798"/>
                  </a:lnTo>
                  <a:lnTo>
                    <a:pt x="2532" y="15882"/>
                  </a:lnTo>
                  <a:lnTo>
                    <a:pt x="2637" y="15903"/>
                  </a:lnTo>
                  <a:lnTo>
                    <a:pt x="2784" y="15903"/>
                  </a:lnTo>
                  <a:lnTo>
                    <a:pt x="2888" y="15819"/>
                  </a:lnTo>
                  <a:lnTo>
                    <a:pt x="2909" y="15777"/>
                  </a:lnTo>
                  <a:lnTo>
                    <a:pt x="3076" y="15693"/>
                  </a:lnTo>
                  <a:lnTo>
                    <a:pt x="3202" y="15610"/>
                  </a:lnTo>
                  <a:lnTo>
                    <a:pt x="3223" y="15484"/>
                  </a:lnTo>
                  <a:lnTo>
                    <a:pt x="3307" y="15421"/>
                  </a:lnTo>
                  <a:lnTo>
                    <a:pt x="3558" y="15275"/>
                  </a:lnTo>
                  <a:lnTo>
                    <a:pt x="3725" y="15212"/>
                  </a:lnTo>
                  <a:lnTo>
                    <a:pt x="3746" y="15358"/>
                  </a:lnTo>
                  <a:lnTo>
                    <a:pt x="3976" y="15317"/>
                  </a:lnTo>
                  <a:lnTo>
                    <a:pt x="4039" y="15212"/>
                  </a:lnTo>
                  <a:lnTo>
                    <a:pt x="4290" y="15212"/>
                  </a:lnTo>
                  <a:lnTo>
                    <a:pt x="4311" y="15317"/>
                  </a:lnTo>
                  <a:lnTo>
                    <a:pt x="4123" y="15484"/>
                  </a:lnTo>
                  <a:lnTo>
                    <a:pt x="4248" y="15505"/>
                  </a:lnTo>
                  <a:lnTo>
                    <a:pt x="4290" y="15463"/>
                  </a:lnTo>
                  <a:lnTo>
                    <a:pt x="4374" y="15463"/>
                  </a:lnTo>
                  <a:lnTo>
                    <a:pt x="4478" y="15526"/>
                  </a:lnTo>
                  <a:lnTo>
                    <a:pt x="4520" y="15505"/>
                  </a:lnTo>
                  <a:lnTo>
                    <a:pt x="4625" y="15505"/>
                  </a:lnTo>
                  <a:lnTo>
                    <a:pt x="4688" y="15463"/>
                  </a:lnTo>
                  <a:lnTo>
                    <a:pt x="4729" y="15400"/>
                  </a:lnTo>
                  <a:lnTo>
                    <a:pt x="4813" y="15400"/>
                  </a:lnTo>
                  <a:lnTo>
                    <a:pt x="4897" y="15484"/>
                  </a:lnTo>
                  <a:lnTo>
                    <a:pt x="4981" y="15672"/>
                  </a:lnTo>
                  <a:lnTo>
                    <a:pt x="5232" y="16049"/>
                  </a:lnTo>
                  <a:lnTo>
                    <a:pt x="5357" y="16133"/>
                  </a:lnTo>
                  <a:lnTo>
                    <a:pt x="5399" y="16300"/>
                  </a:lnTo>
                  <a:lnTo>
                    <a:pt x="5462" y="16363"/>
                  </a:lnTo>
                  <a:lnTo>
                    <a:pt x="5545" y="16447"/>
                  </a:lnTo>
                  <a:lnTo>
                    <a:pt x="5776" y="16467"/>
                  </a:lnTo>
                  <a:lnTo>
                    <a:pt x="5985" y="16467"/>
                  </a:lnTo>
                  <a:lnTo>
                    <a:pt x="6089" y="16509"/>
                  </a:lnTo>
                  <a:lnTo>
                    <a:pt x="6131" y="16635"/>
                  </a:lnTo>
                  <a:lnTo>
                    <a:pt x="6361" y="16719"/>
                  </a:lnTo>
                  <a:lnTo>
                    <a:pt x="6550" y="16823"/>
                  </a:lnTo>
                  <a:lnTo>
                    <a:pt x="6654" y="17095"/>
                  </a:lnTo>
                  <a:lnTo>
                    <a:pt x="6801" y="17263"/>
                  </a:lnTo>
                  <a:lnTo>
                    <a:pt x="6989" y="17367"/>
                  </a:lnTo>
                  <a:lnTo>
                    <a:pt x="7073" y="17514"/>
                  </a:lnTo>
                  <a:lnTo>
                    <a:pt x="7073" y="17786"/>
                  </a:lnTo>
                  <a:lnTo>
                    <a:pt x="7177" y="18037"/>
                  </a:lnTo>
                  <a:lnTo>
                    <a:pt x="7324" y="18079"/>
                  </a:lnTo>
                  <a:lnTo>
                    <a:pt x="7387" y="18330"/>
                  </a:lnTo>
                  <a:lnTo>
                    <a:pt x="7429" y="18539"/>
                  </a:lnTo>
                  <a:lnTo>
                    <a:pt x="7345" y="18664"/>
                  </a:lnTo>
                  <a:lnTo>
                    <a:pt x="7324" y="18602"/>
                  </a:lnTo>
                  <a:lnTo>
                    <a:pt x="7219" y="18539"/>
                  </a:lnTo>
                  <a:lnTo>
                    <a:pt x="7073" y="18727"/>
                  </a:lnTo>
                  <a:lnTo>
                    <a:pt x="7094" y="18811"/>
                  </a:lnTo>
                  <a:lnTo>
                    <a:pt x="7115" y="18874"/>
                  </a:lnTo>
                  <a:lnTo>
                    <a:pt x="7261" y="18957"/>
                  </a:lnTo>
                  <a:lnTo>
                    <a:pt x="7240" y="19188"/>
                  </a:lnTo>
                  <a:lnTo>
                    <a:pt x="7303" y="19292"/>
                  </a:lnTo>
                  <a:lnTo>
                    <a:pt x="7261" y="19376"/>
                  </a:lnTo>
                  <a:lnTo>
                    <a:pt x="7324" y="19397"/>
                  </a:lnTo>
                  <a:lnTo>
                    <a:pt x="7408" y="19501"/>
                  </a:lnTo>
                  <a:lnTo>
                    <a:pt x="7408" y="19606"/>
                  </a:lnTo>
                  <a:lnTo>
                    <a:pt x="7449" y="19606"/>
                  </a:lnTo>
                  <a:lnTo>
                    <a:pt x="7491" y="19752"/>
                  </a:lnTo>
                  <a:lnTo>
                    <a:pt x="7617" y="19794"/>
                  </a:lnTo>
                  <a:lnTo>
                    <a:pt x="7701" y="19690"/>
                  </a:lnTo>
                  <a:lnTo>
                    <a:pt x="7826" y="19690"/>
                  </a:lnTo>
                  <a:lnTo>
                    <a:pt x="7868" y="19773"/>
                  </a:lnTo>
                  <a:lnTo>
                    <a:pt x="8014" y="19794"/>
                  </a:lnTo>
                  <a:lnTo>
                    <a:pt x="8119" y="19899"/>
                  </a:lnTo>
                  <a:lnTo>
                    <a:pt x="8182" y="19920"/>
                  </a:lnTo>
                  <a:lnTo>
                    <a:pt x="8266" y="20087"/>
                  </a:lnTo>
                  <a:lnTo>
                    <a:pt x="8370" y="20087"/>
                  </a:lnTo>
                  <a:lnTo>
                    <a:pt x="8391" y="20192"/>
                  </a:lnTo>
                  <a:lnTo>
                    <a:pt x="8433" y="20171"/>
                  </a:lnTo>
                  <a:lnTo>
                    <a:pt x="8454" y="20129"/>
                  </a:lnTo>
                  <a:lnTo>
                    <a:pt x="8600" y="20213"/>
                  </a:lnTo>
                  <a:lnTo>
                    <a:pt x="8663" y="20296"/>
                  </a:lnTo>
                  <a:lnTo>
                    <a:pt x="8768" y="20296"/>
                  </a:lnTo>
                  <a:lnTo>
                    <a:pt x="8830" y="20317"/>
                  </a:lnTo>
                  <a:lnTo>
                    <a:pt x="8893" y="20213"/>
                  </a:lnTo>
                  <a:lnTo>
                    <a:pt x="9061" y="20192"/>
                  </a:lnTo>
                  <a:lnTo>
                    <a:pt x="9270" y="20276"/>
                  </a:lnTo>
                  <a:lnTo>
                    <a:pt x="9312" y="20338"/>
                  </a:lnTo>
                  <a:lnTo>
                    <a:pt x="9437" y="20338"/>
                  </a:lnTo>
                  <a:lnTo>
                    <a:pt x="9542" y="20401"/>
                  </a:lnTo>
                  <a:lnTo>
                    <a:pt x="9709" y="20589"/>
                  </a:lnTo>
                  <a:lnTo>
                    <a:pt x="9835" y="20589"/>
                  </a:lnTo>
                  <a:lnTo>
                    <a:pt x="9960" y="20652"/>
                  </a:lnTo>
                  <a:lnTo>
                    <a:pt x="10023" y="20715"/>
                  </a:lnTo>
                  <a:lnTo>
                    <a:pt x="10128" y="20840"/>
                  </a:lnTo>
                  <a:lnTo>
                    <a:pt x="10170" y="20966"/>
                  </a:lnTo>
                  <a:lnTo>
                    <a:pt x="10232" y="20945"/>
                  </a:lnTo>
                  <a:lnTo>
                    <a:pt x="10232" y="20757"/>
                  </a:lnTo>
                  <a:lnTo>
                    <a:pt x="10316" y="20715"/>
                  </a:lnTo>
                  <a:lnTo>
                    <a:pt x="10337" y="20757"/>
                  </a:lnTo>
                  <a:lnTo>
                    <a:pt x="10462" y="20757"/>
                  </a:lnTo>
                  <a:lnTo>
                    <a:pt x="10588" y="20840"/>
                  </a:lnTo>
                  <a:lnTo>
                    <a:pt x="10588" y="21008"/>
                  </a:lnTo>
                  <a:lnTo>
                    <a:pt x="10755" y="21133"/>
                  </a:lnTo>
                  <a:lnTo>
                    <a:pt x="10923" y="21071"/>
                  </a:lnTo>
                  <a:lnTo>
                    <a:pt x="11069" y="21071"/>
                  </a:lnTo>
                  <a:lnTo>
                    <a:pt x="11048" y="21322"/>
                  </a:lnTo>
                  <a:lnTo>
                    <a:pt x="11090" y="21468"/>
                  </a:lnTo>
                  <a:lnTo>
                    <a:pt x="11195" y="21447"/>
                  </a:lnTo>
                  <a:lnTo>
                    <a:pt x="11362" y="21531"/>
                  </a:lnTo>
                  <a:lnTo>
                    <a:pt x="11425" y="21447"/>
                  </a:lnTo>
                  <a:lnTo>
                    <a:pt x="11571" y="21426"/>
                  </a:lnTo>
                  <a:lnTo>
                    <a:pt x="11676" y="21322"/>
                  </a:lnTo>
                  <a:lnTo>
                    <a:pt x="11885" y="21322"/>
                  </a:lnTo>
                  <a:lnTo>
                    <a:pt x="12011" y="21384"/>
                  </a:lnTo>
                  <a:lnTo>
                    <a:pt x="12053" y="21531"/>
                  </a:lnTo>
                  <a:lnTo>
                    <a:pt x="12220" y="21594"/>
                  </a:lnTo>
                  <a:lnTo>
                    <a:pt x="12346" y="21761"/>
                  </a:lnTo>
                  <a:lnTo>
                    <a:pt x="12429" y="21782"/>
                  </a:lnTo>
                  <a:lnTo>
                    <a:pt x="12576" y="21740"/>
                  </a:lnTo>
                  <a:lnTo>
                    <a:pt x="12639" y="21761"/>
                  </a:lnTo>
                  <a:lnTo>
                    <a:pt x="12785" y="21698"/>
                  </a:lnTo>
                  <a:lnTo>
                    <a:pt x="12931" y="21698"/>
                  </a:lnTo>
                  <a:lnTo>
                    <a:pt x="13015" y="21594"/>
                  </a:lnTo>
                  <a:lnTo>
                    <a:pt x="13162" y="21594"/>
                  </a:lnTo>
                  <a:lnTo>
                    <a:pt x="13203" y="21698"/>
                  </a:lnTo>
                  <a:lnTo>
                    <a:pt x="13245" y="21866"/>
                  </a:lnTo>
                  <a:lnTo>
                    <a:pt x="13350" y="21949"/>
                  </a:lnTo>
                  <a:lnTo>
                    <a:pt x="13475" y="21887"/>
                  </a:lnTo>
                  <a:lnTo>
                    <a:pt x="13601" y="21636"/>
                  </a:lnTo>
                  <a:lnTo>
                    <a:pt x="13873" y="21468"/>
                  </a:lnTo>
                  <a:lnTo>
                    <a:pt x="14040" y="21447"/>
                  </a:lnTo>
                  <a:lnTo>
                    <a:pt x="14124" y="21552"/>
                  </a:lnTo>
                  <a:lnTo>
                    <a:pt x="14396" y="21573"/>
                  </a:lnTo>
                  <a:lnTo>
                    <a:pt x="14501" y="21636"/>
                  </a:lnTo>
                  <a:lnTo>
                    <a:pt x="14647" y="21552"/>
                  </a:lnTo>
                  <a:lnTo>
                    <a:pt x="14815" y="21573"/>
                  </a:lnTo>
                  <a:lnTo>
                    <a:pt x="14877" y="21677"/>
                  </a:lnTo>
                  <a:lnTo>
                    <a:pt x="14982" y="21677"/>
                  </a:lnTo>
                  <a:lnTo>
                    <a:pt x="15191" y="21636"/>
                  </a:lnTo>
                  <a:lnTo>
                    <a:pt x="15296" y="21636"/>
                  </a:lnTo>
                  <a:lnTo>
                    <a:pt x="15359" y="21468"/>
                  </a:lnTo>
                  <a:lnTo>
                    <a:pt x="15442" y="21426"/>
                  </a:lnTo>
                  <a:lnTo>
                    <a:pt x="15547" y="21447"/>
                  </a:lnTo>
                  <a:lnTo>
                    <a:pt x="15547" y="21364"/>
                  </a:lnTo>
                  <a:lnTo>
                    <a:pt x="15631" y="21343"/>
                  </a:lnTo>
                  <a:lnTo>
                    <a:pt x="15693" y="21217"/>
                  </a:lnTo>
                  <a:lnTo>
                    <a:pt x="15798" y="21112"/>
                  </a:lnTo>
                  <a:lnTo>
                    <a:pt x="15903" y="21071"/>
                  </a:lnTo>
                  <a:lnTo>
                    <a:pt x="16133" y="21029"/>
                  </a:lnTo>
                  <a:lnTo>
                    <a:pt x="16237" y="20861"/>
                  </a:lnTo>
                  <a:lnTo>
                    <a:pt x="16237" y="20736"/>
                  </a:lnTo>
                  <a:lnTo>
                    <a:pt x="16321" y="20736"/>
                  </a:lnTo>
                  <a:lnTo>
                    <a:pt x="16447" y="20631"/>
                  </a:lnTo>
                  <a:lnTo>
                    <a:pt x="16551" y="20799"/>
                  </a:lnTo>
                  <a:lnTo>
                    <a:pt x="16719" y="20736"/>
                  </a:lnTo>
                  <a:lnTo>
                    <a:pt x="16928" y="20820"/>
                  </a:lnTo>
                  <a:lnTo>
                    <a:pt x="17012" y="20757"/>
                  </a:lnTo>
                  <a:lnTo>
                    <a:pt x="16970" y="20652"/>
                  </a:lnTo>
                  <a:lnTo>
                    <a:pt x="17242" y="20506"/>
                  </a:lnTo>
                  <a:lnTo>
                    <a:pt x="17325" y="20527"/>
                  </a:lnTo>
                  <a:lnTo>
                    <a:pt x="17367" y="20610"/>
                  </a:lnTo>
                  <a:lnTo>
                    <a:pt x="17451" y="20610"/>
                  </a:lnTo>
                  <a:lnTo>
                    <a:pt x="17472" y="20652"/>
                  </a:lnTo>
                  <a:lnTo>
                    <a:pt x="17388" y="20820"/>
                  </a:lnTo>
                  <a:lnTo>
                    <a:pt x="17451" y="20903"/>
                  </a:lnTo>
                  <a:lnTo>
                    <a:pt x="17535" y="20903"/>
                  </a:lnTo>
                  <a:lnTo>
                    <a:pt x="17597" y="20861"/>
                  </a:lnTo>
                  <a:lnTo>
                    <a:pt x="17639" y="20945"/>
                  </a:lnTo>
                  <a:lnTo>
                    <a:pt x="17702" y="21050"/>
                  </a:lnTo>
                  <a:lnTo>
                    <a:pt x="17702" y="21133"/>
                  </a:lnTo>
                  <a:lnTo>
                    <a:pt x="17597" y="21238"/>
                  </a:lnTo>
                  <a:lnTo>
                    <a:pt x="17639" y="21343"/>
                  </a:lnTo>
                  <a:lnTo>
                    <a:pt x="17765" y="21364"/>
                  </a:lnTo>
                  <a:lnTo>
                    <a:pt x="17849" y="21322"/>
                  </a:lnTo>
                  <a:lnTo>
                    <a:pt x="17953" y="21364"/>
                  </a:lnTo>
                  <a:lnTo>
                    <a:pt x="18016" y="21468"/>
                  </a:lnTo>
                  <a:lnTo>
                    <a:pt x="18121" y="21426"/>
                  </a:lnTo>
                  <a:lnTo>
                    <a:pt x="18246" y="21468"/>
                  </a:lnTo>
                  <a:lnTo>
                    <a:pt x="18330" y="21426"/>
                  </a:lnTo>
                  <a:lnTo>
                    <a:pt x="18497" y="21426"/>
                  </a:lnTo>
                  <a:lnTo>
                    <a:pt x="18539" y="21573"/>
                  </a:lnTo>
                  <a:lnTo>
                    <a:pt x="18685" y="21677"/>
                  </a:lnTo>
                  <a:lnTo>
                    <a:pt x="18706" y="21845"/>
                  </a:lnTo>
                  <a:lnTo>
                    <a:pt x="18811" y="21845"/>
                  </a:lnTo>
                  <a:lnTo>
                    <a:pt x="18916" y="21970"/>
                  </a:lnTo>
                  <a:lnTo>
                    <a:pt x="18916" y="22117"/>
                  </a:lnTo>
                  <a:lnTo>
                    <a:pt x="18999" y="22326"/>
                  </a:lnTo>
                  <a:lnTo>
                    <a:pt x="19020" y="22493"/>
                  </a:lnTo>
                  <a:lnTo>
                    <a:pt x="18999" y="22745"/>
                  </a:lnTo>
                  <a:lnTo>
                    <a:pt x="18999" y="22849"/>
                  </a:lnTo>
                  <a:lnTo>
                    <a:pt x="18957" y="22933"/>
                  </a:lnTo>
                  <a:lnTo>
                    <a:pt x="18853" y="22996"/>
                  </a:lnTo>
                  <a:lnTo>
                    <a:pt x="18832" y="23100"/>
                  </a:lnTo>
                  <a:lnTo>
                    <a:pt x="18769" y="23121"/>
                  </a:lnTo>
                  <a:lnTo>
                    <a:pt x="18748" y="23205"/>
                  </a:lnTo>
                  <a:lnTo>
                    <a:pt x="18811" y="23309"/>
                  </a:lnTo>
                  <a:lnTo>
                    <a:pt x="18748" y="23351"/>
                  </a:lnTo>
                  <a:lnTo>
                    <a:pt x="18685" y="23330"/>
                  </a:lnTo>
                  <a:lnTo>
                    <a:pt x="18602" y="23435"/>
                  </a:lnTo>
                  <a:lnTo>
                    <a:pt x="18539" y="23519"/>
                  </a:lnTo>
                  <a:lnTo>
                    <a:pt x="18602" y="23581"/>
                  </a:lnTo>
                  <a:lnTo>
                    <a:pt x="18539" y="23665"/>
                  </a:lnTo>
                  <a:lnTo>
                    <a:pt x="18539" y="23770"/>
                  </a:lnTo>
                  <a:lnTo>
                    <a:pt x="18644" y="23833"/>
                  </a:lnTo>
                  <a:lnTo>
                    <a:pt x="18706" y="23895"/>
                  </a:lnTo>
                  <a:lnTo>
                    <a:pt x="18769" y="23958"/>
                  </a:lnTo>
                  <a:lnTo>
                    <a:pt x="18748" y="24105"/>
                  </a:lnTo>
                  <a:lnTo>
                    <a:pt x="18811" y="24251"/>
                  </a:lnTo>
                  <a:lnTo>
                    <a:pt x="18937" y="24146"/>
                  </a:lnTo>
                  <a:lnTo>
                    <a:pt x="19209" y="24084"/>
                  </a:lnTo>
                  <a:lnTo>
                    <a:pt x="19229" y="24167"/>
                  </a:lnTo>
                  <a:lnTo>
                    <a:pt x="19209" y="24251"/>
                  </a:lnTo>
                  <a:lnTo>
                    <a:pt x="19271" y="24293"/>
                  </a:lnTo>
                  <a:lnTo>
                    <a:pt x="19418" y="24272"/>
                  </a:lnTo>
                  <a:lnTo>
                    <a:pt x="19439" y="24377"/>
                  </a:lnTo>
                  <a:lnTo>
                    <a:pt x="19418" y="24481"/>
                  </a:lnTo>
                  <a:lnTo>
                    <a:pt x="19481" y="24565"/>
                  </a:lnTo>
                  <a:lnTo>
                    <a:pt x="19627" y="24586"/>
                  </a:lnTo>
                  <a:lnTo>
                    <a:pt x="19585" y="24628"/>
                  </a:lnTo>
                  <a:lnTo>
                    <a:pt x="19648" y="24711"/>
                  </a:lnTo>
                  <a:lnTo>
                    <a:pt x="19669" y="24670"/>
                  </a:lnTo>
                  <a:lnTo>
                    <a:pt x="19815" y="24670"/>
                  </a:lnTo>
                  <a:lnTo>
                    <a:pt x="19941" y="24732"/>
                  </a:lnTo>
                  <a:lnTo>
                    <a:pt x="19941" y="24816"/>
                  </a:lnTo>
                  <a:lnTo>
                    <a:pt x="19878" y="24921"/>
                  </a:lnTo>
                  <a:lnTo>
                    <a:pt x="19899" y="25004"/>
                  </a:lnTo>
                  <a:lnTo>
                    <a:pt x="19753" y="25193"/>
                  </a:lnTo>
                  <a:lnTo>
                    <a:pt x="19648" y="25297"/>
                  </a:lnTo>
                  <a:lnTo>
                    <a:pt x="19669" y="25360"/>
                  </a:lnTo>
                  <a:lnTo>
                    <a:pt x="19753" y="25339"/>
                  </a:lnTo>
                  <a:lnTo>
                    <a:pt x="19941" y="25339"/>
                  </a:lnTo>
                  <a:lnTo>
                    <a:pt x="19983" y="25402"/>
                  </a:lnTo>
                  <a:lnTo>
                    <a:pt x="20066" y="25318"/>
                  </a:lnTo>
                  <a:lnTo>
                    <a:pt x="20150" y="25423"/>
                  </a:lnTo>
                  <a:lnTo>
                    <a:pt x="20108" y="25548"/>
                  </a:lnTo>
                  <a:lnTo>
                    <a:pt x="20150" y="25674"/>
                  </a:lnTo>
                  <a:lnTo>
                    <a:pt x="20276" y="25737"/>
                  </a:lnTo>
                  <a:lnTo>
                    <a:pt x="20338" y="25653"/>
                  </a:lnTo>
                  <a:lnTo>
                    <a:pt x="20485" y="25653"/>
                  </a:lnTo>
                  <a:lnTo>
                    <a:pt x="20736" y="25548"/>
                  </a:lnTo>
                  <a:lnTo>
                    <a:pt x="20841" y="25569"/>
                  </a:lnTo>
                  <a:lnTo>
                    <a:pt x="20841" y="25716"/>
                  </a:lnTo>
                  <a:lnTo>
                    <a:pt x="20799" y="25737"/>
                  </a:lnTo>
                  <a:lnTo>
                    <a:pt x="20862" y="25778"/>
                  </a:lnTo>
                  <a:lnTo>
                    <a:pt x="20924" y="25883"/>
                  </a:lnTo>
                  <a:lnTo>
                    <a:pt x="21050" y="25841"/>
                  </a:lnTo>
                  <a:lnTo>
                    <a:pt x="21154" y="25862"/>
                  </a:lnTo>
                  <a:lnTo>
                    <a:pt x="21134" y="25716"/>
                  </a:lnTo>
                  <a:lnTo>
                    <a:pt x="21134" y="25569"/>
                  </a:lnTo>
                  <a:lnTo>
                    <a:pt x="21092" y="25465"/>
                  </a:lnTo>
                  <a:lnTo>
                    <a:pt x="21092" y="25255"/>
                  </a:lnTo>
                  <a:lnTo>
                    <a:pt x="21154" y="25214"/>
                  </a:lnTo>
                  <a:lnTo>
                    <a:pt x="21154" y="25130"/>
                  </a:lnTo>
                  <a:lnTo>
                    <a:pt x="21364" y="25130"/>
                  </a:lnTo>
                  <a:lnTo>
                    <a:pt x="21426" y="25109"/>
                  </a:lnTo>
                  <a:lnTo>
                    <a:pt x="21468" y="25088"/>
                  </a:lnTo>
                  <a:lnTo>
                    <a:pt x="21510" y="25025"/>
                  </a:lnTo>
                  <a:lnTo>
                    <a:pt x="21552" y="24983"/>
                  </a:lnTo>
                  <a:lnTo>
                    <a:pt x="21678" y="24921"/>
                  </a:lnTo>
                  <a:lnTo>
                    <a:pt x="21761" y="24942"/>
                  </a:lnTo>
                  <a:lnTo>
                    <a:pt x="21740" y="25025"/>
                  </a:lnTo>
                  <a:lnTo>
                    <a:pt x="21782" y="25046"/>
                  </a:lnTo>
                  <a:lnTo>
                    <a:pt x="21866" y="25046"/>
                  </a:lnTo>
                  <a:lnTo>
                    <a:pt x="21887" y="24942"/>
                  </a:lnTo>
                  <a:lnTo>
                    <a:pt x="21970" y="24900"/>
                  </a:lnTo>
                  <a:lnTo>
                    <a:pt x="22096" y="25004"/>
                  </a:lnTo>
                  <a:lnTo>
                    <a:pt x="22159" y="24921"/>
                  </a:lnTo>
                  <a:lnTo>
                    <a:pt x="22242" y="24921"/>
                  </a:lnTo>
                  <a:lnTo>
                    <a:pt x="22263" y="25004"/>
                  </a:lnTo>
                  <a:lnTo>
                    <a:pt x="22389" y="24942"/>
                  </a:lnTo>
                  <a:lnTo>
                    <a:pt x="22389" y="24879"/>
                  </a:lnTo>
                  <a:lnTo>
                    <a:pt x="22556" y="24816"/>
                  </a:lnTo>
                  <a:lnTo>
                    <a:pt x="22661" y="24900"/>
                  </a:lnTo>
                  <a:lnTo>
                    <a:pt x="22870" y="24816"/>
                  </a:lnTo>
                  <a:lnTo>
                    <a:pt x="22828" y="24628"/>
                  </a:lnTo>
                  <a:lnTo>
                    <a:pt x="22954" y="24586"/>
                  </a:lnTo>
                  <a:lnTo>
                    <a:pt x="23100" y="24586"/>
                  </a:lnTo>
                  <a:lnTo>
                    <a:pt x="23184" y="24502"/>
                  </a:lnTo>
                  <a:lnTo>
                    <a:pt x="23310" y="24586"/>
                  </a:lnTo>
                  <a:lnTo>
                    <a:pt x="23310" y="24670"/>
                  </a:lnTo>
                  <a:lnTo>
                    <a:pt x="23435" y="24690"/>
                  </a:lnTo>
                  <a:lnTo>
                    <a:pt x="23477" y="24774"/>
                  </a:lnTo>
                  <a:lnTo>
                    <a:pt x="23749" y="24774"/>
                  </a:lnTo>
                  <a:lnTo>
                    <a:pt x="23812" y="24816"/>
                  </a:lnTo>
                  <a:lnTo>
                    <a:pt x="23958" y="24774"/>
                  </a:lnTo>
                  <a:lnTo>
                    <a:pt x="24042" y="24837"/>
                  </a:lnTo>
                  <a:lnTo>
                    <a:pt x="24042" y="24942"/>
                  </a:lnTo>
                  <a:lnTo>
                    <a:pt x="23937" y="24983"/>
                  </a:lnTo>
                  <a:lnTo>
                    <a:pt x="23875" y="25193"/>
                  </a:lnTo>
                  <a:lnTo>
                    <a:pt x="23958" y="25214"/>
                  </a:lnTo>
                  <a:lnTo>
                    <a:pt x="23979" y="25318"/>
                  </a:lnTo>
                  <a:lnTo>
                    <a:pt x="24230" y="25402"/>
                  </a:lnTo>
                  <a:lnTo>
                    <a:pt x="24251" y="25506"/>
                  </a:lnTo>
                  <a:lnTo>
                    <a:pt x="24377" y="25527"/>
                  </a:lnTo>
                  <a:lnTo>
                    <a:pt x="24481" y="25611"/>
                  </a:lnTo>
                  <a:lnTo>
                    <a:pt x="24586" y="25548"/>
                  </a:lnTo>
                  <a:lnTo>
                    <a:pt x="24649" y="25611"/>
                  </a:lnTo>
                  <a:lnTo>
                    <a:pt x="24711" y="25569"/>
                  </a:lnTo>
                  <a:lnTo>
                    <a:pt x="24816" y="25632"/>
                  </a:lnTo>
                  <a:lnTo>
                    <a:pt x="24858" y="25632"/>
                  </a:lnTo>
                  <a:lnTo>
                    <a:pt x="24900" y="25611"/>
                  </a:lnTo>
                  <a:lnTo>
                    <a:pt x="24963" y="25653"/>
                  </a:lnTo>
                  <a:lnTo>
                    <a:pt x="25046" y="25611"/>
                  </a:lnTo>
                  <a:lnTo>
                    <a:pt x="25046" y="25548"/>
                  </a:lnTo>
                  <a:lnTo>
                    <a:pt x="25088" y="25423"/>
                  </a:lnTo>
                  <a:lnTo>
                    <a:pt x="25130" y="25527"/>
                  </a:lnTo>
                  <a:lnTo>
                    <a:pt x="25235" y="25653"/>
                  </a:lnTo>
                  <a:lnTo>
                    <a:pt x="25297" y="25632"/>
                  </a:lnTo>
                  <a:lnTo>
                    <a:pt x="25444" y="25737"/>
                  </a:lnTo>
                  <a:lnTo>
                    <a:pt x="25569" y="25737"/>
                  </a:lnTo>
                  <a:lnTo>
                    <a:pt x="25632" y="25632"/>
                  </a:lnTo>
                  <a:lnTo>
                    <a:pt x="25716" y="25716"/>
                  </a:lnTo>
                  <a:lnTo>
                    <a:pt x="25820" y="25674"/>
                  </a:lnTo>
                  <a:lnTo>
                    <a:pt x="25862" y="25716"/>
                  </a:lnTo>
                  <a:lnTo>
                    <a:pt x="25862" y="25737"/>
                  </a:lnTo>
                  <a:lnTo>
                    <a:pt x="25800" y="25758"/>
                  </a:lnTo>
                  <a:lnTo>
                    <a:pt x="25758" y="25862"/>
                  </a:lnTo>
                  <a:lnTo>
                    <a:pt x="25695" y="25967"/>
                  </a:lnTo>
                  <a:lnTo>
                    <a:pt x="25695" y="26030"/>
                  </a:lnTo>
                  <a:lnTo>
                    <a:pt x="25820" y="26197"/>
                  </a:lnTo>
                  <a:lnTo>
                    <a:pt x="25904" y="26260"/>
                  </a:lnTo>
                  <a:lnTo>
                    <a:pt x="25904" y="26302"/>
                  </a:lnTo>
                  <a:lnTo>
                    <a:pt x="25925" y="26448"/>
                  </a:lnTo>
                  <a:lnTo>
                    <a:pt x="25946" y="26406"/>
                  </a:lnTo>
                  <a:lnTo>
                    <a:pt x="26009" y="26343"/>
                  </a:lnTo>
                  <a:lnTo>
                    <a:pt x="26092" y="26364"/>
                  </a:lnTo>
                  <a:lnTo>
                    <a:pt x="26134" y="26385"/>
                  </a:lnTo>
                  <a:lnTo>
                    <a:pt x="26176" y="26385"/>
                  </a:lnTo>
                  <a:lnTo>
                    <a:pt x="26281" y="26281"/>
                  </a:lnTo>
                  <a:lnTo>
                    <a:pt x="26260" y="26239"/>
                  </a:lnTo>
                  <a:lnTo>
                    <a:pt x="26218" y="26197"/>
                  </a:lnTo>
                  <a:lnTo>
                    <a:pt x="26218" y="26176"/>
                  </a:lnTo>
                  <a:lnTo>
                    <a:pt x="26155" y="26071"/>
                  </a:lnTo>
                  <a:lnTo>
                    <a:pt x="26072" y="26071"/>
                  </a:lnTo>
                  <a:lnTo>
                    <a:pt x="26030" y="25967"/>
                  </a:lnTo>
                  <a:lnTo>
                    <a:pt x="26051" y="25925"/>
                  </a:lnTo>
                  <a:lnTo>
                    <a:pt x="26155" y="25841"/>
                  </a:lnTo>
                  <a:lnTo>
                    <a:pt x="26155" y="25758"/>
                  </a:lnTo>
                  <a:lnTo>
                    <a:pt x="26155" y="25716"/>
                  </a:lnTo>
                  <a:lnTo>
                    <a:pt x="26176" y="25716"/>
                  </a:lnTo>
                  <a:lnTo>
                    <a:pt x="26218" y="25653"/>
                  </a:lnTo>
                  <a:lnTo>
                    <a:pt x="26239" y="25716"/>
                  </a:lnTo>
                  <a:lnTo>
                    <a:pt x="26260" y="25737"/>
                  </a:lnTo>
                  <a:lnTo>
                    <a:pt x="26281" y="25737"/>
                  </a:lnTo>
                  <a:lnTo>
                    <a:pt x="26260" y="25758"/>
                  </a:lnTo>
                  <a:lnTo>
                    <a:pt x="26260" y="25778"/>
                  </a:lnTo>
                  <a:lnTo>
                    <a:pt x="26323" y="25778"/>
                  </a:lnTo>
                  <a:lnTo>
                    <a:pt x="26281" y="25820"/>
                  </a:lnTo>
                  <a:lnTo>
                    <a:pt x="26344" y="25841"/>
                  </a:lnTo>
                  <a:lnTo>
                    <a:pt x="26385" y="25758"/>
                  </a:lnTo>
                  <a:lnTo>
                    <a:pt x="26490" y="25737"/>
                  </a:lnTo>
                  <a:lnTo>
                    <a:pt x="26553" y="25653"/>
                  </a:lnTo>
                  <a:lnTo>
                    <a:pt x="26616" y="25716"/>
                  </a:lnTo>
                  <a:lnTo>
                    <a:pt x="26741" y="25653"/>
                  </a:lnTo>
                  <a:lnTo>
                    <a:pt x="26867" y="25611"/>
                  </a:lnTo>
                  <a:lnTo>
                    <a:pt x="26804" y="25527"/>
                  </a:lnTo>
                  <a:lnTo>
                    <a:pt x="26908" y="25527"/>
                  </a:lnTo>
                  <a:lnTo>
                    <a:pt x="27013" y="25465"/>
                  </a:lnTo>
                  <a:lnTo>
                    <a:pt x="27139" y="25527"/>
                  </a:lnTo>
                  <a:lnTo>
                    <a:pt x="27201" y="25506"/>
                  </a:lnTo>
                  <a:lnTo>
                    <a:pt x="27327" y="25444"/>
                  </a:lnTo>
                  <a:lnTo>
                    <a:pt x="27432" y="25339"/>
                  </a:lnTo>
                  <a:lnTo>
                    <a:pt x="27515" y="25234"/>
                  </a:lnTo>
                  <a:lnTo>
                    <a:pt x="27536" y="25193"/>
                  </a:lnTo>
                  <a:lnTo>
                    <a:pt x="27578" y="25214"/>
                  </a:lnTo>
                  <a:lnTo>
                    <a:pt x="27620" y="25255"/>
                  </a:lnTo>
                  <a:lnTo>
                    <a:pt x="27662" y="25214"/>
                  </a:lnTo>
                  <a:lnTo>
                    <a:pt x="27724" y="25130"/>
                  </a:lnTo>
                  <a:lnTo>
                    <a:pt x="27808" y="25088"/>
                  </a:lnTo>
                  <a:lnTo>
                    <a:pt x="27787" y="24942"/>
                  </a:lnTo>
                  <a:lnTo>
                    <a:pt x="27745" y="24837"/>
                  </a:lnTo>
                  <a:lnTo>
                    <a:pt x="27787" y="24774"/>
                  </a:lnTo>
                  <a:lnTo>
                    <a:pt x="27745" y="24690"/>
                  </a:lnTo>
                  <a:lnTo>
                    <a:pt x="27808" y="24732"/>
                  </a:lnTo>
                  <a:lnTo>
                    <a:pt x="27934" y="24816"/>
                  </a:lnTo>
                  <a:lnTo>
                    <a:pt x="27955" y="24900"/>
                  </a:lnTo>
                  <a:lnTo>
                    <a:pt x="28059" y="25004"/>
                  </a:lnTo>
                  <a:lnTo>
                    <a:pt x="28143" y="24983"/>
                  </a:lnTo>
                  <a:lnTo>
                    <a:pt x="28143" y="24983"/>
                  </a:lnTo>
                  <a:lnTo>
                    <a:pt x="28101" y="25046"/>
                  </a:lnTo>
                  <a:lnTo>
                    <a:pt x="28017" y="25109"/>
                  </a:lnTo>
                  <a:lnTo>
                    <a:pt x="28038" y="25151"/>
                  </a:lnTo>
                  <a:lnTo>
                    <a:pt x="28248" y="25046"/>
                  </a:lnTo>
                  <a:lnTo>
                    <a:pt x="28248" y="24921"/>
                  </a:lnTo>
                  <a:lnTo>
                    <a:pt x="28352" y="24900"/>
                  </a:lnTo>
                  <a:lnTo>
                    <a:pt x="28415" y="24837"/>
                  </a:lnTo>
                  <a:lnTo>
                    <a:pt x="28520" y="24900"/>
                  </a:lnTo>
                  <a:lnTo>
                    <a:pt x="28582" y="24879"/>
                  </a:lnTo>
                  <a:lnTo>
                    <a:pt x="28624" y="24795"/>
                  </a:lnTo>
                  <a:lnTo>
                    <a:pt x="28687" y="24795"/>
                  </a:lnTo>
                  <a:lnTo>
                    <a:pt x="28708" y="24711"/>
                  </a:lnTo>
                  <a:lnTo>
                    <a:pt x="28771" y="24795"/>
                  </a:lnTo>
                  <a:lnTo>
                    <a:pt x="28854" y="24900"/>
                  </a:lnTo>
                  <a:lnTo>
                    <a:pt x="28896" y="24837"/>
                  </a:lnTo>
                  <a:lnTo>
                    <a:pt x="28938" y="24732"/>
                  </a:lnTo>
                  <a:lnTo>
                    <a:pt x="28980" y="24732"/>
                  </a:lnTo>
                  <a:lnTo>
                    <a:pt x="29001" y="24774"/>
                  </a:lnTo>
                  <a:lnTo>
                    <a:pt x="29085" y="24774"/>
                  </a:lnTo>
                  <a:lnTo>
                    <a:pt x="29105" y="24711"/>
                  </a:lnTo>
                  <a:lnTo>
                    <a:pt x="29231" y="24711"/>
                  </a:lnTo>
                  <a:lnTo>
                    <a:pt x="29294" y="24628"/>
                  </a:lnTo>
                  <a:lnTo>
                    <a:pt x="29357" y="24586"/>
                  </a:lnTo>
                  <a:lnTo>
                    <a:pt x="29377" y="24670"/>
                  </a:lnTo>
                  <a:lnTo>
                    <a:pt x="29398" y="24607"/>
                  </a:lnTo>
                  <a:lnTo>
                    <a:pt x="29482" y="24607"/>
                  </a:lnTo>
                  <a:lnTo>
                    <a:pt x="29566" y="24586"/>
                  </a:lnTo>
                  <a:lnTo>
                    <a:pt x="29524" y="24502"/>
                  </a:lnTo>
                  <a:lnTo>
                    <a:pt x="29587" y="24418"/>
                  </a:lnTo>
                  <a:lnTo>
                    <a:pt x="29608" y="24293"/>
                  </a:lnTo>
                  <a:lnTo>
                    <a:pt x="29566" y="24188"/>
                  </a:lnTo>
                  <a:lnTo>
                    <a:pt x="29566" y="24188"/>
                  </a:lnTo>
                  <a:lnTo>
                    <a:pt x="29608" y="24209"/>
                  </a:lnTo>
                  <a:lnTo>
                    <a:pt x="29670" y="24146"/>
                  </a:lnTo>
                  <a:lnTo>
                    <a:pt x="29796" y="24105"/>
                  </a:lnTo>
                  <a:lnTo>
                    <a:pt x="29817" y="24167"/>
                  </a:lnTo>
                  <a:lnTo>
                    <a:pt x="29921" y="24167"/>
                  </a:lnTo>
                  <a:lnTo>
                    <a:pt x="29942" y="24042"/>
                  </a:lnTo>
                  <a:lnTo>
                    <a:pt x="30005" y="24042"/>
                  </a:lnTo>
                  <a:lnTo>
                    <a:pt x="30026" y="23958"/>
                  </a:lnTo>
                  <a:lnTo>
                    <a:pt x="30089" y="23958"/>
                  </a:lnTo>
                  <a:lnTo>
                    <a:pt x="30089" y="23979"/>
                  </a:lnTo>
                  <a:lnTo>
                    <a:pt x="30110" y="23979"/>
                  </a:lnTo>
                  <a:lnTo>
                    <a:pt x="30193" y="23874"/>
                  </a:lnTo>
                  <a:lnTo>
                    <a:pt x="30256" y="23958"/>
                  </a:lnTo>
                  <a:lnTo>
                    <a:pt x="30256" y="23833"/>
                  </a:lnTo>
                  <a:lnTo>
                    <a:pt x="30340" y="23833"/>
                  </a:lnTo>
                  <a:lnTo>
                    <a:pt x="30361" y="23728"/>
                  </a:lnTo>
                  <a:lnTo>
                    <a:pt x="30277" y="23686"/>
                  </a:lnTo>
                  <a:lnTo>
                    <a:pt x="30193" y="23749"/>
                  </a:lnTo>
                  <a:lnTo>
                    <a:pt x="30047" y="23623"/>
                  </a:lnTo>
                  <a:lnTo>
                    <a:pt x="30235" y="23623"/>
                  </a:lnTo>
                  <a:lnTo>
                    <a:pt x="30340" y="23477"/>
                  </a:lnTo>
                  <a:lnTo>
                    <a:pt x="30361" y="23540"/>
                  </a:lnTo>
                  <a:lnTo>
                    <a:pt x="30445" y="23477"/>
                  </a:lnTo>
                  <a:lnTo>
                    <a:pt x="30612" y="23581"/>
                  </a:lnTo>
                  <a:lnTo>
                    <a:pt x="30633" y="23456"/>
                  </a:lnTo>
                  <a:lnTo>
                    <a:pt x="30549" y="23435"/>
                  </a:lnTo>
                  <a:lnTo>
                    <a:pt x="30507" y="23372"/>
                  </a:lnTo>
                  <a:lnTo>
                    <a:pt x="30528" y="23309"/>
                  </a:lnTo>
                  <a:lnTo>
                    <a:pt x="30633" y="23372"/>
                  </a:lnTo>
                  <a:lnTo>
                    <a:pt x="30717" y="23309"/>
                  </a:lnTo>
                  <a:lnTo>
                    <a:pt x="30675" y="23268"/>
                  </a:lnTo>
                  <a:lnTo>
                    <a:pt x="30612" y="23268"/>
                  </a:lnTo>
                  <a:lnTo>
                    <a:pt x="30612" y="23163"/>
                  </a:lnTo>
                  <a:lnTo>
                    <a:pt x="30528" y="23121"/>
                  </a:lnTo>
                  <a:lnTo>
                    <a:pt x="30612" y="23100"/>
                  </a:lnTo>
                  <a:lnTo>
                    <a:pt x="30654" y="23142"/>
                  </a:lnTo>
                  <a:lnTo>
                    <a:pt x="30717" y="23142"/>
                  </a:lnTo>
                  <a:lnTo>
                    <a:pt x="30758" y="23205"/>
                  </a:lnTo>
                  <a:lnTo>
                    <a:pt x="30758" y="23121"/>
                  </a:lnTo>
                  <a:lnTo>
                    <a:pt x="30654" y="23037"/>
                  </a:lnTo>
                  <a:lnTo>
                    <a:pt x="30654" y="22933"/>
                  </a:lnTo>
                  <a:lnTo>
                    <a:pt x="30737" y="22933"/>
                  </a:lnTo>
                  <a:lnTo>
                    <a:pt x="30758" y="22891"/>
                  </a:lnTo>
                  <a:lnTo>
                    <a:pt x="30863" y="22954"/>
                  </a:lnTo>
                  <a:lnTo>
                    <a:pt x="30863" y="23037"/>
                  </a:lnTo>
                  <a:lnTo>
                    <a:pt x="30926" y="23037"/>
                  </a:lnTo>
                  <a:lnTo>
                    <a:pt x="30968" y="23121"/>
                  </a:lnTo>
                  <a:lnTo>
                    <a:pt x="30989" y="22996"/>
                  </a:lnTo>
                  <a:lnTo>
                    <a:pt x="30947" y="22912"/>
                  </a:lnTo>
                  <a:lnTo>
                    <a:pt x="30884" y="22912"/>
                  </a:lnTo>
                  <a:lnTo>
                    <a:pt x="30863" y="22828"/>
                  </a:lnTo>
                  <a:lnTo>
                    <a:pt x="30947" y="22828"/>
                  </a:lnTo>
                  <a:lnTo>
                    <a:pt x="30947" y="22745"/>
                  </a:lnTo>
                  <a:lnTo>
                    <a:pt x="30863" y="22724"/>
                  </a:lnTo>
                  <a:lnTo>
                    <a:pt x="30989" y="22598"/>
                  </a:lnTo>
                  <a:lnTo>
                    <a:pt x="30926" y="22535"/>
                  </a:lnTo>
                  <a:lnTo>
                    <a:pt x="30842" y="22535"/>
                  </a:lnTo>
                  <a:lnTo>
                    <a:pt x="30779" y="22598"/>
                  </a:lnTo>
                  <a:lnTo>
                    <a:pt x="30800" y="22493"/>
                  </a:lnTo>
                  <a:lnTo>
                    <a:pt x="30947" y="22410"/>
                  </a:lnTo>
                  <a:lnTo>
                    <a:pt x="31135" y="22326"/>
                  </a:lnTo>
                  <a:lnTo>
                    <a:pt x="31072" y="22263"/>
                  </a:lnTo>
                  <a:lnTo>
                    <a:pt x="30989" y="22326"/>
                  </a:lnTo>
                  <a:lnTo>
                    <a:pt x="30863" y="22201"/>
                  </a:lnTo>
                  <a:lnTo>
                    <a:pt x="30968" y="22201"/>
                  </a:lnTo>
                  <a:lnTo>
                    <a:pt x="30884" y="22096"/>
                  </a:lnTo>
                  <a:lnTo>
                    <a:pt x="30800" y="22096"/>
                  </a:lnTo>
                  <a:lnTo>
                    <a:pt x="30863" y="22054"/>
                  </a:lnTo>
                  <a:lnTo>
                    <a:pt x="30800" y="21991"/>
                  </a:lnTo>
                  <a:lnTo>
                    <a:pt x="30884" y="21991"/>
                  </a:lnTo>
                  <a:lnTo>
                    <a:pt x="30926" y="21908"/>
                  </a:lnTo>
                  <a:lnTo>
                    <a:pt x="31030" y="21908"/>
                  </a:lnTo>
                  <a:lnTo>
                    <a:pt x="30989" y="22012"/>
                  </a:lnTo>
                  <a:lnTo>
                    <a:pt x="31072" y="22012"/>
                  </a:lnTo>
                  <a:lnTo>
                    <a:pt x="31240" y="21866"/>
                  </a:lnTo>
                  <a:lnTo>
                    <a:pt x="31240" y="21782"/>
                  </a:lnTo>
                  <a:lnTo>
                    <a:pt x="31365" y="21803"/>
                  </a:lnTo>
                  <a:lnTo>
                    <a:pt x="31281" y="21698"/>
                  </a:lnTo>
                  <a:lnTo>
                    <a:pt x="31198" y="21698"/>
                  </a:lnTo>
                  <a:lnTo>
                    <a:pt x="31240" y="21594"/>
                  </a:lnTo>
                  <a:lnTo>
                    <a:pt x="31302" y="21677"/>
                  </a:lnTo>
                  <a:lnTo>
                    <a:pt x="31386" y="21636"/>
                  </a:lnTo>
                  <a:lnTo>
                    <a:pt x="31386" y="21531"/>
                  </a:lnTo>
                  <a:lnTo>
                    <a:pt x="31449" y="21489"/>
                  </a:lnTo>
                  <a:lnTo>
                    <a:pt x="31386" y="21426"/>
                  </a:lnTo>
                  <a:lnTo>
                    <a:pt x="31386" y="21343"/>
                  </a:lnTo>
                  <a:lnTo>
                    <a:pt x="31470" y="21322"/>
                  </a:lnTo>
                  <a:lnTo>
                    <a:pt x="31407" y="21238"/>
                  </a:lnTo>
                  <a:lnTo>
                    <a:pt x="31407" y="21175"/>
                  </a:lnTo>
                  <a:lnTo>
                    <a:pt x="31302" y="21112"/>
                  </a:lnTo>
                  <a:lnTo>
                    <a:pt x="31470" y="21154"/>
                  </a:lnTo>
                  <a:lnTo>
                    <a:pt x="31512" y="21112"/>
                  </a:lnTo>
                  <a:lnTo>
                    <a:pt x="31616" y="20903"/>
                  </a:lnTo>
                  <a:lnTo>
                    <a:pt x="31700" y="20903"/>
                  </a:lnTo>
                  <a:lnTo>
                    <a:pt x="31721" y="20966"/>
                  </a:lnTo>
                  <a:lnTo>
                    <a:pt x="31763" y="21029"/>
                  </a:lnTo>
                  <a:lnTo>
                    <a:pt x="31784" y="20924"/>
                  </a:lnTo>
                  <a:lnTo>
                    <a:pt x="31846" y="20861"/>
                  </a:lnTo>
                  <a:lnTo>
                    <a:pt x="31805" y="20736"/>
                  </a:lnTo>
                  <a:lnTo>
                    <a:pt x="31679" y="20736"/>
                  </a:lnTo>
                  <a:lnTo>
                    <a:pt x="31616" y="20694"/>
                  </a:lnTo>
                  <a:lnTo>
                    <a:pt x="31679" y="20652"/>
                  </a:lnTo>
                  <a:lnTo>
                    <a:pt x="31763" y="20652"/>
                  </a:lnTo>
                  <a:lnTo>
                    <a:pt x="31826" y="20610"/>
                  </a:lnTo>
                  <a:lnTo>
                    <a:pt x="31784" y="20548"/>
                  </a:lnTo>
                  <a:lnTo>
                    <a:pt x="31700" y="20506"/>
                  </a:lnTo>
                  <a:lnTo>
                    <a:pt x="31784" y="20443"/>
                  </a:lnTo>
                  <a:lnTo>
                    <a:pt x="31826" y="20443"/>
                  </a:lnTo>
                  <a:lnTo>
                    <a:pt x="31826" y="20401"/>
                  </a:lnTo>
                  <a:lnTo>
                    <a:pt x="31784" y="20338"/>
                  </a:lnTo>
                  <a:lnTo>
                    <a:pt x="31574" y="20338"/>
                  </a:lnTo>
                  <a:lnTo>
                    <a:pt x="31595" y="20296"/>
                  </a:lnTo>
                  <a:lnTo>
                    <a:pt x="31721" y="20192"/>
                  </a:lnTo>
                  <a:lnTo>
                    <a:pt x="31826" y="20213"/>
                  </a:lnTo>
                  <a:lnTo>
                    <a:pt x="31846" y="20192"/>
                  </a:lnTo>
                  <a:lnTo>
                    <a:pt x="31888" y="20129"/>
                  </a:lnTo>
                  <a:lnTo>
                    <a:pt x="31930" y="20192"/>
                  </a:lnTo>
                  <a:lnTo>
                    <a:pt x="31972" y="20213"/>
                  </a:lnTo>
                  <a:lnTo>
                    <a:pt x="32014" y="20171"/>
                  </a:lnTo>
                  <a:lnTo>
                    <a:pt x="31993" y="20087"/>
                  </a:lnTo>
                  <a:lnTo>
                    <a:pt x="31972" y="19920"/>
                  </a:lnTo>
                  <a:lnTo>
                    <a:pt x="31909" y="19878"/>
                  </a:lnTo>
                  <a:lnTo>
                    <a:pt x="31826" y="19962"/>
                  </a:lnTo>
                  <a:lnTo>
                    <a:pt x="31846" y="19983"/>
                  </a:lnTo>
                  <a:lnTo>
                    <a:pt x="31846" y="20024"/>
                  </a:lnTo>
                  <a:lnTo>
                    <a:pt x="31763" y="20004"/>
                  </a:lnTo>
                  <a:lnTo>
                    <a:pt x="31595" y="20129"/>
                  </a:lnTo>
                  <a:lnTo>
                    <a:pt x="31512" y="20108"/>
                  </a:lnTo>
                  <a:lnTo>
                    <a:pt x="31512" y="20004"/>
                  </a:lnTo>
                  <a:lnTo>
                    <a:pt x="31679" y="19983"/>
                  </a:lnTo>
                  <a:lnTo>
                    <a:pt x="31930" y="19752"/>
                  </a:lnTo>
                  <a:lnTo>
                    <a:pt x="31909" y="19711"/>
                  </a:lnTo>
                  <a:lnTo>
                    <a:pt x="31805" y="19711"/>
                  </a:lnTo>
                  <a:lnTo>
                    <a:pt x="31763" y="19648"/>
                  </a:lnTo>
                  <a:lnTo>
                    <a:pt x="31721" y="19690"/>
                  </a:lnTo>
                  <a:lnTo>
                    <a:pt x="31553" y="19460"/>
                  </a:lnTo>
                  <a:lnTo>
                    <a:pt x="31386" y="19439"/>
                  </a:lnTo>
                  <a:lnTo>
                    <a:pt x="31240" y="19585"/>
                  </a:lnTo>
                  <a:lnTo>
                    <a:pt x="31135" y="19564"/>
                  </a:lnTo>
                  <a:lnTo>
                    <a:pt x="31030" y="19397"/>
                  </a:lnTo>
                  <a:lnTo>
                    <a:pt x="30884" y="19439"/>
                  </a:lnTo>
                  <a:lnTo>
                    <a:pt x="30779" y="19501"/>
                  </a:lnTo>
                  <a:lnTo>
                    <a:pt x="30737" y="19606"/>
                  </a:lnTo>
                  <a:lnTo>
                    <a:pt x="30758" y="19480"/>
                  </a:lnTo>
                  <a:lnTo>
                    <a:pt x="30884" y="19376"/>
                  </a:lnTo>
                  <a:lnTo>
                    <a:pt x="30968" y="19376"/>
                  </a:lnTo>
                  <a:lnTo>
                    <a:pt x="31051" y="19334"/>
                  </a:lnTo>
                  <a:lnTo>
                    <a:pt x="31177" y="19376"/>
                  </a:lnTo>
                  <a:lnTo>
                    <a:pt x="31281" y="19355"/>
                  </a:lnTo>
                  <a:lnTo>
                    <a:pt x="31281" y="19250"/>
                  </a:lnTo>
                  <a:lnTo>
                    <a:pt x="31323" y="19188"/>
                  </a:lnTo>
                  <a:lnTo>
                    <a:pt x="31407" y="19188"/>
                  </a:lnTo>
                  <a:lnTo>
                    <a:pt x="31553" y="19041"/>
                  </a:lnTo>
                  <a:lnTo>
                    <a:pt x="31700" y="19020"/>
                  </a:lnTo>
                  <a:lnTo>
                    <a:pt x="31700" y="18936"/>
                  </a:lnTo>
                  <a:lnTo>
                    <a:pt x="31574" y="18727"/>
                  </a:lnTo>
                  <a:lnTo>
                    <a:pt x="31281" y="18539"/>
                  </a:lnTo>
                  <a:lnTo>
                    <a:pt x="31072" y="18413"/>
                  </a:lnTo>
                  <a:lnTo>
                    <a:pt x="30842" y="18204"/>
                  </a:lnTo>
                  <a:lnTo>
                    <a:pt x="30737" y="18204"/>
                  </a:lnTo>
                  <a:lnTo>
                    <a:pt x="30549" y="18330"/>
                  </a:lnTo>
                  <a:lnTo>
                    <a:pt x="30445" y="18309"/>
                  </a:lnTo>
                  <a:lnTo>
                    <a:pt x="30319" y="18183"/>
                  </a:lnTo>
                  <a:lnTo>
                    <a:pt x="30319" y="18099"/>
                  </a:lnTo>
                  <a:lnTo>
                    <a:pt x="30235" y="18079"/>
                  </a:lnTo>
                  <a:lnTo>
                    <a:pt x="30110" y="18120"/>
                  </a:lnTo>
                  <a:lnTo>
                    <a:pt x="29984" y="18120"/>
                  </a:lnTo>
                  <a:lnTo>
                    <a:pt x="29838" y="18141"/>
                  </a:lnTo>
                  <a:lnTo>
                    <a:pt x="29691" y="18351"/>
                  </a:lnTo>
                  <a:lnTo>
                    <a:pt x="29817" y="18099"/>
                  </a:lnTo>
                  <a:lnTo>
                    <a:pt x="29921" y="18037"/>
                  </a:lnTo>
                  <a:lnTo>
                    <a:pt x="29984" y="18079"/>
                  </a:lnTo>
                  <a:lnTo>
                    <a:pt x="30047" y="18079"/>
                  </a:lnTo>
                  <a:lnTo>
                    <a:pt x="30089" y="18016"/>
                  </a:lnTo>
                  <a:lnTo>
                    <a:pt x="30193" y="18079"/>
                  </a:lnTo>
                  <a:lnTo>
                    <a:pt x="30340" y="17995"/>
                  </a:lnTo>
                  <a:lnTo>
                    <a:pt x="30403" y="18183"/>
                  </a:lnTo>
                  <a:lnTo>
                    <a:pt x="30465" y="18225"/>
                  </a:lnTo>
                  <a:lnTo>
                    <a:pt x="30570" y="18225"/>
                  </a:lnTo>
                  <a:lnTo>
                    <a:pt x="30654" y="18120"/>
                  </a:lnTo>
                  <a:lnTo>
                    <a:pt x="30842" y="18141"/>
                  </a:lnTo>
                  <a:lnTo>
                    <a:pt x="30968" y="18246"/>
                  </a:lnTo>
                  <a:lnTo>
                    <a:pt x="31051" y="18246"/>
                  </a:lnTo>
                  <a:lnTo>
                    <a:pt x="31177" y="18351"/>
                  </a:lnTo>
                  <a:lnTo>
                    <a:pt x="31323" y="18288"/>
                  </a:lnTo>
                  <a:lnTo>
                    <a:pt x="31574" y="18351"/>
                  </a:lnTo>
                  <a:lnTo>
                    <a:pt x="31658" y="18330"/>
                  </a:lnTo>
                  <a:lnTo>
                    <a:pt x="31553" y="18141"/>
                  </a:lnTo>
                  <a:lnTo>
                    <a:pt x="31491" y="18120"/>
                  </a:lnTo>
                  <a:lnTo>
                    <a:pt x="31323" y="17974"/>
                  </a:lnTo>
                  <a:lnTo>
                    <a:pt x="31323" y="17911"/>
                  </a:lnTo>
                  <a:lnTo>
                    <a:pt x="31281" y="17869"/>
                  </a:lnTo>
                  <a:lnTo>
                    <a:pt x="31177" y="17890"/>
                  </a:lnTo>
                  <a:lnTo>
                    <a:pt x="31051" y="17827"/>
                  </a:lnTo>
                  <a:lnTo>
                    <a:pt x="30884" y="17597"/>
                  </a:lnTo>
                  <a:lnTo>
                    <a:pt x="30884" y="17451"/>
                  </a:lnTo>
                  <a:lnTo>
                    <a:pt x="30675" y="17283"/>
                  </a:lnTo>
                  <a:lnTo>
                    <a:pt x="30675" y="17095"/>
                  </a:lnTo>
                  <a:lnTo>
                    <a:pt x="30549" y="17074"/>
                  </a:lnTo>
                  <a:lnTo>
                    <a:pt x="30612" y="16949"/>
                  </a:lnTo>
                  <a:lnTo>
                    <a:pt x="30570" y="16928"/>
                  </a:lnTo>
                  <a:lnTo>
                    <a:pt x="30403" y="16572"/>
                  </a:lnTo>
                  <a:lnTo>
                    <a:pt x="30089" y="16405"/>
                  </a:lnTo>
                  <a:lnTo>
                    <a:pt x="30005" y="16447"/>
                  </a:lnTo>
                  <a:lnTo>
                    <a:pt x="30005" y="16363"/>
                  </a:lnTo>
                  <a:lnTo>
                    <a:pt x="29712" y="16237"/>
                  </a:lnTo>
                  <a:lnTo>
                    <a:pt x="29670" y="16237"/>
                  </a:lnTo>
                  <a:lnTo>
                    <a:pt x="29670" y="15944"/>
                  </a:lnTo>
                  <a:lnTo>
                    <a:pt x="29712" y="15735"/>
                  </a:lnTo>
                  <a:lnTo>
                    <a:pt x="29670" y="15610"/>
                  </a:lnTo>
                  <a:lnTo>
                    <a:pt x="29691" y="15463"/>
                  </a:lnTo>
                  <a:lnTo>
                    <a:pt x="29712" y="15484"/>
                  </a:lnTo>
                  <a:lnTo>
                    <a:pt x="29817" y="15463"/>
                  </a:lnTo>
                  <a:lnTo>
                    <a:pt x="29921" y="15296"/>
                  </a:lnTo>
                  <a:lnTo>
                    <a:pt x="29984" y="15317"/>
                  </a:lnTo>
                  <a:lnTo>
                    <a:pt x="30089" y="15191"/>
                  </a:lnTo>
                  <a:lnTo>
                    <a:pt x="29984" y="15149"/>
                  </a:lnTo>
                  <a:lnTo>
                    <a:pt x="29921" y="15066"/>
                  </a:lnTo>
                  <a:lnTo>
                    <a:pt x="30005" y="14961"/>
                  </a:lnTo>
                  <a:lnTo>
                    <a:pt x="30193" y="14982"/>
                  </a:lnTo>
                  <a:lnTo>
                    <a:pt x="30193" y="14856"/>
                  </a:lnTo>
                  <a:lnTo>
                    <a:pt x="30319" y="14835"/>
                  </a:lnTo>
                  <a:lnTo>
                    <a:pt x="30319" y="14731"/>
                  </a:lnTo>
                  <a:lnTo>
                    <a:pt x="30193" y="14647"/>
                  </a:lnTo>
                  <a:lnTo>
                    <a:pt x="30319" y="14647"/>
                  </a:lnTo>
                  <a:lnTo>
                    <a:pt x="30424" y="14689"/>
                  </a:lnTo>
                  <a:lnTo>
                    <a:pt x="30445" y="14647"/>
                  </a:lnTo>
                  <a:lnTo>
                    <a:pt x="30549" y="14647"/>
                  </a:lnTo>
                  <a:lnTo>
                    <a:pt x="30654" y="14563"/>
                  </a:lnTo>
                  <a:lnTo>
                    <a:pt x="30717" y="14563"/>
                  </a:lnTo>
                  <a:lnTo>
                    <a:pt x="30842" y="14375"/>
                  </a:lnTo>
                  <a:lnTo>
                    <a:pt x="30884" y="14459"/>
                  </a:lnTo>
                  <a:lnTo>
                    <a:pt x="30947" y="14417"/>
                  </a:lnTo>
                  <a:lnTo>
                    <a:pt x="30947" y="14459"/>
                  </a:lnTo>
                  <a:lnTo>
                    <a:pt x="31093" y="14563"/>
                  </a:lnTo>
                  <a:lnTo>
                    <a:pt x="31240" y="14438"/>
                  </a:lnTo>
                  <a:lnTo>
                    <a:pt x="31240" y="14375"/>
                  </a:lnTo>
                  <a:lnTo>
                    <a:pt x="31156" y="14354"/>
                  </a:lnTo>
                  <a:lnTo>
                    <a:pt x="31135" y="14250"/>
                  </a:lnTo>
                  <a:lnTo>
                    <a:pt x="31198" y="14208"/>
                  </a:lnTo>
                  <a:lnTo>
                    <a:pt x="31261" y="14208"/>
                  </a:lnTo>
                  <a:lnTo>
                    <a:pt x="31177" y="14061"/>
                  </a:lnTo>
                  <a:lnTo>
                    <a:pt x="31177" y="13998"/>
                  </a:lnTo>
                  <a:lnTo>
                    <a:pt x="31302" y="13957"/>
                  </a:lnTo>
                  <a:lnTo>
                    <a:pt x="31240" y="13936"/>
                  </a:lnTo>
                  <a:lnTo>
                    <a:pt x="31093" y="13957"/>
                  </a:lnTo>
                  <a:lnTo>
                    <a:pt x="30947" y="13957"/>
                  </a:lnTo>
                  <a:lnTo>
                    <a:pt x="30947" y="13915"/>
                  </a:lnTo>
                  <a:lnTo>
                    <a:pt x="30800" y="13915"/>
                  </a:lnTo>
                  <a:lnTo>
                    <a:pt x="30758" y="13957"/>
                  </a:lnTo>
                  <a:lnTo>
                    <a:pt x="30403" y="13998"/>
                  </a:lnTo>
                  <a:lnTo>
                    <a:pt x="30319" y="13915"/>
                  </a:lnTo>
                  <a:lnTo>
                    <a:pt x="30256" y="13894"/>
                  </a:lnTo>
                  <a:lnTo>
                    <a:pt x="30193" y="13789"/>
                  </a:lnTo>
                  <a:lnTo>
                    <a:pt x="30131" y="13747"/>
                  </a:lnTo>
                  <a:lnTo>
                    <a:pt x="30089" y="13706"/>
                  </a:lnTo>
                  <a:lnTo>
                    <a:pt x="29817" y="13831"/>
                  </a:lnTo>
                  <a:lnTo>
                    <a:pt x="29691" y="13831"/>
                  </a:lnTo>
                  <a:lnTo>
                    <a:pt x="29733" y="13894"/>
                  </a:lnTo>
                  <a:lnTo>
                    <a:pt x="29733" y="13998"/>
                  </a:lnTo>
                  <a:lnTo>
                    <a:pt x="29670" y="14040"/>
                  </a:lnTo>
                  <a:lnTo>
                    <a:pt x="29503" y="14103"/>
                  </a:lnTo>
                  <a:lnTo>
                    <a:pt x="29524" y="14124"/>
                  </a:lnTo>
                  <a:lnTo>
                    <a:pt x="29587" y="14208"/>
                  </a:lnTo>
                  <a:lnTo>
                    <a:pt x="29524" y="14312"/>
                  </a:lnTo>
                  <a:lnTo>
                    <a:pt x="29482" y="14354"/>
                  </a:lnTo>
                  <a:lnTo>
                    <a:pt x="29357" y="14312"/>
                  </a:lnTo>
                  <a:lnTo>
                    <a:pt x="29231" y="14375"/>
                  </a:lnTo>
                  <a:lnTo>
                    <a:pt x="29085" y="14354"/>
                  </a:lnTo>
                  <a:lnTo>
                    <a:pt x="28938" y="14061"/>
                  </a:lnTo>
                  <a:lnTo>
                    <a:pt x="28938" y="13915"/>
                  </a:lnTo>
                  <a:lnTo>
                    <a:pt x="28896" y="13810"/>
                  </a:lnTo>
                  <a:lnTo>
                    <a:pt x="28750" y="13810"/>
                  </a:lnTo>
                  <a:lnTo>
                    <a:pt x="28687" y="13831"/>
                  </a:lnTo>
                  <a:lnTo>
                    <a:pt x="28687" y="13789"/>
                  </a:lnTo>
                  <a:lnTo>
                    <a:pt x="28624" y="13789"/>
                  </a:lnTo>
                  <a:lnTo>
                    <a:pt x="28561" y="13852"/>
                  </a:lnTo>
                  <a:lnTo>
                    <a:pt x="28540" y="13789"/>
                  </a:lnTo>
                  <a:lnTo>
                    <a:pt x="28540" y="13831"/>
                  </a:lnTo>
                  <a:lnTo>
                    <a:pt x="28436" y="13706"/>
                  </a:lnTo>
                  <a:lnTo>
                    <a:pt x="28436" y="13622"/>
                  </a:lnTo>
                  <a:lnTo>
                    <a:pt x="28227" y="13496"/>
                  </a:lnTo>
                  <a:lnTo>
                    <a:pt x="28122" y="13413"/>
                  </a:lnTo>
                  <a:lnTo>
                    <a:pt x="28101" y="13287"/>
                  </a:lnTo>
                  <a:lnTo>
                    <a:pt x="28038" y="13162"/>
                  </a:lnTo>
                  <a:lnTo>
                    <a:pt x="28101" y="13099"/>
                  </a:lnTo>
                  <a:lnTo>
                    <a:pt x="28101" y="13057"/>
                  </a:lnTo>
                  <a:lnTo>
                    <a:pt x="28101" y="12994"/>
                  </a:lnTo>
                  <a:lnTo>
                    <a:pt x="28122" y="12869"/>
                  </a:lnTo>
                  <a:lnTo>
                    <a:pt x="28164" y="12806"/>
                  </a:lnTo>
                  <a:lnTo>
                    <a:pt x="28185" y="12764"/>
                  </a:lnTo>
                  <a:lnTo>
                    <a:pt x="28415" y="12848"/>
                  </a:lnTo>
                  <a:lnTo>
                    <a:pt x="28750" y="12848"/>
                  </a:lnTo>
                  <a:lnTo>
                    <a:pt x="28792" y="12701"/>
                  </a:lnTo>
                  <a:lnTo>
                    <a:pt x="28771" y="12659"/>
                  </a:lnTo>
                  <a:lnTo>
                    <a:pt x="28854" y="12659"/>
                  </a:lnTo>
                  <a:lnTo>
                    <a:pt x="28833" y="12492"/>
                  </a:lnTo>
                  <a:lnTo>
                    <a:pt x="28792" y="12471"/>
                  </a:lnTo>
                  <a:lnTo>
                    <a:pt x="28854" y="12429"/>
                  </a:lnTo>
                  <a:lnTo>
                    <a:pt x="28896" y="12136"/>
                  </a:lnTo>
                  <a:lnTo>
                    <a:pt x="29105" y="12011"/>
                  </a:lnTo>
                  <a:lnTo>
                    <a:pt x="29210" y="12011"/>
                  </a:lnTo>
                  <a:lnTo>
                    <a:pt x="29315" y="11843"/>
                  </a:lnTo>
                  <a:lnTo>
                    <a:pt x="29377" y="11843"/>
                  </a:lnTo>
                  <a:lnTo>
                    <a:pt x="29398" y="11613"/>
                  </a:lnTo>
                  <a:lnTo>
                    <a:pt x="29503" y="11488"/>
                  </a:lnTo>
                  <a:lnTo>
                    <a:pt x="29524" y="11341"/>
                  </a:lnTo>
                  <a:lnTo>
                    <a:pt x="29587" y="11320"/>
                  </a:lnTo>
                  <a:lnTo>
                    <a:pt x="29670" y="11195"/>
                  </a:lnTo>
                  <a:lnTo>
                    <a:pt x="29796" y="11195"/>
                  </a:lnTo>
                  <a:lnTo>
                    <a:pt x="29838" y="11216"/>
                  </a:lnTo>
                  <a:lnTo>
                    <a:pt x="29942" y="11216"/>
                  </a:lnTo>
                  <a:lnTo>
                    <a:pt x="29984" y="11111"/>
                  </a:lnTo>
                  <a:lnTo>
                    <a:pt x="30152" y="11320"/>
                  </a:lnTo>
                  <a:lnTo>
                    <a:pt x="30424" y="11488"/>
                  </a:lnTo>
                  <a:lnTo>
                    <a:pt x="30424" y="11592"/>
                  </a:lnTo>
                  <a:lnTo>
                    <a:pt x="30361" y="11613"/>
                  </a:lnTo>
                  <a:lnTo>
                    <a:pt x="30340" y="11697"/>
                  </a:lnTo>
                  <a:lnTo>
                    <a:pt x="30214" y="11843"/>
                  </a:lnTo>
                  <a:lnTo>
                    <a:pt x="30193" y="12011"/>
                  </a:lnTo>
                  <a:lnTo>
                    <a:pt x="30089" y="12011"/>
                  </a:lnTo>
                  <a:lnTo>
                    <a:pt x="30110" y="12032"/>
                  </a:lnTo>
                  <a:lnTo>
                    <a:pt x="30089" y="12178"/>
                  </a:lnTo>
                  <a:lnTo>
                    <a:pt x="30214" y="12325"/>
                  </a:lnTo>
                  <a:lnTo>
                    <a:pt x="30193" y="12387"/>
                  </a:lnTo>
                  <a:lnTo>
                    <a:pt x="30131" y="12429"/>
                  </a:lnTo>
                  <a:lnTo>
                    <a:pt x="30131" y="12471"/>
                  </a:lnTo>
                  <a:lnTo>
                    <a:pt x="30193" y="12555"/>
                  </a:lnTo>
                  <a:lnTo>
                    <a:pt x="30319" y="12492"/>
                  </a:lnTo>
                  <a:lnTo>
                    <a:pt x="30445" y="12387"/>
                  </a:lnTo>
                  <a:lnTo>
                    <a:pt x="30403" y="12492"/>
                  </a:lnTo>
                  <a:lnTo>
                    <a:pt x="30277" y="12576"/>
                  </a:lnTo>
                  <a:lnTo>
                    <a:pt x="30319" y="12638"/>
                  </a:lnTo>
                  <a:lnTo>
                    <a:pt x="30361" y="12659"/>
                  </a:lnTo>
                  <a:lnTo>
                    <a:pt x="30361" y="12701"/>
                  </a:lnTo>
                  <a:lnTo>
                    <a:pt x="30319" y="12743"/>
                  </a:lnTo>
                  <a:lnTo>
                    <a:pt x="30193" y="12743"/>
                  </a:lnTo>
                  <a:lnTo>
                    <a:pt x="30131" y="12806"/>
                  </a:lnTo>
                  <a:lnTo>
                    <a:pt x="30026" y="12806"/>
                  </a:lnTo>
                  <a:lnTo>
                    <a:pt x="29984" y="12890"/>
                  </a:lnTo>
                  <a:lnTo>
                    <a:pt x="30089" y="12973"/>
                  </a:lnTo>
                  <a:lnTo>
                    <a:pt x="30089" y="13057"/>
                  </a:lnTo>
                  <a:lnTo>
                    <a:pt x="30152" y="13057"/>
                  </a:lnTo>
                  <a:lnTo>
                    <a:pt x="30235" y="12952"/>
                  </a:lnTo>
                  <a:lnTo>
                    <a:pt x="30277" y="12952"/>
                  </a:lnTo>
                  <a:lnTo>
                    <a:pt x="30403" y="12806"/>
                  </a:lnTo>
                  <a:lnTo>
                    <a:pt x="30549" y="12743"/>
                  </a:lnTo>
                  <a:lnTo>
                    <a:pt x="30570" y="12701"/>
                  </a:lnTo>
                  <a:lnTo>
                    <a:pt x="30528" y="12576"/>
                  </a:lnTo>
                  <a:lnTo>
                    <a:pt x="30654" y="12471"/>
                  </a:lnTo>
                  <a:lnTo>
                    <a:pt x="30926" y="12283"/>
                  </a:lnTo>
                  <a:lnTo>
                    <a:pt x="30989" y="12283"/>
                  </a:lnTo>
                  <a:lnTo>
                    <a:pt x="31030" y="12178"/>
                  </a:lnTo>
                  <a:lnTo>
                    <a:pt x="31156" y="12178"/>
                  </a:lnTo>
                  <a:lnTo>
                    <a:pt x="31302" y="12053"/>
                  </a:lnTo>
                  <a:lnTo>
                    <a:pt x="31365" y="12115"/>
                  </a:lnTo>
                  <a:lnTo>
                    <a:pt x="31407" y="12115"/>
                  </a:lnTo>
                  <a:lnTo>
                    <a:pt x="31553" y="12073"/>
                  </a:lnTo>
                  <a:lnTo>
                    <a:pt x="31721" y="11906"/>
                  </a:lnTo>
                  <a:lnTo>
                    <a:pt x="31763" y="12011"/>
                  </a:lnTo>
                  <a:lnTo>
                    <a:pt x="31763" y="11655"/>
                  </a:lnTo>
                  <a:lnTo>
                    <a:pt x="31909" y="11550"/>
                  </a:lnTo>
                  <a:lnTo>
                    <a:pt x="31972" y="11404"/>
                  </a:lnTo>
                  <a:lnTo>
                    <a:pt x="31972" y="11299"/>
                  </a:lnTo>
                  <a:lnTo>
                    <a:pt x="32118" y="11195"/>
                  </a:lnTo>
                  <a:lnTo>
                    <a:pt x="32223" y="11006"/>
                  </a:lnTo>
                  <a:lnTo>
                    <a:pt x="32328" y="10965"/>
                  </a:lnTo>
                  <a:lnTo>
                    <a:pt x="32411" y="10672"/>
                  </a:lnTo>
                  <a:lnTo>
                    <a:pt x="32453" y="10567"/>
                  </a:lnTo>
                  <a:lnTo>
                    <a:pt x="32453" y="10504"/>
                  </a:lnTo>
                  <a:lnTo>
                    <a:pt x="32453" y="10337"/>
                  </a:lnTo>
                  <a:lnTo>
                    <a:pt x="32600" y="10190"/>
                  </a:lnTo>
                  <a:lnTo>
                    <a:pt x="32704" y="10358"/>
                  </a:lnTo>
                  <a:lnTo>
                    <a:pt x="32767" y="10400"/>
                  </a:lnTo>
                  <a:lnTo>
                    <a:pt x="32851" y="10483"/>
                  </a:lnTo>
                  <a:lnTo>
                    <a:pt x="32955" y="10441"/>
                  </a:lnTo>
                  <a:lnTo>
                    <a:pt x="33081" y="10483"/>
                  </a:lnTo>
                  <a:lnTo>
                    <a:pt x="33332" y="10462"/>
                  </a:lnTo>
                  <a:lnTo>
                    <a:pt x="33478" y="10483"/>
                  </a:lnTo>
                  <a:lnTo>
                    <a:pt x="33541" y="10337"/>
                  </a:lnTo>
                  <a:lnTo>
                    <a:pt x="33541" y="10253"/>
                  </a:lnTo>
                  <a:lnTo>
                    <a:pt x="33395" y="10128"/>
                  </a:lnTo>
                  <a:lnTo>
                    <a:pt x="33290" y="10044"/>
                  </a:lnTo>
                  <a:lnTo>
                    <a:pt x="33374" y="9960"/>
                  </a:lnTo>
                  <a:lnTo>
                    <a:pt x="33499" y="9960"/>
                  </a:lnTo>
                  <a:lnTo>
                    <a:pt x="33750" y="9772"/>
                  </a:lnTo>
                  <a:lnTo>
                    <a:pt x="33750" y="9646"/>
                  </a:lnTo>
                  <a:lnTo>
                    <a:pt x="33855" y="9521"/>
                  </a:lnTo>
                  <a:lnTo>
                    <a:pt x="33939" y="9521"/>
                  </a:lnTo>
                  <a:lnTo>
                    <a:pt x="34002" y="9416"/>
                  </a:lnTo>
                  <a:lnTo>
                    <a:pt x="33939" y="9312"/>
                  </a:lnTo>
                  <a:lnTo>
                    <a:pt x="33939" y="9207"/>
                  </a:lnTo>
                  <a:lnTo>
                    <a:pt x="33939" y="9081"/>
                  </a:lnTo>
                  <a:lnTo>
                    <a:pt x="34022" y="9040"/>
                  </a:lnTo>
                  <a:lnTo>
                    <a:pt x="34127" y="9123"/>
                  </a:lnTo>
                  <a:lnTo>
                    <a:pt x="34127" y="9228"/>
                  </a:lnTo>
                  <a:lnTo>
                    <a:pt x="34190" y="9312"/>
                  </a:lnTo>
                  <a:lnTo>
                    <a:pt x="34378" y="9332"/>
                  </a:lnTo>
                  <a:lnTo>
                    <a:pt x="34399" y="9395"/>
                  </a:lnTo>
                  <a:lnTo>
                    <a:pt x="34399" y="9353"/>
                  </a:lnTo>
                  <a:lnTo>
                    <a:pt x="34399" y="9291"/>
                  </a:lnTo>
                  <a:lnTo>
                    <a:pt x="34378" y="9249"/>
                  </a:lnTo>
                  <a:lnTo>
                    <a:pt x="34336" y="9144"/>
                  </a:lnTo>
                  <a:lnTo>
                    <a:pt x="34336" y="9123"/>
                  </a:lnTo>
                  <a:lnTo>
                    <a:pt x="34420" y="9081"/>
                  </a:lnTo>
                  <a:lnTo>
                    <a:pt x="34546" y="9102"/>
                  </a:lnTo>
                  <a:lnTo>
                    <a:pt x="34608" y="9081"/>
                  </a:lnTo>
                  <a:lnTo>
                    <a:pt x="34608" y="8977"/>
                  </a:lnTo>
                  <a:lnTo>
                    <a:pt x="34587" y="8914"/>
                  </a:lnTo>
                  <a:lnTo>
                    <a:pt x="34587" y="8830"/>
                  </a:lnTo>
                  <a:lnTo>
                    <a:pt x="34608" y="8788"/>
                  </a:lnTo>
                  <a:lnTo>
                    <a:pt x="34608" y="8684"/>
                  </a:lnTo>
                  <a:lnTo>
                    <a:pt x="34608" y="8579"/>
                  </a:lnTo>
                  <a:lnTo>
                    <a:pt x="34525" y="8516"/>
                  </a:lnTo>
                  <a:lnTo>
                    <a:pt x="34525" y="8349"/>
                  </a:lnTo>
                  <a:lnTo>
                    <a:pt x="34525" y="8244"/>
                  </a:lnTo>
                  <a:lnTo>
                    <a:pt x="34504" y="8098"/>
                  </a:lnTo>
                  <a:lnTo>
                    <a:pt x="34504" y="7993"/>
                  </a:lnTo>
                  <a:lnTo>
                    <a:pt x="34441" y="7889"/>
                  </a:lnTo>
                  <a:lnTo>
                    <a:pt x="34399" y="7826"/>
                  </a:lnTo>
                  <a:lnTo>
                    <a:pt x="34378" y="7742"/>
                  </a:lnTo>
                  <a:lnTo>
                    <a:pt x="34232" y="7533"/>
                  </a:lnTo>
                  <a:lnTo>
                    <a:pt x="34190" y="7428"/>
                  </a:lnTo>
                  <a:lnTo>
                    <a:pt x="34211" y="7366"/>
                  </a:lnTo>
                  <a:lnTo>
                    <a:pt x="34294" y="7345"/>
                  </a:lnTo>
                  <a:lnTo>
                    <a:pt x="34378" y="7324"/>
                  </a:lnTo>
                  <a:lnTo>
                    <a:pt x="34420" y="7261"/>
                  </a:lnTo>
                  <a:lnTo>
                    <a:pt x="34441" y="7198"/>
                  </a:lnTo>
                  <a:lnTo>
                    <a:pt x="34546" y="7010"/>
                  </a:lnTo>
                  <a:lnTo>
                    <a:pt x="34587" y="7010"/>
                  </a:lnTo>
                  <a:lnTo>
                    <a:pt x="34692" y="7031"/>
                  </a:lnTo>
                  <a:lnTo>
                    <a:pt x="34755" y="7052"/>
                  </a:lnTo>
                  <a:lnTo>
                    <a:pt x="35131" y="7115"/>
                  </a:lnTo>
                  <a:lnTo>
                    <a:pt x="35173" y="7136"/>
                  </a:lnTo>
                  <a:lnTo>
                    <a:pt x="35236" y="7136"/>
                  </a:lnTo>
                  <a:lnTo>
                    <a:pt x="35278" y="7094"/>
                  </a:lnTo>
                  <a:lnTo>
                    <a:pt x="35257" y="7010"/>
                  </a:lnTo>
                  <a:lnTo>
                    <a:pt x="35236" y="6926"/>
                  </a:lnTo>
                  <a:lnTo>
                    <a:pt x="35236" y="6884"/>
                  </a:lnTo>
                  <a:lnTo>
                    <a:pt x="35257" y="6822"/>
                  </a:lnTo>
                  <a:lnTo>
                    <a:pt x="35236" y="6780"/>
                  </a:lnTo>
                  <a:lnTo>
                    <a:pt x="35215" y="6696"/>
                  </a:lnTo>
                  <a:lnTo>
                    <a:pt x="35257" y="6591"/>
                  </a:lnTo>
                  <a:lnTo>
                    <a:pt x="35320" y="6571"/>
                  </a:lnTo>
                  <a:lnTo>
                    <a:pt x="35278" y="6466"/>
                  </a:lnTo>
                  <a:lnTo>
                    <a:pt x="35257" y="6403"/>
                  </a:lnTo>
                  <a:lnTo>
                    <a:pt x="35257" y="6382"/>
                  </a:lnTo>
                  <a:lnTo>
                    <a:pt x="35341" y="6319"/>
                  </a:lnTo>
                  <a:lnTo>
                    <a:pt x="35320" y="6278"/>
                  </a:lnTo>
                  <a:lnTo>
                    <a:pt x="35320" y="6215"/>
                  </a:lnTo>
                  <a:lnTo>
                    <a:pt x="35278" y="6152"/>
                  </a:lnTo>
                  <a:lnTo>
                    <a:pt x="35320" y="6068"/>
                  </a:lnTo>
                  <a:lnTo>
                    <a:pt x="35362" y="6047"/>
                  </a:lnTo>
                  <a:lnTo>
                    <a:pt x="35362" y="5985"/>
                  </a:lnTo>
                  <a:lnTo>
                    <a:pt x="35341" y="5943"/>
                  </a:lnTo>
                  <a:lnTo>
                    <a:pt x="35278" y="5796"/>
                  </a:lnTo>
                  <a:lnTo>
                    <a:pt x="35278" y="5671"/>
                  </a:lnTo>
                  <a:lnTo>
                    <a:pt x="35320" y="5650"/>
                  </a:lnTo>
                  <a:lnTo>
                    <a:pt x="35341" y="5629"/>
                  </a:lnTo>
                  <a:lnTo>
                    <a:pt x="35341" y="5587"/>
                  </a:lnTo>
                  <a:lnTo>
                    <a:pt x="35320" y="5545"/>
                  </a:lnTo>
                  <a:lnTo>
                    <a:pt x="35320" y="5483"/>
                  </a:lnTo>
                  <a:lnTo>
                    <a:pt x="35257" y="5441"/>
                  </a:lnTo>
                  <a:lnTo>
                    <a:pt x="35236" y="5378"/>
                  </a:lnTo>
                  <a:lnTo>
                    <a:pt x="35257" y="5315"/>
                  </a:lnTo>
                  <a:lnTo>
                    <a:pt x="35257" y="5231"/>
                  </a:lnTo>
                  <a:lnTo>
                    <a:pt x="35236" y="5169"/>
                  </a:lnTo>
                  <a:lnTo>
                    <a:pt x="35173" y="5127"/>
                  </a:lnTo>
                  <a:lnTo>
                    <a:pt x="35173" y="5064"/>
                  </a:lnTo>
                  <a:lnTo>
                    <a:pt x="35257" y="4959"/>
                  </a:lnTo>
                  <a:lnTo>
                    <a:pt x="35362" y="4939"/>
                  </a:lnTo>
                  <a:lnTo>
                    <a:pt x="35383" y="4918"/>
                  </a:lnTo>
                  <a:lnTo>
                    <a:pt x="35383" y="4813"/>
                  </a:lnTo>
                  <a:lnTo>
                    <a:pt x="35424" y="4687"/>
                  </a:lnTo>
                  <a:lnTo>
                    <a:pt x="35341" y="4646"/>
                  </a:lnTo>
                  <a:lnTo>
                    <a:pt x="35278" y="4583"/>
                  </a:lnTo>
                  <a:lnTo>
                    <a:pt x="35257" y="4499"/>
                  </a:lnTo>
                  <a:lnTo>
                    <a:pt x="35173" y="4395"/>
                  </a:lnTo>
                  <a:lnTo>
                    <a:pt x="35152" y="4332"/>
                  </a:lnTo>
                  <a:lnTo>
                    <a:pt x="35215" y="4290"/>
                  </a:lnTo>
                  <a:lnTo>
                    <a:pt x="35152" y="4185"/>
                  </a:lnTo>
                  <a:lnTo>
                    <a:pt x="35131" y="4123"/>
                  </a:lnTo>
                  <a:lnTo>
                    <a:pt x="35027" y="4102"/>
                  </a:lnTo>
                  <a:lnTo>
                    <a:pt x="34964" y="4081"/>
                  </a:lnTo>
                  <a:lnTo>
                    <a:pt x="34859" y="4018"/>
                  </a:lnTo>
                  <a:lnTo>
                    <a:pt x="34797" y="4081"/>
                  </a:lnTo>
                  <a:lnTo>
                    <a:pt x="34713" y="4102"/>
                  </a:lnTo>
                  <a:lnTo>
                    <a:pt x="34629" y="4143"/>
                  </a:lnTo>
                  <a:lnTo>
                    <a:pt x="34629" y="4227"/>
                  </a:lnTo>
                  <a:lnTo>
                    <a:pt x="34587" y="4269"/>
                  </a:lnTo>
                  <a:lnTo>
                    <a:pt x="34504" y="4269"/>
                  </a:lnTo>
                  <a:lnTo>
                    <a:pt x="34483" y="4395"/>
                  </a:lnTo>
                  <a:lnTo>
                    <a:pt x="34294" y="4395"/>
                  </a:lnTo>
                  <a:lnTo>
                    <a:pt x="34232" y="4478"/>
                  </a:lnTo>
                  <a:lnTo>
                    <a:pt x="34232" y="4583"/>
                  </a:lnTo>
                  <a:lnTo>
                    <a:pt x="34190" y="4604"/>
                  </a:lnTo>
                  <a:lnTo>
                    <a:pt x="34169" y="4729"/>
                  </a:lnTo>
                  <a:lnTo>
                    <a:pt x="34169" y="4792"/>
                  </a:lnTo>
                  <a:lnTo>
                    <a:pt x="34106" y="4813"/>
                  </a:lnTo>
                  <a:lnTo>
                    <a:pt x="34022" y="4897"/>
                  </a:lnTo>
                  <a:lnTo>
                    <a:pt x="33876" y="4918"/>
                  </a:lnTo>
                  <a:lnTo>
                    <a:pt x="33709" y="4918"/>
                  </a:lnTo>
                  <a:lnTo>
                    <a:pt x="33667" y="4939"/>
                  </a:lnTo>
                  <a:lnTo>
                    <a:pt x="33604" y="5001"/>
                  </a:lnTo>
                  <a:lnTo>
                    <a:pt x="33583" y="4918"/>
                  </a:lnTo>
                  <a:lnTo>
                    <a:pt x="33541" y="4834"/>
                  </a:lnTo>
                  <a:lnTo>
                    <a:pt x="33458" y="4834"/>
                  </a:lnTo>
                  <a:lnTo>
                    <a:pt x="33374" y="4897"/>
                  </a:lnTo>
                  <a:lnTo>
                    <a:pt x="33269" y="4918"/>
                  </a:lnTo>
                  <a:lnTo>
                    <a:pt x="33248" y="4834"/>
                  </a:lnTo>
                  <a:lnTo>
                    <a:pt x="33165" y="4729"/>
                  </a:lnTo>
                  <a:lnTo>
                    <a:pt x="33123" y="4708"/>
                  </a:lnTo>
                  <a:lnTo>
                    <a:pt x="32976" y="4583"/>
                  </a:lnTo>
                  <a:lnTo>
                    <a:pt x="32976" y="4478"/>
                  </a:lnTo>
                  <a:lnTo>
                    <a:pt x="33018" y="4436"/>
                  </a:lnTo>
                  <a:lnTo>
                    <a:pt x="33039" y="4332"/>
                  </a:lnTo>
                  <a:lnTo>
                    <a:pt x="33018" y="4227"/>
                  </a:lnTo>
                  <a:lnTo>
                    <a:pt x="32976" y="4123"/>
                  </a:lnTo>
                  <a:lnTo>
                    <a:pt x="32872" y="4143"/>
                  </a:lnTo>
                  <a:lnTo>
                    <a:pt x="32872" y="4081"/>
                  </a:lnTo>
                  <a:lnTo>
                    <a:pt x="32872" y="3997"/>
                  </a:lnTo>
                  <a:lnTo>
                    <a:pt x="32934" y="3913"/>
                  </a:lnTo>
                  <a:lnTo>
                    <a:pt x="32934" y="3871"/>
                  </a:lnTo>
                  <a:lnTo>
                    <a:pt x="32872" y="3851"/>
                  </a:lnTo>
                  <a:lnTo>
                    <a:pt x="32851" y="3851"/>
                  </a:lnTo>
                  <a:lnTo>
                    <a:pt x="32767" y="3892"/>
                  </a:lnTo>
                  <a:lnTo>
                    <a:pt x="32725" y="3892"/>
                  </a:lnTo>
                  <a:lnTo>
                    <a:pt x="32642" y="3913"/>
                  </a:lnTo>
                  <a:lnTo>
                    <a:pt x="32558" y="3892"/>
                  </a:lnTo>
                  <a:lnTo>
                    <a:pt x="32516" y="3871"/>
                  </a:lnTo>
                  <a:lnTo>
                    <a:pt x="32453" y="3851"/>
                  </a:lnTo>
                  <a:lnTo>
                    <a:pt x="32432" y="3809"/>
                  </a:lnTo>
                  <a:lnTo>
                    <a:pt x="32307" y="3767"/>
                  </a:lnTo>
                  <a:lnTo>
                    <a:pt x="32307" y="3704"/>
                  </a:lnTo>
                  <a:lnTo>
                    <a:pt x="32244" y="3662"/>
                  </a:lnTo>
                  <a:lnTo>
                    <a:pt x="32202" y="3662"/>
                  </a:lnTo>
                  <a:lnTo>
                    <a:pt x="32139" y="3599"/>
                  </a:lnTo>
                  <a:lnTo>
                    <a:pt x="32139" y="3558"/>
                  </a:lnTo>
                  <a:lnTo>
                    <a:pt x="32077" y="3558"/>
                  </a:lnTo>
                  <a:lnTo>
                    <a:pt x="32014" y="3474"/>
                  </a:lnTo>
                  <a:lnTo>
                    <a:pt x="31993" y="3432"/>
                  </a:lnTo>
                  <a:lnTo>
                    <a:pt x="31930" y="3369"/>
                  </a:lnTo>
                  <a:lnTo>
                    <a:pt x="31888" y="3369"/>
                  </a:lnTo>
                  <a:lnTo>
                    <a:pt x="31846" y="3453"/>
                  </a:lnTo>
                  <a:lnTo>
                    <a:pt x="31805" y="3432"/>
                  </a:lnTo>
                  <a:lnTo>
                    <a:pt x="31763" y="3453"/>
                  </a:lnTo>
                  <a:lnTo>
                    <a:pt x="31721" y="3495"/>
                  </a:lnTo>
                  <a:lnTo>
                    <a:pt x="31658" y="3453"/>
                  </a:lnTo>
                  <a:lnTo>
                    <a:pt x="31616" y="3390"/>
                  </a:lnTo>
                  <a:lnTo>
                    <a:pt x="31574" y="3369"/>
                  </a:lnTo>
                  <a:lnTo>
                    <a:pt x="31449" y="3369"/>
                  </a:lnTo>
                  <a:lnTo>
                    <a:pt x="31386" y="3348"/>
                  </a:lnTo>
                  <a:lnTo>
                    <a:pt x="31449" y="3286"/>
                  </a:lnTo>
                  <a:lnTo>
                    <a:pt x="31449" y="3244"/>
                  </a:lnTo>
                  <a:lnTo>
                    <a:pt x="31365" y="3244"/>
                  </a:lnTo>
                  <a:lnTo>
                    <a:pt x="31302" y="3286"/>
                  </a:lnTo>
                  <a:lnTo>
                    <a:pt x="31177" y="3286"/>
                  </a:lnTo>
                  <a:lnTo>
                    <a:pt x="31135" y="3327"/>
                  </a:lnTo>
                  <a:lnTo>
                    <a:pt x="31072" y="3265"/>
                  </a:lnTo>
                  <a:lnTo>
                    <a:pt x="31030" y="3286"/>
                  </a:lnTo>
                  <a:lnTo>
                    <a:pt x="30947" y="3286"/>
                  </a:lnTo>
                  <a:lnTo>
                    <a:pt x="30884" y="3223"/>
                  </a:lnTo>
                  <a:lnTo>
                    <a:pt x="30800" y="3181"/>
                  </a:lnTo>
                  <a:lnTo>
                    <a:pt x="30675" y="3055"/>
                  </a:lnTo>
                  <a:lnTo>
                    <a:pt x="30633" y="2930"/>
                  </a:lnTo>
                  <a:lnTo>
                    <a:pt x="30633" y="2846"/>
                  </a:lnTo>
                  <a:lnTo>
                    <a:pt x="30612" y="2742"/>
                  </a:lnTo>
                  <a:lnTo>
                    <a:pt x="30549" y="2742"/>
                  </a:lnTo>
                  <a:lnTo>
                    <a:pt x="30465" y="2721"/>
                  </a:lnTo>
                  <a:lnTo>
                    <a:pt x="30465" y="2574"/>
                  </a:lnTo>
                  <a:lnTo>
                    <a:pt x="30424" y="2553"/>
                  </a:lnTo>
                  <a:lnTo>
                    <a:pt x="30403" y="2428"/>
                  </a:lnTo>
                  <a:lnTo>
                    <a:pt x="30361" y="2323"/>
                  </a:lnTo>
                  <a:lnTo>
                    <a:pt x="30152" y="2198"/>
                  </a:lnTo>
                  <a:lnTo>
                    <a:pt x="30047" y="2030"/>
                  </a:lnTo>
                  <a:lnTo>
                    <a:pt x="30026" y="1988"/>
                  </a:lnTo>
                  <a:lnTo>
                    <a:pt x="29984" y="1884"/>
                  </a:lnTo>
                  <a:lnTo>
                    <a:pt x="29921" y="1905"/>
                  </a:lnTo>
                  <a:lnTo>
                    <a:pt x="29901" y="1905"/>
                  </a:lnTo>
                  <a:lnTo>
                    <a:pt x="29901" y="1821"/>
                  </a:lnTo>
                  <a:lnTo>
                    <a:pt x="29921" y="1779"/>
                  </a:lnTo>
                  <a:lnTo>
                    <a:pt x="29838" y="1716"/>
                  </a:lnTo>
                  <a:lnTo>
                    <a:pt x="29796" y="1612"/>
                  </a:lnTo>
                  <a:lnTo>
                    <a:pt x="29733" y="1591"/>
                  </a:lnTo>
                  <a:lnTo>
                    <a:pt x="29712" y="1507"/>
                  </a:lnTo>
                  <a:lnTo>
                    <a:pt x="29670" y="1444"/>
                  </a:lnTo>
                  <a:lnTo>
                    <a:pt x="29608" y="1340"/>
                  </a:lnTo>
                  <a:lnTo>
                    <a:pt x="29482" y="1256"/>
                  </a:lnTo>
                  <a:lnTo>
                    <a:pt x="29461" y="1193"/>
                  </a:lnTo>
                  <a:lnTo>
                    <a:pt x="29503" y="1130"/>
                  </a:lnTo>
                  <a:lnTo>
                    <a:pt x="29482" y="1047"/>
                  </a:lnTo>
                  <a:lnTo>
                    <a:pt x="29315" y="1047"/>
                  </a:lnTo>
                  <a:lnTo>
                    <a:pt x="29294" y="984"/>
                  </a:lnTo>
                  <a:lnTo>
                    <a:pt x="29294" y="942"/>
                  </a:lnTo>
                  <a:lnTo>
                    <a:pt x="29273" y="879"/>
                  </a:lnTo>
                  <a:lnTo>
                    <a:pt x="29273" y="817"/>
                  </a:lnTo>
                  <a:lnTo>
                    <a:pt x="29231" y="733"/>
                  </a:lnTo>
                  <a:lnTo>
                    <a:pt x="29168" y="712"/>
                  </a:lnTo>
                  <a:lnTo>
                    <a:pt x="29168" y="649"/>
                  </a:lnTo>
                  <a:lnTo>
                    <a:pt x="29147" y="607"/>
                  </a:lnTo>
                  <a:lnTo>
                    <a:pt x="29085" y="628"/>
                  </a:lnTo>
                  <a:lnTo>
                    <a:pt x="28980" y="607"/>
                  </a:lnTo>
                  <a:lnTo>
                    <a:pt x="28959" y="545"/>
                  </a:lnTo>
                  <a:lnTo>
                    <a:pt x="28980" y="482"/>
                  </a:lnTo>
                  <a:lnTo>
                    <a:pt x="28959" y="440"/>
                  </a:lnTo>
                  <a:lnTo>
                    <a:pt x="28875" y="419"/>
                  </a:lnTo>
                  <a:lnTo>
                    <a:pt x="28833" y="461"/>
                  </a:lnTo>
                  <a:lnTo>
                    <a:pt x="28792" y="419"/>
                  </a:lnTo>
                  <a:lnTo>
                    <a:pt x="28750" y="419"/>
                  </a:lnTo>
                  <a:lnTo>
                    <a:pt x="28708" y="356"/>
                  </a:lnTo>
                  <a:lnTo>
                    <a:pt x="28750" y="293"/>
                  </a:lnTo>
                  <a:lnTo>
                    <a:pt x="28687" y="231"/>
                  </a:lnTo>
                  <a:lnTo>
                    <a:pt x="28624" y="210"/>
                  </a:lnTo>
                  <a:lnTo>
                    <a:pt x="28561" y="231"/>
                  </a:lnTo>
                  <a:lnTo>
                    <a:pt x="28520" y="147"/>
                  </a:lnTo>
                  <a:lnTo>
                    <a:pt x="28457" y="189"/>
                  </a:lnTo>
                  <a:lnTo>
                    <a:pt x="28373" y="189"/>
                  </a:lnTo>
                  <a:lnTo>
                    <a:pt x="28331" y="147"/>
                  </a:lnTo>
                  <a:lnTo>
                    <a:pt x="28268" y="189"/>
                  </a:lnTo>
                  <a:lnTo>
                    <a:pt x="28268" y="252"/>
                  </a:lnTo>
                  <a:lnTo>
                    <a:pt x="28248" y="293"/>
                  </a:lnTo>
                  <a:lnTo>
                    <a:pt x="28143" y="231"/>
                  </a:lnTo>
                  <a:lnTo>
                    <a:pt x="28101" y="189"/>
                  </a:lnTo>
                  <a:lnTo>
                    <a:pt x="28017" y="210"/>
                  </a:lnTo>
                  <a:lnTo>
                    <a:pt x="27892" y="210"/>
                  </a:lnTo>
                  <a:lnTo>
                    <a:pt x="27892" y="189"/>
                  </a:lnTo>
                  <a:lnTo>
                    <a:pt x="27808" y="105"/>
                  </a:lnTo>
                  <a:lnTo>
                    <a:pt x="27620" y="84"/>
                  </a:lnTo>
                  <a:lnTo>
                    <a:pt x="27536" y="21"/>
                  </a:lnTo>
                  <a:lnTo>
                    <a:pt x="27432" y="21"/>
                  </a:lnTo>
                  <a:lnTo>
                    <a:pt x="27390"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4" name="Google Shape;574;p45"/>
            <p:cNvSpPr/>
            <p:nvPr/>
          </p:nvSpPr>
          <p:spPr>
            <a:xfrm>
              <a:off x="4442708" y="2990191"/>
              <a:ext cx="762" cy="967"/>
            </a:xfrm>
            <a:custGeom>
              <a:avLst/>
              <a:gdLst/>
              <a:ahLst/>
              <a:cxnLst/>
              <a:rect l="l" t="t" r="r" b="b"/>
              <a:pathLst>
                <a:path w="64" h="85" extrusionOk="0">
                  <a:moveTo>
                    <a:pt x="63" y="85"/>
                  </a:moveTo>
                  <a:lnTo>
                    <a:pt x="1" y="1"/>
                  </a:lnTo>
                  <a:lnTo>
                    <a:pt x="1"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5" name="Google Shape;575;p45"/>
            <p:cNvSpPr/>
            <p:nvPr/>
          </p:nvSpPr>
          <p:spPr>
            <a:xfrm>
              <a:off x="4434742" y="2997094"/>
              <a:ext cx="1250" cy="1205"/>
            </a:xfrm>
            <a:custGeom>
              <a:avLst/>
              <a:gdLst/>
              <a:ahLst/>
              <a:cxnLst/>
              <a:rect l="l" t="t" r="r" b="b"/>
              <a:pathLst>
                <a:path w="105" h="106" extrusionOk="0">
                  <a:moveTo>
                    <a:pt x="0" y="105"/>
                  </a:moveTo>
                  <a:lnTo>
                    <a:pt x="105" y="1"/>
                  </a:lnTo>
                  <a:lnTo>
                    <a:pt x="105"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6" name="Google Shape;576;p45"/>
            <p:cNvSpPr/>
            <p:nvPr/>
          </p:nvSpPr>
          <p:spPr>
            <a:xfrm>
              <a:off x="4184339" y="2879787"/>
              <a:ext cx="2512" cy="728"/>
            </a:xfrm>
            <a:custGeom>
              <a:avLst/>
              <a:gdLst/>
              <a:ahLst/>
              <a:cxnLst/>
              <a:rect l="l" t="t" r="r" b="b"/>
              <a:pathLst>
                <a:path w="211" h="64" extrusionOk="0">
                  <a:moveTo>
                    <a:pt x="210" y="0"/>
                  </a:moveTo>
                  <a:lnTo>
                    <a:pt x="1" y="63"/>
                  </a:lnTo>
                  <a:lnTo>
                    <a:pt x="22" y="63"/>
                  </a:lnTo>
                  <a:lnTo>
                    <a:pt x="210"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7" name="Google Shape;577;p45"/>
            <p:cNvSpPr/>
            <p:nvPr/>
          </p:nvSpPr>
          <p:spPr>
            <a:xfrm>
              <a:off x="4038591" y="2720356"/>
              <a:ext cx="260870" cy="130886"/>
            </a:xfrm>
            <a:custGeom>
              <a:avLst/>
              <a:gdLst/>
              <a:ahLst/>
              <a:cxnLst/>
              <a:rect l="l" t="t" r="r" b="b"/>
              <a:pathLst>
                <a:path w="21908" h="11509" extrusionOk="0">
                  <a:moveTo>
                    <a:pt x="10860" y="0"/>
                  </a:moveTo>
                  <a:lnTo>
                    <a:pt x="10755" y="84"/>
                  </a:lnTo>
                  <a:lnTo>
                    <a:pt x="10713" y="189"/>
                  </a:lnTo>
                  <a:lnTo>
                    <a:pt x="10567" y="189"/>
                  </a:lnTo>
                  <a:lnTo>
                    <a:pt x="10483" y="252"/>
                  </a:lnTo>
                  <a:lnTo>
                    <a:pt x="10546" y="314"/>
                  </a:lnTo>
                  <a:lnTo>
                    <a:pt x="10546" y="398"/>
                  </a:lnTo>
                  <a:lnTo>
                    <a:pt x="10400" y="419"/>
                  </a:lnTo>
                  <a:lnTo>
                    <a:pt x="10337" y="419"/>
                  </a:lnTo>
                  <a:lnTo>
                    <a:pt x="10253" y="524"/>
                  </a:lnTo>
                  <a:lnTo>
                    <a:pt x="10128" y="524"/>
                  </a:lnTo>
                  <a:lnTo>
                    <a:pt x="10044" y="586"/>
                  </a:lnTo>
                  <a:lnTo>
                    <a:pt x="9981" y="586"/>
                  </a:lnTo>
                  <a:lnTo>
                    <a:pt x="9751" y="733"/>
                  </a:lnTo>
                  <a:lnTo>
                    <a:pt x="9625" y="796"/>
                  </a:lnTo>
                  <a:lnTo>
                    <a:pt x="9521" y="837"/>
                  </a:lnTo>
                  <a:lnTo>
                    <a:pt x="9437" y="837"/>
                  </a:lnTo>
                  <a:lnTo>
                    <a:pt x="9353" y="775"/>
                  </a:lnTo>
                  <a:lnTo>
                    <a:pt x="9312" y="837"/>
                  </a:lnTo>
                  <a:lnTo>
                    <a:pt x="9291" y="921"/>
                  </a:lnTo>
                  <a:lnTo>
                    <a:pt x="9144" y="921"/>
                  </a:lnTo>
                  <a:lnTo>
                    <a:pt x="9102" y="984"/>
                  </a:lnTo>
                  <a:lnTo>
                    <a:pt x="9102" y="1088"/>
                  </a:lnTo>
                  <a:lnTo>
                    <a:pt x="9040" y="1130"/>
                  </a:lnTo>
                  <a:lnTo>
                    <a:pt x="8977" y="1109"/>
                  </a:lnTo>
                  <a:lnTo>
                    <a:pt x="8893" y="1109"/>
                  </a:lnTo>
                  <a:lnTo>
                    <a:pt x="8789" y="1151"/>
                  </a:lnTo>
                  <a:lnTo>
                    <a:pt x="8663" y="1172"/>
                  </a:lnTo>
                  <a:lnTo>
                    <a:pt x="8496" y="1256"/>
                  </a:lnTo>
                  <a:lnTo>
                    <a:pt x="8475" y="1319"/>
                  </a:lnTo>
                  <a:lnTo>
                    <a:pt x="8307" y="1340"/>
                  </a:lnTo>
                  <a:lnTo>
                    <a:pt x="8182" y="1402"/>
                  </a:lnTo>
                  <a:lnTo>
                    <a:pt x="8035" y="1423"/>
                  </a:lnTo>
                  <a:lnTo>
                    <a:pt x="7847" y="1465"/>
                  </a:lnTo>
                  <a:lnTo>
                    <a:pt x="7826" y="1549"/>
                  </a:lnTo>
                  <a:lnTo>
                    <a:pt x="7763" y="1632"/>
                  </a:lnTo>
                  <a:lnTo>
                    <a:pt x="7721" y="1528"/>
                  </a:lnTo>
                  <a:lnTo>
                    <a:pt x="7617" y="1528"/>
                  </a:lnTo>
                  <a:lnTo>
                    <a:pt x="7512" y="1570"/>
                  </a:lnTo>
                  <a:lnTo>
                    <a:pt x="7512" y="1653"/>
                  </a:lnTo>
                  <a:lnTo>
                    <a:pt x="7449" y="1695"/>
                  </a:lnTo>
                  <a:lnTo>
                    <a:pt x="7345" y="1653"/>
                  </a:lnTo>
                  <a:lnTo>
                    <a:pt x="7219" y="1653"/>
                  </a:lnTo>
                  <a:lnTo>
                    <a:pt x="7198" y="1612"/>
                  </a:lnTo>
                  <a:lnTo>
                    <a:pt x="7115" y="1612"/>
                  </a:lnTo>
                  <a:lnTo>
                    <a:pt x="7031" y="1653"/>
                  </a:lnTo>
                  <a:lnTo>
                    <a:pt x="6926" y="1674"/>
                  </a:lnTo>
                  <a:lnTo>
                    <a:pt x="6884" y="1695"/>
                  </a:lnTo>
                  <a:lnTo>
                    <a:pt x="6926" y="1842"/>
                  </a:lnTo>
                  <a:lnTo>
                    <a:pt x="6884" y="1925"/>
                  </a:lnTo>
                  <a:lnTo>
                    <a:pt x="6989" y="1946"/>
                  </a:lnTo>
                  <a:lnTo>
                    <a:pt x="7136" y="1925"/>
                  </a:lnTo>
                  <a:lnTo>
                    <a:pt x="7198" y="2051"/>
                  </a:lnTo>
                  <a:lnTo>
                    <a:pt x="7031" y="2051"/>
                  </a:lnTo>
                  <a:lnTo>
                    <a:pt x="6989" y="2093"/>
                  </a:lnTo>
                  <a:lnTo>
                    <a:pt x="6989" y="2156"/>
                  </a:lnTo>
                  <a:lnTo>
                    <a:pt x="7136" y="2176"/>
                  </a:lnTo>
                  <a:lnTo>
                    <a:pt x="7240" y="2197"/>
                  </a:lnTo>
                  <a:lnTo>
                    <a:pt x="7324" y="2156"/>
                  </a:lnTo>
                  <a:lnTo>
                    <a:pt x="7408" y="2156"/>
                  </a:lnTo>
                  <a:lnTo>
                    <a:pt x="7512" y="2260"/>
                  </a:lnTo>
                  <a:lnTo>
                    <a:pt x="7617" y="2281"/>
                  </a:lnTo>
                  <a:lnTo>
                    <a:pt x="7617" y="2386"/>
                  </a:lnTo>
                  <a:lnTo>
                    <a:pt x="7554" y="2449"/>
                  </a:lnTo>
                  <a:lnTo>
                    <a:pt x="7449" y="2407"/>
                  </a:lnTo>
                  <a:lnTo>
                    <a:pt x="7219" y="2449"/>
                  </a:lnTo>
                  <a:lnTo>
                    <a:pt x="7094" y="2553"/>
                  </a:lnTo>
                  <a:lnTo>
                    <a:pt x="6947" y="2741"/>
                  </a:lnTo>
                  <a:lnTo>
                    <a:pt x="6947" y="2867"/>
                  </a:lnTo>
                  <a:lnTo>
                    <a:pt x="7031" y="2888"/>
                  </a:lnTo>
                  <a:lnTo>
                    <a:pt x="7052" y="3013"/>
                  </a:lnTo>
                  <a:lnTo>
                    <a:pt x="6989" y="3118"/>
                  </a:lnTo>
                  <a:lnTo>
                    <a:pt x="6947" y="3244"/>
                  </a:lnTo>
                  <a:lnTo>
                    <a:pt x="6843" y="3244"/>
                  </a:lnTo>
                  <a:lnTo>
                    <a:pt x="6843" y="3306"/>
                  </a:lnTo>
                  <a:lnTo>
                    <a:pt x="6884" y="3390"/>
                  </a:lnTo>
                  <a:lnTo>
                    <a:pt x="6884" y="3453"/>
                  </a:lnTo>
                  <a:lnTo>
                    <a:pt x="7031" y="3453"/>
                  </a:lnTo>
                  <a:lnTo>
                    <a:pt x="7115" y="3537"/>
                  </a:lnTo>
                  <a:lnTo>
                    <a:pt x="7240" y="3557"/>
                  </a:lnTo>
                  <a:lnTo>
                    <a:pt x="7240" y="3620"/>
                  </a:lnTo>
                  <a:lnTo>
                    <a:pt x="7366" y="3704"/>
                  </a:lnTo>
                  <a:lnTo>
                    <a:pt x="7533" y="3725"/>
                  </a:lnTo>
                  <a:lnTo>
                    <a:pt x="7575" y="3746"/>
                  </a:lnTo>
                  <a:lnTo>
                    <a:pt x="7617" y="4227"/>
                  </a:lnTo>
                  <a:lnTo>
                    <a:pt x="7554" y="4290"/>
                  </a:lnTo>
                  <a:lnTo>
                    <a:pt x="7366" y="4373"/>
                  </a:lnTo>
                  <a:lnTo>
                    <a:pt x="7219" y="4353"/>
                  </a:lnTo>
                  <a:lnTo>
                    <a:pt x="7031" y="4248"/>
                  </a:lnTo>
                  <a:lnTo>
                    <a:pt x="6947" y="4290"/>
                  </a:lnTo>
                  <a:lnTo>
                    <a:pt x="6947" y="4394"/>
                  </a:lnTo>
                  <a:lnTo>
                    <a:pt x="6905" y="4541"/>
                  </a:lnTo>
                  <a:lnTo>
                    <a:pt x="6780" y="4562"/>
                  </a:lnTo>
                  <a:lnTo>
                    <a:pt x="6571" y="4457"/>
                  </a:lnTo>
                  <a:lnTo>
                    <a:pt x="6403" y="4457"/>
                  </a:lnTo>
                  <a:lnTo>
                    <a:pt x="6320" y="4394"/>
                  </a:lnTo>
                  <a:lnTo>
                    <a:pt x="6278" y="4436"/>
                  </a:lnTo>
                  <a:lnTo>
                    <a:pt x="6173" y="4394"/>
                  </a:lnTo>
                  <a:lnTo>
                    <a:pt x="6048" y="4269"/>
                  </a:lnTo>
                  <a:lnTo>
                    <a:pt x="6152" y="4227"/>
                  </a:lnTo>
                  <a:lnTo>
                    <a:pt x="6173" y="4143"/>
                  </a:lnTo>
                  <a:lnTo>
                    <a:pt x="6089" y="4122"/>
                  </a:lnTo>
                  <a:lnTo>
                    <a:pt x="5964" y="4039"/>
                  </a:lnTo>
                  <a:lnTo>
                    <a:pt x="5880" y="4122"/>
                  </a:lnTo>
                  <a:lnTo>
                    <a:pt x="5755" y="4081"/>
                  </a:lnTo>
                  <a:lnTo>
                    <a:pt x="5671" y="4122"/>
                  </a:lnTo>
                  <a:lnTo>
                    <a:pt x="5692" y="4269"/>
                  </a:lnTo>
                  <a:lnTo>
                    <a:pt x="5545" y="4290"/>
                  </a:lnTo>
                  <a:lnTo>
                    <a:pt x="5483" y="4227"/>
                  </a:lnTo>
                  <a:lnTo>
                    <a:pt x="5336" y="4060"/>
                  </a:lnTo>
                  <a:lnTo>
                    <a:pt x="5211" y="4081"/>
                  </a:lnTo>
                  <a:lnTo>
                    <a:pt x="5148" y="4185"/>
                  </a:lnTo>
                  <a:lnTo>
                    <a:pt x="5064" y="4081"/>
                  </a:lnTo>
                  <a:lnTo>
                    <a:pt x="5001" y="4122"/>
                  </a:lnTo>
                  <a:lnTo>
                    <a:pt x="5001" y="4248"/>
                  </a:lnTo>
                  <a:lnTo>
                    <a:pt x="4855" y="4248"/>
                  </a:lnTo>
                  <a:lnTo>
                    <a:pt x="4834" y="4457"/>
                  </a:lnTo>
                  <a:lnTo>
                    <a:pt x="4708" y="4562"/>
                  </a:lnTo>
                  <a:lnTo>
                    <a:pt x="4625" y="4541"/>
                  </a:lnTo>
                  <a:lnTo>
                    <a:pt x="4541" y="4436"/>
                  </a:lnTo>
                  <a:lnTo>
                    <a:pt x="4332" y="4394"/>
                  </a:lnTo>
                  <a:lnTo>
                    <a:pt x="4269" y="4269"/>
                  </a:lnTo>
                  <a:lnTo>
                    <a:pt x="4123" y="4353"/>
                  </a:lnTo>
                  <a:lnTo>
                    <a:pt x="4164" y="4478"/>
                  </a:lnTo>
                  <a:lnTo>
                    <a:pt x="4081" y="4604"/>
                  </a:lnTo>
                  <a:lnTo>
                    <a:pt x="3997" y="4583"/>
                  </a:lnTo>
                  <a:lnTo>
                    <a:pt x="3997" y="4457"/>
                  </a:lnTo>
                  <a:lnTo>
                    <a:pt x="3955" y="4373"/>
                  </a:lnTo>
                  <a:lnTo>
                    <a:pt x="3871" y="4373"/>
                  </a:lnTo>
                  <a:lnTo>
                    <a:pt x="3704" y="4248"/>
                  </a:lnTo>
                  <a:lnTo>
                    <a:pt x="3599" y="4122"/>
                  </a:lnTo>
                  <a:lnTo>
                    <a:pt x="3474" y="4122"/>
                  </a:lnTo>
                  <a:lnTo>
                    <a:pt x="3369" y="3976"/>
                  </a:lnTo>
                  <a:lnTo>
                    <a:pt x="3286" y="3955"/>
                  </a:lnTo>
                  <a:lnTo>
                    <a:pt x="3244" y="3871"/>
                  </a:lnTo>
                  <a:lnTo>
                    <a:pt x="3160" y="3871"/>
                  </a:lnTo>
                  <a:lnTo>
                    <a:pt x="2951" y="3955"/>
                  </a:lnTo>
                  <a:lnTo>
                    <a:pt x="2825" y="3850"/>
                  </a:lnTo>
                  <a:lnTo>
                    <a:pt x="2742" y="3704"/>
                  </a:lnTo>
                  <a:lnTo>
                    <a:pt x="2637" y="3704"/>
                  </a:lnTo>
                  <a:lnTo>
                    <a:pt x="2532" y="3809"/>
                  </a:lnTo>
                  <a:lnTo>
                    <a:pt x="2407" y="3809"/>
                  </a:lnTo>
                  <a:lnTo>
                    <a:pt x="2407" y="3871"/>
                  </a:lnTo>
                  <a:lnTo>
                    <a:pt x="2323" y="3955"/>
                  </a:lnTo>
                  <a:lnTo>
                    <a:pt x="2323" y="3850"/>
                  </a:lnTo>
                  <a:lnTo>
                    <a:pt x="2239" y="3913"/>
                  </a:lnTo>
                  <a:lnTo>
                    <a:pt x="2218" y="3976"/>
                  </a:lnTo>
                  <a:lnTo>
                    <a:pt x="2114" y="4060"/>
                  </a:lnTo>
                  <a:lnTo>
                    <a:pt x="2030" y="3976"/>
                  </a:lnTo>
                  <a:lnTo>
                    <a:pt x="2114" y="3913"/>
                  </a:lnTo>
                  <a:lnTo>
                    <a:pt x="2135" y="3829"/>
                  </a:lnTo>
                  <a:lnTo>
                    <a:pt x="2009" y="3767"/>
                  </a:lnTo>
                  <a:lnTo>
                    <a:pt x="1821" y="3662"/>
                  </a:lnTo>
                  <a:lnTo>
                    <a:pt x="1800" y="3746"/>
                  </a:lnTo>
                  <a:lnTo>
                    <a:pt x="1821" y="3850"/>
                  </a:lnTo>
                  <a:lnTo>
                    <a:pt x="1821" y="3955"/>
                  </a:lnTo>
                  <a:lnTo>
                    <a:pt x="1695" y="3913"/>
                  </a:lnTo>
                  <a:lnTo>
                    <a:pt x="1612" y="3976"/>
                  </a:lnTo>
                  <a:lnTo>
                    <a:pt x="1570" y="4143"/>
                  </a:lnTo>
                  <a:lnTo>
                    <a:pt x="1486" y="4143"/>
                  </a:lnTo>
                  <a:lnTo>
                    <a:pt x="1298" y="4248"/>
                  </a:lnTo>
                  <a:lnTo>
                    <a:pt x="1277" y="4373"/>
                  </a:lnTo>
                  <a:lnTo>
                    <a:pt x="1361" y="4478"/>
                  </a:lnTo>
                  <a:lnTo>
                    <a:pt x="1361" y="4604"/>
                  </a:lnTo>
                  <a:lnTo>
                    <a:pt x="1172" y="4604"/>
                  </a:lnTo>
                  <a:lnTo>
                    <a:pt x="984" y="4645"/>
                  </a:lnTo>
                  <a:lnTo>
                    <a:pt x="1130" y="5106"/>
                  </a:lnTo>
                  <a:lnTo>
                    <a:pt x="1047" y="5169"/>
                  </a:lnTo>
                  <a:lnTo>
                    <a:pt x="1068" y="5336"/>
                  </a:lnTo>
                  <a:lnTo>
                    <a:pt x="879" y="5336"/>
                  </a:lnTo>
                  <a:lnTo>
                    <a:pt x="733" y="5231"/>
                  </a:lnTo>
                  <a:lnTo>
                    <a:pt x="670" y="5127"/>
                  </a:lnTo>
                  <a:lnTo>
                    <a:pt x="356" y="4876"/>
                  </a:lnTo>
                  <a:lnTo>
                    <a:pt x="294" y="4980"/>
                  </a:lnTo>
                  <a:lnTo>
                    <a:pt x="294" y="5106"/>
                  </a:lnTo>
                  <a:lnTo>
                    <a:pt x="126" y="5315"/>
                  </a:lnTo>
                  <a:lnTo>
                    <a:pt x="22" y="5378"/>
                  </a:lnTo>
                  <a:lnTo>
                    <a:pt x="42" y="5629"/>
                  </a:lnTo>
                  <a:lnTo>
                    <a:pt x="126" y="5734"/>
                  </a:lnTo>
                  <a:lnTo>
                    <a:pt x="105" y="6068"/>
                  </a:lnTo>
                  <a:lnTo>
                    <a:pt x="1" y="6278"/>
                  </a:lnTo>
                  <a:lnTo>
                    <a:pt x="231" y="6382"/>
                  </a:lnTo>
                  <a:lnTo>
                    <a:pt x="335" y="6550"/>
                  </a:lnTo>
                  <a:lnTo>
                    <a:pt x="314" y="6633"/>
                  </a:lnTo>
                  <a:lnTo>
                    <a:pt x="503" y="6780"/>
                  </a:lnTo>
                  <a:lnTo>
                    <a:pt x="545" y="6696"/>
                  </a:lnTo>
                  <a:lnTo>
                    <a:pt x="921" y="6801"/>
                  </a:lnTo>
                  <a:lnTo>
                    <a:pt x="1172" y="7052"/>
                  </a:lnTo>
                  <a:lnTo>
                    <a:pt x="1402" y="7428"/>
                  </a:lnTo>
                  <a:lnTo>
                    <a:pt x="1172" y="7428"/>
                  </a:lnTo>
                  <a:lnTo>
                    <a:pt x="1172" y="7533"/>
                  </a:lnTo>
                  <a:lnTo>
                    <a:pt x="1382" y="7679"/>
                  </a:lnTo>
                  <a:lnTo>
                    <a:pt x="1549" y="7617"/>
                  </a:lnTo>
                  <a:lnTo>
                    <a:pt x="1674" y="7721"/>
                  </a:lnTo>
                  <a:lnTo>
                    <a:pt x="1716" y="7721"/>
                  </a:lnTo>
                  <a:lnTo>
                    <a:pt x="1758" y="7784"/>
                  </a:lnTo>
                  <a:lnTo>
                    <a:pt x="1821" y="7784"/>
                  </a:lnTo>
                  <a:lnTo>
                    <a:pt x="1863" y="7721"/>
                  </a:lnTo>
                  <a:lnTo>
                    <a:pt x="1905" y="7721"/>
                  </a:lnTo>
                  <a:lnTo>
                    <a:pt x="1967" y="7784"/>
                  </a:lnTo>
                  <a:lnTo>
                    <a:pt x="2009" y="7721"/>
                  </a:lnTo>
                  <a:lnTo>
                    <a:pt x="2009" y="7638"/>
                  </a:lnTo>
                  <a:lnTo>
                    <a:pt x="2072" y="7679"/>
                  </a:lnTo>
                  <a:lnTo>
                    <a:pt x="2177" y="7596"/>
                  </a:lnTo>
                  <a:lnTo>
                    <a:pt x="2218" y="7512"/>
                  </a:lnTo>
                  <a:lnTo>
                    <a:pt x="2281" y="7512"/>
                  </a:lnTo>
                  <a:lnTo>
                    <a:pt x="2344" y="7428"/>
                  </a:lnTo>
                  <a:lnTo>
                    <a:pt x="2407" y="7428"/>
                  </a:lnTo>
                  <a:lnTo>
                    <a:pt x="2428" y="7470"/>
                  </a:lnTo>
                  <a:lnTo>
                    <a:pt x="2491" y="7428"/>
                  </a:lnTo>
                  <a:lnTo>
                    <a:pt x="2511" y="7366"/>
                  </a:lnTo>
                  <a:lnTo>
                    <a:pt x="2595" y="7282"/>
                  </a:lnTo>
                  <a:lnTo>
                    <a:pt x="2721" y="7282"/>
                  </a:lnTo>
                  <a:lnTo>
                    <a:pt x="2763" y="7303"/>
                  </a:lnTo>
                  <a:lnTo>
                    <a:pt x="2846" y="7303"/>
                  </a:lnTo>
                  <a:lnTo>
                    <a:pt x="2909" y="7282"/>
                  </a:lnTo>
                  <a:lnTo>
                    <a:pt x="2930" y="7303"/>
                  </a:lnTo>
                  <a:lnTo>
                    <a:pt x="2930" y="7386"/>
                  </a:lnTo>
                  <a:lnTo>
                    <a:pt x="2972" y="7470"/>
                  </a:lnTo>
                  <a:lnTo>
                    <a:pt x="3014" y="7407"/>
                  </a:lnTo>
                  <a:lnTo>
                    <a:pt x="3076" y="7407"/>
                  </a:lnTo>
                  <a:lnTo>
                    <a:pt x="3076" y="7470"/>
                  </a:lnTo>
                  <a:lnTo>
                    <a:pt x="3160" y="7491"/>
                  </a:lnTo>
                  <a:lnTo>
                    <a:pt x="3223" y="7470"/>
                  </a:lnTo>
                  <a:lnTo>
                    <a:pt x="3244" y="7407"/>
                  </a:lnTo>
                  <a:lnTo>
                    <a:pt x="3286" y="7386"/>
                  </a:lnTo>
                  <a:lnTo>
                    <a:pt x="3286" y="7324"/>
                  </a:lnTo>
                  <a:lnTo>
                    <a:pt x="3369" y="7303"/>
                  </a:lnTo>
                  <a:lnTo>
                    <a:pt x="3453" y="7324"/>
                  </a:lnTo>
                  <a:lnTo>
                    <a:pt x="3662" y="7324"/>
                  </a:lnTo>
                  <a:lnTo>
                    <a:pt x="3662" y="7386"/>
                  </a:lnTo>
                  <a:lnTo>
                    <a:pt x="3704" y="7470"/>
                  </a:lnTo>
                  <a:lnTo>
                    <a:pt x="3788" y="7491"/>
                  </a:lnTo>
                  <a:lnTo>
                    <a:pt x="3788" y="7512"/>
                  </a:lnTo>
                  <a:lnTo>
                    <a:pt x="3746" y="7596"/>
                  </a:lnTo>
                  <a:lnTo>
                    <a:pt x="3767" y="7638"/>
                  </a:lnTo>
                  <a:lnTo>
                    <a:pt x="3871" y="7742"/>
                  </a:lnTo>
                  <a:lnTo>
                    <a:pt x="3851" y="7826"/>
                  </a:lnTo>
                  <a:lnTo>
                    <a:pt x="3788" y="7951"/>
                  </a:lnTo>
                  <a:lnTo>
                    <a:pt x="3809" y="8014"/>
                  </a:lnTo>
                  <a:lnTo>
                    <a:pt x="3851" y="8056"/>
                  </a:lnTo>
                  <a:lnTo>
                    <a:pt x="3871" y="8098"/>
                  </a:lnTo>
                  <a:lnTo>
                    <a:pt x="3851" y="8140"/>
                  </a:lnTo>
                  <a:lnTo>
                    <a:pt x="3767" y="8161"/>
                  </a:lnTo>
                  <a:lnTo>
                    <a:pt x="3746" y="8307"/>
                  </a:lnTo>
                  <a:lnTo>
                    <a:pt x="3809" y="8454"/>
                  </a:lnTo>
                  <a:lnTo>
                    <a:pt x="3913" y="8475"/>
                  </a:lnTo>
                  <a:lnTo>
                    <a:pt x="3997" y="8516"/>
                  </a:lnTo>
                  <a:lnTo>
                    <a:pt x="3997" y="8558"/>
                  </a:lnTo>
                  <a:lnTo>
                    <a:pt x="3871" y="8621"/>
                  </a:lnTo>
                  <a:lnTo>
                    <a:pt x="3788" y="8621"/>
                  </a:lnTo>
                  <a:lnTo>
                    <a:pt x="3683" y="8516"/>
                  </a:lnTo>
                  <a:lnTo>
                    <a:pt x="3599" y="8516"/>
                  </a:lnTo>
                  <a:lnTo>
                    <a:pt x="3558" y="8558"/>
                  </a:lnTo>
                  <a:lnTo>
                    <a:pt x="3495" y="8516"/>
                  </a:lnTo>
                  <a:lnTo>
                    <a:pt x="3432" y="8516"/>
                  </a:lnTo>
                  <a:lnTo>
                    <a:pt x="3286" y="8558"/>
                  </a:lnTo>
                  <a:lnTo>
                    <a:pt x="3223" y="8516"/>
                  </a:lnTo>
                  <a:lnTo>
                    <a:pt x="3118" y="8537"/>
                  </a:lnTo>
                  <a:lnTo>
                    <a:pt x="2972" y="8579"/>
                  </a:lnTo>
                  <a:lnTo>
                    <a:pt x="2930" y="8663"/>
                  </a:lnTo>
                  <a:lnTo>
                    <a:pt x="2930" y="8726"/>
                  </a:lnTo>
                  <a:lnTo>
                    <a:pt x="2930" y="8788"/>
                  </a:lnTo>
                  <a:lnTo>
                    <a:pt x="2867" y="8830"/>
                  </a:lnTo>
                  <a:lnTo>
                    <a:pt x="2867" y="8893"/>
                  </a:lnTo>
                  <a:lnTo>
                    <a:pt x="3014" y="9039"/>
                  </a:lnTo>
                  <a:lnTo>
                    <a:pt x="3014" y="9102"/>
                  </a:lnTo>
                  <a:lnTo>
                    <a:pt x="3035" y="9144"/>
                  </a:lnTo>
                  <a:lnTo>
                    <a:pt x="3139" y="9102"/>
                  </a:lnTo>
                  <a:lnTo>
                    <a:pt x="3160" y="9186"/>
                  </a:lnTo>
                  <a:lnTo>
                    <a:pt x="3139" y="9207"/>
                  </a:lnTo>
                  <a:lnTo>
                    <a:pt x="3055" y="9165"/>
                  </a:lnTo>
                  <a:lnTo>
                    <a:pt x="3014" y="9186"/>
                  </a:lnTo>
                  <a:lnTo>
                    <a:pt x="2930" y="9249"/>
                  </a:lnTo>
                  <a:lnTo>
                    <a:pt x="2867" y="9207"/>
                  </a:lnTo>
                  <a:lnTo>
                    <a:pt x="2825" y="9207"/>
                  </a:lnTo>
                  <a:lnTo>
                    <a:pt x="2763" y="9186"/>
                  </a:lnTo>
                  <a:lnTo>
                    <a:pt x="2616" y="9207"/>
                  </a:lnTo>
                  <a:lnTo>
                    <a:pt x="2532" y="9186"/>
                  </a:lnTo>
                  <a:lnTo>
                    <a:pt x="2491" y="9249"/>
                  </a:lnTo>
                  <a:lnTo>
                    <a:pt x="2491" y="9291"/>
                  </a:lnTo>
                  <a:lnTo>
                    <a:pt x="2553" y="9395"/>
                  </a:lnTo>
                  <a:lnTo>
                    <a:pt x="2637" y="9395"/>
                  </a:lnTo>
                  <a:lnTo>
                    <a:pt x="2742" y="9416"/>
                  </a:lnTo>
                  <a:lnTo>
                    <a:pt x="2804" y="9521"/>
                  </a:lnTo>
                  <a:lnTo>
                    <a:pt x="2846" y="9563"/>
                  </a:lnTo>
                  <a:lnTo>
                    <a:pt x="2909" y="9688"/>
                  </a:lnTo>
                  <a:lnTo>
                    <a:pt x="2951" y="9709"/>
                  </a:lnTo>
                  <a:lnTo>
                    <a:pt x="2972" y="9772"/>
                  </a:lnTo>
                  <a:lnTo>
                    <a:pt x="3139" y="9939"/>
                  </a:lnTo>
                  <a:lnTo>
                    <a:pt x="3139" y="10086"/>
                  </a:lnTo>
                  <a:lnTo>
                    <a:pt x="3139" y="10211"/>
                  </a:lnTo>
                  <a:lnTo>
                    <a:pt x="3181" y="10211"/>
                  </a:lnTo>
                  <a:lnTo>
                    <a:pt x="3286" y="10190"/>
                  </a:lnTo>
                  <a:lnTo>
                    <a:pt x="3327" y="10190"/>
                  </a:lnTo>
                  <a:lnTo>
                    <a:pt x="3369" y="10211"/>
                  </a:lnTo>
                  <a:lnTo>
                    <a:pt x="3432" y="10295"/>
                  </a:lnTo>
                  <a:lnTo>
                    <a:pt x="3474" y="10337"/>
                  </a:lnTo>
                  <a:lnTo>
                    <a:pt x="3537" y="10441"/>
                  </a:lnTo>
                  <a:lnTo>
                    <a:pt x="3579" y="10441"/>
                  </a:lnTo>
                  <a:lnTo>
                    <a:pt x="3662" y="10420"/>
                  </a:lnTo>
                  <a:lnTo>
                    <a:pt x="3767" y="10441"/>
                  </a:lnTo>
                  <a:lnTo>
                    <a:pt x="3871" y="10462"/>
                  </a:lnTo>
                  <a:lnTo>
                    <a:pt x="3976" y="10462"/>
                  </a:lnTo>
                  <a:lnTo>
                    <a:pt x="4018" y="10504"/>
                  </a:lnTo>
                  <a:lnTo>
                    <a:pt x="3997" y="10546"/>
                  </a:lnTo>
                  <a:lnTo>
                    <a:pt x="3997" y="10609"/>
                  </a:lnTo>
                  <a:lnTo>
                    <a:pt x="3997" y="10755"/>
                  </a:lnTo>
                  <a:lnTo>
                    <a:pt x="3913" y="10923"/>
                  </a:lnTo>
                  <a:lnTo>
                    <a:pt x="3955" y="11048"/>
                  </a:lnTo>
                  <a:lnTo>
                    <a:pt x="3976" y="11195"/>
                  </a:lnTo>
                  <a:lnTo>
                    <a:pt x="4311" y="10881"/>
                  </a:lnTo>
                  <a:lnTo>
                    <a:pt x="4604" y="10776"/>
                  </a:lnTo>
                  <a:lnTo>
                    <a:pt x="4959" y="10839"/>
                  </a:lnTo>
                  <a:lnTo>
                    <a:pt x="5378" y="11069"/>
                  </a:lnTo>
                  <a:lnTo>
                    <a:pt x="5755" y="11508"/>
                  </a:lnTo>
                  <a:lnTo>
                    <a:pt x="5985" y="11467"/>
                  </a:lnTo>
                  <a:lnTo>
                    <a:pt x="6068" y="11446"/>
                  </a:lnTo>
                  <a:lnTo>
                    <a:pt x="5629" y="8726"/>
                  </a:lnTo>
                  <a:lnTo>
                    <a:pt x="7136" y="8433"/>
                  </a:lnTo>
                  <a:lnTo>
                    <a:pt x="8056" y="9060"/>
                  </a:lnTo>
                  <a:lnTo>
                    <a:pt x="8391" y="9186"/>
                  </a:lnTo>
                  <a:lnTo>
                    <a:pt x="8893" y="9479"/>
                  </a:lnTo>
                  <a:lnTo>
                    <a:pt x="9751" y="9395"/>
                  </a:lnTo>
                  <a:lnTo>
                    <a:pt x="10693" y="9395"/>
                  </a:lnTo>
                  <a:lnTo>
                    <a:pt x="10985" y="9604"/>
                  </a:lnTo>
                  <a:lnTo>
                    <a:pt x="11132" y="9981"/>
                  </a:lnTo>
                  <a:lnTo>
                    <a:pt x="11320" y="9897"/>
                  </a:lnTo>
                  <a:lnTo>
                    <a:pt x="11341" y="10713"/>
                  </a:lnTo>
                  <a:lnTo>
                    <a:pt x="11760" y="10755"/>
                  </a:lnTo>
                  <a:lnTo>
                    <a:pt x="11990" y="11446"/>
                  </a:lnTo>
                  <a:lnTo>
                    <a:pt x="12115" y="11446"/>
                  </a:lnTo>
                  <a:lnTo>
                    <a:pt x="12366" y="11299"/>
                  </a:lnTo>
                  <a:lnTo>
                    <a:pt x="12555" y="11278"/>
                  </a:lnTo>
                  <a:lnTo>
                    <a:pt x="12743" y="11299"/>
                  </a:lnTo>
                  <a:lnTo>
                    <a:pt x="12994" y="11446"/>
                  </a:lnTo>
                  <a:lnTo>
                    <a:pt x="13078" y="11467"/>
                  </a:lnTo>
                  <a:lnTo>
                    <a:pt x="13287" y="11257"/>
                  </a:lnTo>
                  <a:lnTo>
                    <a:pt x="13413" y="11048"/>
                  </a:lnTo>
                  <a:lnTo>
                    <a:pt x="13475" y="10964"/>
                  </a:lnTo>
                  <a:lnTo>
                    <a:pt x="13538" y="10818"/>
                  </a:lnTo>
                  <a:lnTo>
                    <a:pt x="13789" y="10525"/>
                  </a:lnTo>
                  <a:lnTo>
                    <a:pt x="13894" y="10504"/>
                  </a:lnTo>
                  <a:lnTo>
                    <a:pt x="13998" y="10337"/>
                  </a:lnTo>
                  <a:lnTo>
                    <a:pt x="14040" y="10337"/>
                  </a:lnTo>
                  <a:lnTo>
                    <a:pt x="14040" y="10295"/>
                  </a:lnTo>
                  <a:lnTo>
                    <a:pt x="14166" y="10211"/>
                  </a:lnTo>
                  <a:lnTo>
                    <a:pt x="14145" y="10148"/>
                  </a:lnTo>
                  <a:lnTo>
                    <a:pt x="14250" y="10023"/>
                  </a:lnTo>
                  <a:lnTo>
                    <a:pt x="14438" y="10044"/>
                  </a:lnTo>
                  <a:lnTo>
                    <a:pt x="14543" y="10107"/>
                  </a:lnTo>
                  <a:lnTo>
                    <a:pt x="14961" y="10148"/>
                  </a:lnTo>
                  <a:lnTo>
                    <a:pt x="15317" y="10148"/>
                  </a:lnTo>
                  <a:lnTo>
                    <a:pt x="15505" y="10107"/>
                  </a:lnTo>
                  <a:lnTo>
                    <a:pt x="15484" y="9981"/>
                  </a:lnTo>
                  <a:lnTo>
                    <a:pt x="15463" y="9835"/>
                  </a:lnTo>
                  <a:lnTo>
                    <a:pt x="15463" y="9709"/>
                  </a:lnTo>
                  <a:lnTo>
                    <a:pt x="15505" y="9667"/>
                  </a:lnTo>
                  <a:lnTo>
                    <a:pt x="15610" y="9688"/>
                  </a:lnTo>
                  <a:lnTo>
                    <a:pt x="15777" y="9709"/>
                  </a:lnTo>
                  <a:lnTo>
                    <a:pt x="15819" y="9667"/>
                  </a:lnTo>
                  <a:lnTo>
                    <a:pt x="16007" y="9667"/>
                  </a:lnTo>
                  <a:lnTo>
                    <a:pt x="16133" y="9730"/>
                  </a:lnTo>
                  <a:lnTo>
                    <a:pt x="16342" y="9793"/>
                  </a:lnTo>
                  <a:lnTo>
                    <a:pt x="16677" y="9835"/>
                  </a:lnTo>
                  <a:lnTo>
                    <a:pt x="16781" y="9793"/>
                  </a:lnTo>
                  <a:lnTo>
                    <a:pt x="16886" y="9709"/>
                  </a:lnTo>
                  <a:lnTo>
                    <a:pt x="17032" y="9730"/>
                  </a:lnTo>
                  <a:lnTo>
                    <a:pt x="17158" y="9730"/>
                  </a:lnTo>
                  <a:lnTo>
                    <a:pt x="17451" y="9667"/>
                  </a:lnTo>
                  <a:lnTo>
                    <a:pt x="17723" y="9730"/>
                  </a:lnTo>
                  <a:lnTo>
                    <a:pt x="17911" y="9688"/>
                  </a:lnTo>
                  <a:lnTo>
                    <a:pt x="18246" y="9688"/>
                  </a:lnTo>
                  <a:lnTo>
                    <a:pt x="18497" y="9793"/>
                  </a:lnTo>
                  <a:lnTo>
                    <a:pt x="18602" y="9772"/>
                  </a:lnTo>
                  <a:lnTo>
                    <a:pt x="18853" y="10044"/>
                  </a:lnTo>
                  <a:lnTo>
                    <a:pt x="19083" y="10107"/>
                  </a:lnTo>
                  <a:lnTo>
                    <a:pt x="19229" y="10044"/>
                  </a:lnTo>
                  <a:lnTo>
                    <a:pt x="19188" y="9897"/>
                  </a:lnTo>
                  <a:lnTo>
                    <a:pt x="19313" y="9814"/>
                  </a:lnTo>
                  <a:lnTo>
                    <a:pt x="19313" y="9772"/>
                  </a:lnTo>
                  <a:lnTo>
                    <a:pt x="19376" y="9730"/>
                  </a:lnTo>
                  <a:lnTo>
                    <a:pt x="19271" y="9625"/>
                  </a:lnTo>
                  <a:lnTo>
                    <a:pt x="19313" y="9521"/>
                  </a:lnTo>
                  <a:lnTo>
                    <a:pt x="19397" y="9458"/>
                  </a:lnTo>
                  <a:lnTo>
                    <a:pt x="19355" y="9207"/>
                  </a:lnTo>
                  <a:lnTo>
                    <a:pt x="19229" y="9144"/>
                  </a:lnTo>
                  <a:lnTo>
                    <a:pt x="19188" y="9039"/>
                  </a:lnTo>
                  <a:lnTo>
                    <a:pt x="19083" y="8851"/>
                  </a:lnTo>
                  <a:lnTo>
                    <a:pt x="19062" y="8747"/>
                  </a:lnTo>
                  <a:lnTo>
                    <a:pt x="19020" y="8663"/>
                  </a:lnTo>
                  <a:lnTo>
                    <a:pt x="19020" y="8579"/>
                  </a:lnTo>
                  <a:lnTo>
                    <a:pt x="18957" y="8412"/>
                  </a:lnTo>
                  <a:lnTo>
                    <a:pt x="19041" y="8328"/>
                  </a:lnTo>
                  <a:lnTo>
                    <a:pt x="19041" y="8265"/>
                  </a:lnTo>
                  <a:lnTo>
                    <a:pt x="18916" y="8244"/>
                  </a:lnTo>
                  <a:lnTo>
                    <a:pt x="18748" y="8265"/>
                  </a:lnTo>
                  <a:lnTo>
                    <a:pt x="18644" y="8202"/>
                  </a:lnTo>
                  <a:lnTo>
                    <a:pt x="18644" y="8119"/>
                  </a:lnTo>
                  <a:lnTo>
                    <a:pt x="18748" y="8014"/>
                  </a:lnTo>
                  <a:lnTo>
                    <a:pt x="18853" y="7951"/>
                  </a:lnTo>
                  <a:lnTo>
                    <a:pt x="18916" y="8014"/>
                  </a:lnTo>
                  <a:lnTo>
                    <a:pt x="19020" y="8014"/>
                  </a:lnTo>
                  <a:lnTo>
                    <a:pt x="19167" y="7930"/>
                  </a:lnTo>
                  <a:lnTo>
                    <a:pt x="19439" y="7889"/>
                  </a:lnTo>
                  <a:lnTo>
                    <a:pt x="19564" y="7847"/>
                  </a:lnTo>
                  <a:lnTo>
                    <a:pt x="19648" y="7826"/>
                  </a:lnTo>
                  <a:lnTo>
                    <a:pt x="19711" y="7889"/>
                  </a:lnTo>
                  <a:lnTo>
                    <a:pt x="19794" y="7889"/>
                  </a:lnTo>
                  <a:lnTo>
                    <a:pt x="19878" y="7826"/>
                  </a:lnTo>
                  <a:lnTo>
                    <a:pt x="19962" y="7826"/>
                  </a:lnTo>
                  <a:lnTo>
                    <a:pt x="19962" y="7742"/>
                  </a:lnTo>
                  <a:lnTo>
                    <a:pt x="20004" y="7617"/>
                  </a:lnTo>
                  <a:lnTo>
                    <a:pt x="19878" y="7575"/>
                  </a:lnTo>
                  <a:lnTo>
                    <a:pt x="19815" y="7512"/>
                  </a:lnTo>
                  <a:lnTo>
                    <a:pt x="19836" y="7428"/>
                  </a:lnTo>
                  <a:lnTo>
                    <a:pt x="19836" y="7177"/>
                  </a:lnTo>
                  <a:lnTo>
                    <a:pt x="19899" y="6842"/>
                  </a:lnTo>
                  <a:lnTo>
                    <a:pt x="19899" y="6696"/>
                  </a:lnTo>
                  <a:lnTo>
                    <a:pt x="19962" y="6550"/>
                  </a:lnTo>
                  <a:lnTo>
                    <a:pt x="20004" y="6278"/>
                  </a:lnTo>
                  <a:lnTo>
                    <a:pt x="20213" y="6278"/>
                  </a:lnTo>
                  <a:lnTo>
                    <a:pt x="20422" y="6361"/>
                  </a:lnTo>
                  <a:lnTo>
                    <a:pt x="20589" y="6382"/>
                  </a:lnTo>
                  <a:lnTo>
                    <a:pt x="20820" y="6340"/>
                  </a:lnTo>
                  <a:lnTo>
                    <a:pt x="20882" y="6340"/>
                  </a:lnTo>
                  <a:lnTo>
                    <a:pt x="20924" y="6424"/>
                  </a:lnTo>
                  <a:lnTo>
                    <a:pt x="21008" y="6424"/>
                  </a:lnTo>
                  <a:lnTo>
                    <a:pt x="21071" y="6382"/>
                  </a:lnTo>
                  <a:lnTo>
                    <a:pt x="21154" y="6278"/>
                  </a:lnTo>
                  <a:lnTo>
                    <a:pt x="21280" y="6236"/>
                  </a:lnTo>
                  <a:lnTo>
                    <a:pt x="21447" y="6068"/>
                  </a:lnTo>
                  <a:lnTo>
                    <a:pt x="21447" y="6006"/>
                  </a:lnTo>
                  <a:lnTo>
                    <a:pt x="21343" y="5838"/>
                  </a:lnTo>
                  <a:lnTo>
                    <a:pt x="21238" y="5608"/>
                  </a:lnTo>
                  <a:lnTo>
                    <a:pt x="21238" y="5378"/>
                  </a:lnTo>
                  <a:lnTo>
                    <a:pt x="21259" y="5231"/>
                  </a:lnTo>
                  <a:lnTo>
                    <a:pt x="21343" y="5169"/>
                  </a:lnTo>
                  <a:lnTo>
                    <a:pt x="21531" y="5106"/>
                  </a:lnTo>
                  <a:lnTo>
                    <a:pt x="21594" y="4980"/>
                  </a:lnTo>
                  <a:lnTo>
                    <a:pt x="21552" y="4917"/>
                  </a:lnTo>
                  <a:lnTo>
                    <a:pt x="21573" y="4813"/>
                  </a:lnTo>
                  <a:lnTo>
                    <a:pt x="21698" y="4666"/>
                  </a:lnTo>
                  <a:lnTo>
                    <a:pt x="21803" y="4604"/>
                  </a:lnTo>
                  <a:lnTo>
                    <a:pt x="21908" y="4499"/>
                  </a:lnTo>
                  <a:lnTo>
                    <a:pt x="21887" y="4478"/>
                  </a:lnTo>
                  <a:lnTo>
                    <a:pt x="21866" y="4457"/>
                  </a:lnTo>
                  <a:lnTo>
                    <a:pt x="21698" y="4394"/>
                  </a:lnTo>
                  <a:lnTo>
                    <a:pt x="21573" y="4269"/>
                  </a:lnTo>
                  <a:lnTo>
                    <a:pt x="21489" y="4269"/>
                  </a:lnTo>
                  <a:lnTo>
                    <a:pt x="21447" y="4164"/>
                  </a:lnTo>
                  <a:lnTo>
                    <a:pt x="21489" y="4039"/>
                  </a:lnTo>
                  <a:lnTo>
                    <a:pt x="21447" y="3976"/>
                  </a:lnTo>
                  <a:lnTo>
                    <a:pt x="21343" y="4060"/>
                  </a:lnTo>
                  <a:lnTo>
                    <a:pt x="21259" y="4164"/>
                  </a:lnTo>
                  <a:lnTo>
                    <a:pt x="21154" y="4185"/>
                  </a:lnTo>
                  <a:lnTo>
                    <a:pt x="20861" y="4227"/>
                  </a:lnTo>
                  <a:lnTo>
                    <a:pt x="20799" y="4269"/>
                  </a:lnTo>
                  <a:lnTo>
                    <a:pt x="20757" y="4332"/>
                  </a:lnTo>
                  <a:lnTo>
                    <a:pt x="20652" y="4269"/>
                  </a:lnTo>
                  <a:lnTo>
                    <a:pt x="20548" y="4227"/>
                  </a:lnTo>
                  <a:lnTo>
                    <a:pt x="20506" y="4227"/>
                  </a:lnTo>
                  <a:lnTo>
                    <a:pt x="20485" y="4185"/>
                  </a:lnTo>
                  <a:lnTo>
                    <a:pt x="20422" y="4143"/>
                  </a:lnTo>
                  <a:lnTo>
                    <a:pt x="20401" y="4060"/>
                  </a:lnTo>
                  <a:lnTo>
                    <a:pt x="20359" y="3976"/>
                  </a:lnTo>
                  <a:lnTo>
                    <a:pt x="20401" y="3934"/>
                  </a:lnTo>
                  <a:lnTo>
                    <a:pt x="20401" y="3850"/>
                  </a:lnTo>
                  <a:lnTo>
                    <a:pt x="20317" y="3809"/>
                  </a:lnTo>
                  <a:lnTo>
                    <a:pt x="20276" y="3809"/>
                  </a:lnTo>
                  <a:lnTo>
                    <a:pt x="20129" y="3725"/>
                  </a:lnTo>
                  <a:lnTo>
                    <a:pt x="20004" y="3704"/>
                  </a:lnTo>
                  <a:lnTo>
                    <a:pt x="19962" y="3704"/>
                  </a:lnTo>
                  <a:lnTo>
                    <a:pt x="19899" y="3557"/>
                  </a:lnTo>
                  <a:lnTo>
                    <a:pt x="19794" y="3390"/>
                  </a:lnTo>
                  <a:lnTo>
                    <a:pt x="19648" y="3244"/>
                  </a:lnTo>
                  <a:lnTo>
                    <a:pt x="19460" y="3223"/>
                  </a:lnTo>
                  <a:lnTo>
                    <a:pt x="19250" y="3223"/>
                  </a:lnTo>
                  <a:lnTo>
                    <a:pt x="19062" y="3244"/>
                  </a:lnTo>
                  <a:lnTo>
                    <a:pt x="19041" y="3306"/>
                  </a:lnTo>
                  <a:lnTo>
                    <a:pt x="19083" y="3348"/>
                  </a:lnTo>
                  <a:lnTo>
                    <a:pt x="19062" y="3411"/>
                  </a:lnTo>
                  <a:lnTo>
                    <a:pt x="18936" y="3453"/>
                  </a:lnTo>
                  <a:lnTo>
                    <a:pt x="18853" y="3432"/>
                  </a:lnTo>
                  <a:lnTo>
                    <a:pt x="18727" y="3495"/>
                  </a:lnTo>
                  <a:lnTo>
                    <a:pt x="18560" y="3411"/>
                  </a:lnTo>
                  <a:lnTo>
                    <a:pt x="18497" y="3432"/>
                  </a:lnTo>
                  <a:lnTo>
                    <a:pt x="18413" y="3495"/>
                  </a:lnTo>
                  <a:lnTo>
                    <a:pt x="18309" y="3495"/>
                  </a:lnTo>
                  <a:lnTo>
                    <a:pt x="18204" y="3411"/>
                  </a:lnTo>
                  <a:lnTo>
                    <a:pt x="18079" y="3348"/>
                  </a:lnTo>
                  <a:lnTo>
                    <a:pt x="18079" y="3285"/>
                  </a:lnTo>
                  <a:lnTo>
                    <a:pt x="18100" y="3202"/>
                  </a:lnTo>
                  <a:lnTo>
                    <a:pt x="17911" y="3118"/>
                  </a:lnTo>
                  <a:lnTo>
                    <a:pt x="17828" y="3181"/>
                  </a:lnTo>
                  <a:lnTo>
                    <a:pt x="17828" y="3306"/>
                  </a:lnTo>
                  <a:lnTo>
                    <a:pt x="17869" y="3327"/>
                  </a:lnTo>
                  <a:lnTo>
                    <a:pt x="17828" y="3390"/>
                  </a:lnTo>
                  <a:lnTo>
                    <a:pt x="17744" y="3453"/>
                  </a:lnTo>
                  <a:lnTo>
                    <a:pt x="17597" y="3453"/>
                  </a:lnTo>
                  <a:lnTo>
                    <a:pt x="16175" y="1695"/>
                  </a:lnTo>
                  <a:lnTo>
                    <a:pt x="15170" y="921"/>
                  </a:lnTo>
                  <a:lnTo>
                    <a:pt x="15107" y="837"/>
                  </a:lnTo>
                  <a:lnTo>
                    <a:pt x="15191" y="816"/>
                  </a:lnTo>
                  <a:lnTo>
                    <a:pt x="15296" y="712"/>
                  </a:lnTo>
                  <a:lnTo>
                    <a:pt x="15296" y="607"/>
                  </a:lnTo>
                  <a:lnTo>
                    <a:pt x="15254" y="565"/>
                  </a:lnTo>
                  <a:lnTo>
                    <a:pt x="15087" y="607"/>
                  </a:lnTo>
                  <a:lnTo>
                    <a:pt x="14961" y="628"/>
                  </a:lnTo>
                  <a:lnTo>
                    <a:pt x="14877" y="733"/>
                  </a:lnTo>
                  <a:lnTo>
                    <a:pt x="14773" y="775"/>
                  </a:lnTo>
                  <a:lnTo>
                    <a:pt x="14647" y="900"/>
                  </a:lnTo>
                  <a:lnTo>
                    <a:pt x="14647" y="984"/>
                  </a:lnTo>
                  <a:lnTo>
                    <a:pt x="14563" y="1047"/>
                  </a:lnTo>
                  <a:lnTo>
                    <a:pt x="14522" y="1151"/>
                  </a:lnTo>
                  <a:lnTo>
                    <a:pt x="14417" y="1235"/>
                  </a:lnTo>
                  <a:lnTo>
                    <a:pt x="14229" y="1235"/>
                  </a:lnTo>
                  <a:lnTo>
                    <a:pt x="14124" y="1298"/>
                  </a:lnTo>
                  <a:lnTo>
                    <a:pt x="14145" y="1423"/>
                  </a:lnTo>
                  <a:lnTo>
                    <a:pt x="14061" y="1465"/>
                  </a:lnTo>
                  <a:lnTo>
                    <a:pt x="14019" y="1423"/>
                  </a:lnTo>
                  <a:lnTo>
                    <a:pt x="13789" y="1360"/>
                  </a:lnTo>
                  <a:lnTo>
                    <a:pt x="13643" y="1423"/>
                  </a:lnTo>
                  <a:lnTo>
                    <a:pt x="13601" y="1507"/>
                  </a:lnTo>
                  <a:lnTo>
                    <a:pt x="13517" y="1507"/>
                  </a:lnTo>
                  <a:lnTo>
                    <a:pt x="13434" y="1402"/>
                  </a:lnTo>
                  <a:lnTo>
                    <a:pt x="13434" y="1235"/>
                  </a:lnTo>
                  <a:lnTo>
                    <a:pt x="13517" y="1172"/>
                  </a:lnTo>
                  <a:lnTo>
                    <a:pt x="13538" y="1088"/>
                  </a:lnTo>
                  <a:lnTo>
                    <a:pt x="13496" y="1026"/>
                  </a:lnTo>
                  <a:lnTo>
                    <a:pt x="13413" y="1109"/>
                  </a:lnTo>
                  <a:lnTo>
                    <a:pt x="13329" y="1109"/>
                  </a:lnTo>
                  <a:lnTo>
                    <a:pt x="13120" y="1005"/>
                  </a:lnTo>
                  <a:lnTo>
                    <a:pt x="12994" y="1026"/>
                  </a:lnTo>
                  <a:lnTo>
                    <a:pt x="13015" y="1109"/>
                  </a:lnTo>
                  <a:lnTo>
                    <a:pt x="13078" y="1130"/>
                  </a:lnTo>
                  <a:lnTo>
                    <a:pt x="12994" y="1214"/>
                  </a:lnTo>
                  <a:lnTo>
                    <a:pt x="12952" y="1214"/>
                  </a:lnTo>
                  <a:lnTo>
                    <a:pt x="12869" y="1088"/>
                  </a:lnTo>
                  <a:lnTo>
                    <a:pt x="12848" y="900"/>
                  </a:lnTo>
                  <a:lnTo>
                    <a:pt x="12638" y="733"/>
                  </a:lnTo>
                  <a:lnTo>
                    <a:pt x="12597" y="775"/>
                  </a:lnTo>
                  <a:lnTo>
                    <a:pt x="12638" y="900"/>
                  </a:lnTo>
                  <a:lnTo>
                    <a:pt x="12638" y="984"/>
                  </a:lnTo>
                  <a:lnTo>
                    <a:pt x="12555" y="984"/>
                  </a:lnTo>
                  <a:lnTo>
                    <a:pt x="12513" y="879"/>
                  </a:lnTo>
                  <a:lnTo>
                    <a:pt x="12450" y="900"/>
                  </a:lnTo>
                  <a:lnTo>
                    <a:pt x="12429" y="1005"/>
                  </a:lnTo>
                  <a:lnTo>
                    <a:pt x="12366" y="1026"/>
                  </a:lnTo>
                  <a:lnTo>
                    <a:pt x="12262" y="942"/>
                  </a:lnTo>
                  <a:lnTo>
                    <a:pt x="12136" y="1026"/>
                  </a:lnTo>
                  <a:lnTo>
                    <a:pt x="12074" y="984"/>
                  </a:lnTo>
                  <a:lnTo>
                    <a:pt x="12032" y="879"/>
                  </a:lnTo>
                  <a:lnTo>
                    <a:pt x="12115" y="837"/>
                  </a:lnTo>
                  <a:lnTo>
                    <a:pt x="12136" y="796"/>
                  </a:lnTo>
                  <a:lnTo>
                    <a:pt x="12115" y="691"/>
                  </a:lnTo>
                  <a:lnTo>
                    <a:pt x="12136" y="586"/>
                  </a:lnTo>
                  <a:lnTo>
                    <a:pt x="12115" y="524"/>
                  </a:lnTo>
                  <a:lnTo>
                    <a:pt x="12032" y="482"/>
                  </a:lnTo>
                  <a:lnTo>
                    <a:pt x="11948" y="398"/>
                  </a:lnTo>
                  <a:lnTo>
                    <a:pt x="11927" y="272"/>
                  </a:lnTo>
                  <a:lnTo>
                    <a:pt x="11864" y="252"/>
                  </a:lnTo>
                  <a:lnTo>
                    <a:pt x="11822" y="84"/>
                  </a:lnTo>
                  <a:lnTo>
                    <a:pt x="11718" y="84"/>
                  </a:lnTo>
                  <a:lnTo>
                    <a:pt x="11592" y="126"/>
                  </a:lnTo>
                  <a:lnTo>
                    <a:pt x="11446" y="126"/>
                  </a:lnTo>
                  <a:lnTo>
                    <a:pt x="11299" y="42"/>
                  </a:lnTo>
                  <a:lnTo>
                    <a:pt x="11132" y="63"/>
                  </a:lnTo>
                  <a:lnTo>
                    <a:pt x="11006" y="0"/>
                  </a:lnTo>
                  <a:lnTo>
                    <a:pt x="10902" y="42"/>
                  </a:lnTo>
                  <a:lnTo>
                    <a:pt x="10860"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8" name="Google Shape;578;p45"/>
            <p:cNvSpPr/>
            <p:nvPr/>
          </p:nvSpPr>
          <p:spPr>
            <a:xfrm>
              <a:off x="4105619" y="2816249"/>
              <a:ext cx="110383" cy="65688"/>
            </a:xfrm>
            <a:custGeom>
              <a:avLst/>
              <a:gdLst/>
              <a:ahLst/>
              <a:cxnLst/>
              <a:rect l="l" t="t" r="r" b="b"/>
              <a:pathLst>
                <a:path w="9270" h="5776" extrusionOk="0">
                  <a:moveTo>
                    <a:pt x="1507" y="1"/>
                  </a:moveTo>
                  <a:lnTo>
                    <a:pt x="0" y="294"/>
                  </a:lnTo>
                  <a:lnTo>
                    <a:pt x="439" y="3014"/>
                  </a:lnTo>
                  <a:lnTo>
                    <a:pt x="732" y="3014"/>
                  </a:lnTo>
                  <a:lnTo>
                    <a:pt x="963" y="3035"/>
                  </a:lnTo>
                  <a:lnTo>
                    <a:pt x="1004" y="2909"/>
                  </a:lnTo>
                  <a:lnTo>
                    <a:pt x="900" y="2804"/>
                  </a:lnTo>
                  <a:lnTo>
                    <a:pt x="879" y="2595"/>
                  </a:lnTo>
                  <a:lnTo>
                    <a:pt x="983" y="2344"/>
                  </a:lnTo>
                  <a:lnTo>
                    <a:pt x="1172" y="2323"/>
                  </a:lnTo>
                  <a:lnTo>
                    <a:pt x="1276" y="2198"/>
                  </a:lnTo>
                  <a:lnTo>
                    <a:pt x="1402" y="2114"/>
                  </a:lnTo>
                  <a:lnTo>
                    <a:pt x="1527" y="2198"/>
                  </a:lnTo>
                  <a:lnTo>
                    <a:pt x="1611" y="2135"/>
                  </a:lnTo>
                  <a:lnTo>
                    <a:pt x="1507" y="2009"/>
                  </a:lnTo>
                  <a:lnTo>
                    <a:pt x="1779" y="2030"/>
                  </a:lnTo>
                  <a:lnTo>
                    <a:pt x="2155" y="2219"/>
                  </a:lnTo>
                  <a:lnTo>
                    <a:pt x="2511" y="2428"/>
                  </a:lnTo>
                  <a:lnTo>
                    <a:pt x="2532" y="2553"/>
                  </a:lnTo>
                  <a:lnTo>
                    <a:pt x="2971" y="2804"/>
                  </a:lnTo>
                  <a:lnTo>
                    <a:pt x="3306" y="2951"/>
                  </a:lnTo>
                  <a:lnTo>
                    <a:pt x="3390" y="2909"/>
                  </a:lnTo>
                  <a:lnTo>
                    <a:pt x="3515" y="2930"/>
                  </a:lnTo>
                  <a:lnTo>
                    <a:pt x="3766" y="3076"/>
                  </a:lnTo>
                  <a:lnTo>
                    <a:pt x="3871" y="3432"/>
                  </a:lnTo>
                  <a:lnTo>
                    <a:pt x="3976" y="3537"/>
                  </a:lnTo>
                  <a:lnTo>
                    <a:pt x="4017" y="3662"/>
                  </a:lnTo>
                  <a:lnTo>
                    <a:pt x="4143" y="3913"/>
                  </a:lnTo>
                  <a:lnTo>
                    <a:pt x="4352" y="3997"/>
                  </a:lnTo>
                  <a:lnTo>
                    <a:pt x="4729" y="4227"/>
                  </a:lnTo>
                  <a:lnTo>
                    <a:pt x="5126" y="4520"/>
                  </a:lnTo>
                  <a:lnTo>
                    <a:pt x="5545" y="4708"/>
                  </a:lnTo>
                  <a:lnTo>
                    <a:pt x="5921" y="5001"/>
                  </a:lnTo>
                  <a:lnTo>
                    <a:pt x="6235" y="5022"/>
                  </a:lnTo>
                  <a:lnTo>
                    <a:pt x="6319" y="5106"/>
                  </a:lnTo>
                  <a:lnTo>
                    <a:pt x="6403" y="5106"/>
                  </a:lnTo>
                  <a:lnTo>
                    <a:pt x="6612" y="5232"/>
                  </a:lnTo>
                  <a:lnTo>
                    <a:pt x="6612" y="5378"/>
                  </a:lnTo>
                  <a:lnTo>
                    <a:pt x="6633" y="5650"/>
                  </a:lnTo>
                  <a:lnTo>
                    <a:pt x="6821" y="5587"/>
                  </a:lnTo>
                  <a:lnTo>
                    <a:pt x="6926" y="5671"/>
                  </a:lnTo>
                  <a:lnTo>
                    <a:pt x="7009" y="5776"/>
                  </a:lnTo>
                  <a:lnTo>
                    <a:pt x="7072" y="5776"/>
                  </a:lnTo>
                  <a:lnTo>
                    <a:pt x="7177" y="5671"/>
                  </a:lnTo>
                  <a:lnTo>
                    <a:pt x="7281" y="5692"/>
                  </a:lnTo>
                  <a:lnTo>
                    <a:pt x="7323" y="5755"/>
                  </a:lnTo>
                  <a:lnTo>
                    <a:pt x="7365" y="5378"/>
                  </a:lnTo>
                  <a:lnTo>
                    <a:pt x="7491" y="5106"/>
                  </a:lnTo>
                  <a:lnTo>
                    <a:pt x="7553" y="5043"/>
                  </a:lnTo>
                  <a:lnTo>
                    <a:pt x="7533" y="4897"/>
                  </a:lnTo>
                  <a:lnTo>
                    <a:pt x="7407" y="4834"/>
                  </a:lnTo>
                  <a:lnTo>
                    <a:pt x="7344" y="4688"/>
                  </a:lnTo>
                  <a:lnTo>
                    <a:pt x="7386" y="4541"/>
                  </a:lnTo>
                  <a:lnTo>
                    <a:pt x="7365" y="4416"/>
                  </a:lnTo>
                  <a:lnTo>
                    <a:pt x="7219" y="4436"/>
                  </a:lnTo>
                  <a:lnTo>
                    <a:pt x="7114" y="4499"/>
                  </a:lnTo>
                  <a:lnTo>
                    <a:pt x="6947" y="4269"/>
                  </a:lnTo>
                  <a:lnTo>
                    <a:pt x="6947" y="4102"/>
                  </a:lnTo>
                  <a:lnTo>
                    <a:pt x="7072" y="3997"/>
                  </a:lnTo>
                  <a:lnTo>
                    <a:pt x="7344" y="4018"/>
                  </a:lnTo>
                  <a:lnTo>
                    <a:pt x="7449" y="3997"/>
                  </a:lnTo>
                  <a:lnTo>
                    <a:pt x="7449" y="3872"/>
                  </a:lnTo>
                  <a:lnTo>
                    <a:pt x="7679" y="3788"/>
                  </a:lnTo>
                  <a:lnTo>
                    <a:pt x="7637" y="3704"/>
                  </a:lnTo>
                  <a:lnTo>
                    <a:pt x="7574" y="3662"/>
                  </a:lnTo>
                  <a:lnTo>
                    <a:pt x="7846" y="3600"/>
                  </a:lnTo>
                  <a:lnTo>
                    <a:pt x="8014" y="3537"/>
                  </a:lnTo>
                  <a:lnTo>
                    <a:pt x="8056" y="3390"/>
                  </a:lnTo>
                  <a:lnTo>
                    <a:pt x="7867" y="3328"/>
                  </a:lnTo>
                  <a:lnTo>
                    <a:pt x="7867" y="3181"/>
                  </a:lnTo>
                  <a:lnTo>
                    <a:pt x="8014" y="3139"/>
                  </a:lnTo>
                  <a:lnTo>
                    <a:pt x="8181" y="3014"/>
                  </a:lnTo>
                  <a:lnTo>
                    <a:pt x="8286" y="3035"/>
                  </a:lnTo>
                  <a:lnTo>
                    <a:pt x="8453" y="2825"/>
                  </a:lnTo>
                  <a:lnTo>
                    <a:pt x="8600" y="2951"/>
                  </a:lnTo>
                  <a:lnTo>
                    <a:pt x="8621" y="3056"/>
                  </a:lnTo>
                  <a:lnTo>
                    <a:pt x="8914" y="3014"/>
                  </a:lnTo>
                  <a:lnTo>
                    <a:pt x="9123" y="3014"/>
                  </a:lnTo>
                  <a:lnTo>
                    <a:pt x="9269" y="2825"/>
                  </a:lnTo>
                  <a:lnTo>
                    <a:pt x="9248" y="2721"/>
                  </a:lnTo>
                  <a:lnTo>
                    <a:pt x="8955" y="2491"/>
                  </a:lnTo>
                  <a:lnTo>
                    <a:pt x="8893" y="2491"/>
                  </a:lnTo>
                  <a:lnTo>
                    <a:pt x="8893" y="2637"/>
                  </a:lnTo>
                  <a:lnTo>
                    <a:pt x="8788" y="2742"/>
                  </a:lnTo>
                  <a:lnTo>
                    <a:pt x="8683" y="2721"/>
                  </a:lnTo>
                  <a:lnTo>
                    <a:pt x="8579" y="2616"/>
                  </a:lnTo>
                  <a:lnTo>
                    <a:pt x="8307" y="2532"/>
                  </a:lnTo>
                  <a:lnTo>
                    <a:pt x="8202" y="2449"/>
                  </a:lnTo>
                  <a:lnTo>
                    <a:pt x="8286" y="2323"/>
                  </a:lnTo>
                  <a:lnTo>
                    <a:pt x="8453" y="2030"/>
                  </a:lnTo>
                  <a:lnTo>
                    <a:pt x="8453" y="1905"/>
                  </a:lnTo>
                  <a:lnTo>
                    <a:pt x="8369" y="1905"/>
                  </a:lnTo>
                  <a:lnTo>
                    <a:pt x="8265" y="2072"/>
                  </a:lnTo>
                  <a:lnTo>
                    <a:pt x="8160" y="2093"/>
                  </a:lnTo>
                  <a:lnTo>
                    <a:pt x="7909" y="2386"/>
                  </a:lnTo>
                  <a:lnTo>
                    <a:pt x="7846" y="2532"/>
                  </a:lnTo>
                  <a:lnTo>
                    <a:pt x="7784" y="2616"/>
                  </a:lnTo>
                  <a:lnTo>
                    <a:pt x="7658" y="2825"/>
                  </a:lnTo>
                  <a:lnTo>
                    <a:pt x="7449" y="3035"/>
                  </a:lnTo>
                  <a:lnTo>
                    <a:pt x="7365" y="3014"/>
                  </a:lnTo>
                  <a:lnTo>
                    <a:pt x="7114" y="2867"/>
                  </a:lnTo>
                  <a:lnTo>
                    <a:pt x="6926" y="2846"/>
                  </a:lnTo>
                  <a:lnTo>
                    <a:pt x="6737" y="2867"/>
                  </a:lnTo>
                  <a:lnTo>
                    <a:pt x="6486" y="3014"/>
                  </a:lnTo>
                  <a:lnTo>
                    <a:pt x="6361" y="3014"/>
                  </a:lnTo>
                  <a:lnTo>
                    <a:pt x="6131" y="2323"/>
                  </a:lnTo>
                  <a:lnTo>
                    <a:pt x="5712" y="2281"/>
                  </a:lnTo>
                  <a:lnTo>
                    <a:pt x="5691" y="1465"/>
                  </a:lnTo>
                  <a:lnTo>
                    <a:pt x="5503" y="1549"/>
                  </a:lnTo>
                  <a:lnTo>
                    <a:pt x="5356" y="1172"/>
                  </a:lnTo>
                  <a:lnTo>
                    <a:pt x="5064" y="963"/>
                  </a:lnTo>
                  <a:lnTo>
                    <a:pt x="4122" y="963"/>
                  </a:lnTo>
                  <a:lnTo>
                    <a:pt x="3264" y="1047"/>
                  </a:lnTo>
                  <a:lnTo>
                    <a:pt x="2762" y="754"/>
                  </a:lnTo>
                  <a:lnTo>
                    <a:pt x="2427" y="628"/>
                  </a:lnTo>
                  <a:lnTo>
                    <a:pt x="1507"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9" name="Google Shape;579;p45"/>
            <p:cNvSpPr/>
            <p:nvPr/>
          </p:nvSpPr>
          <p:spPr>
            <a:xfrm>
              <a:off x="4085936" y="2839096"/>
              <a:ext cx="98666" cy="59262"/>
            </a:xfrm>
            <a:custGeom>
              <a:avLst/>
              <a:gdLst/>
              <a:ahLst/>
              <a:cxnLst/>
              <a:rect l="l" t="t" r="r" b="b"/>
              <a:pathLst>
                <a:path w="8286" h="5211" extrusionOk="0">
                  <a:moveTo>
                    <a:pt x="3160" y="0"/>
                  </a:moveTo>
                  <a:lnTo>
                    <a:pt x="3264" y="126"/>
                  </a:lnTo>
                  <a:lnTo>
                    <a:pt x="3180" y="189"/>
                  </a:lnTo>
                  <a:lnTo>
                    <a:pt x="3055" y="105"/>
                  </a:lnTo>
                  <a:lnTo>
                    <a:pt x="2929" y="189"/>
                  </a:lnTo>
                  <a:lnTo>
                    <a:pt x="2825" y="314"/>
                  </a:lnTo>
                  <a:lnTo>
                    <a:pt x="2636" y="335"/>
                  </a:lnTo>
                  <a:lnTo>
                    <a:pt x="2532" y="586"/>
                  </a:lnTo>
                  <a:lnTo>
                    <a:pt x="2553" y="795"/>
                  </a:lnTo>
                  <a:lnTo>
                    <a:pt x="2657" y="900"/>
                  </a:lnTo>
                  <a:lnTo>
                    <a:pt x="2616" y="1026"/>
                  </a:lnTo>
                  <a:lnTo>
                    <a:pt x="2385" y="1005"/>
                  </a:lnTo>
                  <a:lnTo>
                    <a:pt x="2092" y="1005"/>
                  </a:lnTo>
                  <a:lnTo>
                    <a:pt x="2009" y="1026"/>
                  </a:lnTo>
                  <a:lnTo>
                    <a:pt x="1779" y="1067"/>
                  </a:lnTo>
                  <a:lnTo>
                    <a:pt x="1402" y="628"/>
                  </a:lnTo>
                  <a:lnTo>
                    <a:pt x="983" y="398"/>
                  </a:lnTo>
                  <a:lnTo>
                    <a:pt x="628" y="335"/>
                  </a:lnTo>
                  <a:lnTo>
                    <a:pt x="335" y="440"/>
                  </a:lnTo>
                  <a:lnTo>
                    <a:pt x="0" y="754"/>
                  </a:lnTo>
                  <a:lnTo>
                    <a:pt x="0" y="816"/>
                  </a:lnTo>
                  <a:lnTo>
                    <a:pt x="84" y="900"/>
                  </a:lnTo>
                  <a:lnTo>
                    <a:pt x="126" y="963"/>
                  </a:lnTo>
                  <a:lnTo>
                    <a:pt x="209" y="1047"/>
                  </a:lnTo>
                  <a:lnTo>
                    <a:pt x="251" y="1151"/>
                  </a:lnTo>
                  <a:lnTo>
                    <a:pt x="356" y="1360"/>
                  </a:lnTo>
                  <a:lnTo>
                    <a:pt x="335" y="1528"/>
                  </a:lnTo>
                  <a:lnTo>
                    <a:pt x="293" y="1653"/>
                  </a:lnTo>
                  <a:lnTo>
                    <a:pt x="314" y="1946"/>
                  </a:lnTo>
                  <a:lnTo>
                    <a:pt x="356" y="2009"/>
                  </a:lnTo>
                  <a:lnTo>
                    <a:pt x="398" y="2093"/>
                  </a:lnTo>
                  <a:lnTo>
                    <a:pt x="607" y="2302"/>
                  </a:lnTo>
                  <a:lnTo>
                    <a:pt x="565" y="2218"/>
                  </a:lnTo>
                  <a:lnTo>
                    <a:pt x="523" y="2155"/>
                  </a:lnTo>
                  <a:lnTo>
                    <a:pt x="544" y="2114"/>
                  </a:lnTo>
                  <a:lnTo>
                    <a:pt x="732" y="2155"/>
                  </a:lnTo>
                  <a:lnTo>
                    <a:pt x="816" y="2093"/>
                  </a:lnTo>
                  <a:lnTo>
                    <a:pt x="858" y="2114"/>
                  </a:lnTo>
                  <a:lnTo>
                    <a:pt x="837" y="2260"/>
                  </a:lnTo>
                  <a:lnTo>
                    <a:pt x="858" y="2365"/>
                  </a:lnTo>
                  <a:lnTo>
                    <a:pt x="942" y="2323"/>
                  </a:lnTo>
                  <a:lnTo>
                    <a:pt x="983" y="2427"/>
                  </a:lnTo>
                  <a:lnTo>
                    <a:pt x="963" y="2490"/>
                  </a:lnTo>
                  <a:lnTo>
                    <a:pt x="858" y="2469"/>
                  </a:lnTo>
                  <a:lnTo>
                    <a:pt x="816" y="2469"/>
                  </a:lnTo>
                  <a:lnTo>
                    <a:pt x="753" y="2427"/>
                  </a:lnTo>
                  <a:lnTo>
                    <a:pt x="649" y="2511"/>
                  </a:lnTo>
                  <a:lnTo>
                    <a:pt x="649" y="2616"/>
                  </a:lnTo>
                  <a:lnTo>
                    <a:pt x="732" y="2699"/>
                  </a:lnTo>
                  <a:lnTo>
                    <a:pt x="711" y="2574"/>
                  </a:lnTo>
                  <a:lnTo>
                    <a:pt x="774" y="2574"/>
                  </a:lnTo>
                  <a:lnTo>
                    <a:pt x="837" y="2595"/>
                  </a:lnTo>
                  <a:lnTo>
                    <a:pt x="921" y="2616"/>
                  </a:lnTo>
                  <a:lnTo>
                    <a:pt x="963" y="2720"/>
                  </a:lnTo>
                  <a:lnTo>
                    <a:pt x="1130" y="2804"/>
                  </a:lnTo>
                  <a:lnTo>
                    <a:pt x="1172" y="2909"/>
                  </a:lnTo>
                  <a:lnTo>
                    <a:pt x="1151" y="3097"/>
                  </a:lnTo>
                  <a:lnTo>
                    <a:pt x="1172" y="3160"/>
                  </a:lnTo>
                  <a:lnTo>
                    <a:pt x="1172" y="3453"/>
                  </a:lnTo>
                  <a:lnTo>
                    <a:pt x="1235" y="3662"/>
                  </a:lnTo>
                  <a:lnTo>
                    <a:pt x="1339" y="3955"/>
                  </a:lnTo>
                  <a:lnTo>
                    <a:pt x="1444" y="3871"/>
                  </a:lnTo>
                  <a:lnTo>
                    <a:pt x="1716" y="3871"/>
                  </a:lnTo>
                  <a:lnTo>
                    <a:pt x="1779" y="3725"/>
                  </a:lnTo>
                  <a:lnTo>
                    <a:pt x="1862" y="3620"/>
                  </a:lnTo>
                  <a:lnTo>
                    <a:pt x="1967" y="3620"/>
                  </a:lnTo>
                  <a:lnTo>
                    <a:pt x="2197" y="3411"/>
                  </a:lnTo>
                  <a:lnTo>
                    <a:pt x="2427" y="3348"/>
                  </a:lnTo>
                  <a:lnTo>
                    <a:pt x="2636" y="3411"/>
                  </a:lnTo>
                  <a:lnTo>
                    <a:pt x="2699" y="3264"/>
                  </a:lnTo>
                  <a:lnTo>
                    <a:pt x="2804" y="3243"/>
                  </a:lnTo>
                  <a:lnTo>
                    <a:pt x="2929" y="3306"/>
                  </a:lnTo>
                  <a:lnTo>
                    <a:pt x="3055" y="3264"/>
                  </a:lnTo>
                  <a:lnTo>
                    <a:pt x="3264" y="3453"/>
                  </a:lnTo>
                  <a:lnTo>
                    <a:pt x="3432" y="3515"/>
                  </a:lnTo>
                  <a:lnTo>
                    <a:pt x="3766" y="3725"/>
                  </a:lnTo>
                  <a:lnTo>
                    <a:pt x="3871" y="3725"/>
                  </a:lnTo>
                  <a:lnTo>
                    <a:pt x="3955" y="3641"/>
                  </a:lnTo>
                  <a:lnTo>
                    <a:pt x="4185" y="3746"/>
                  </a:lnTo>
                  <a:lnTo>
                    <a:pt x="4310" y="3767"/>
                  </a:lnTo>
                  <a:lnTo>
                    <a:pt x="4331" y="3934"/>
                  </a:lnTo>
                  <a:lnTo>
                    <a:pt x="4394" y="3976"/>
                  </a:lnTo>
                  <a:lnTo>
                    <a:pt x="4520" y="3955"/>
                  </a:lnTo>
                  <a:lnTo>
                    <a:pt x="4729" y="3997"/>
                  </a:lnTo>
                  <a:lnTo>
                    <a:pt x="4959" y="4311"/>
                  </a:lnTo>
                  <a:lnTo>
                    <a:pt x="5231" y="4352"/>
                  </a:lnTo>
                  <a:lnTo>
                    <a:pt x="5357" y="4394"/>
                  </a:lnTo>
                  <a:lnTo>
                    <a:pt x="5461" y="4562"/>
                  </a:lnTo>
                  <a:lnTo>
                    <a:pt x="5419" y="4666"/>
                  </a:lnTo>
                  <a:lnTo>
                    <a:pt x="5461" y="4792"/>
                  </a:lnTo>
                  <a:lnTo>
                    <a:pt x="5461" y="4876"/>
                  </a:lnTo>
                  <a:lnTo>
                    <a:pt x="5524" y="4980"/>
                  </a:lnTo>
                  <a:lnTo>
                    <a:pt x="5566" y="4938"/>
                  </a:lnTo>
                  <a:lnTo>
                    <a:pt x="5691" y="4980"/>
                  </a:lnTo>
                  <a:lnTo>
                    <a:pt x="5775" y="5043"/>
                  </a:lnTo>
                  <a:lnTo>
                    <a:pt x="5880" y="5043"/>
                  </a:lnTo>
                  <a:lnTo>
                    <a:pt x="5963" y="4980"/>
                  </a:lnTo>
                  <a:lnTo>
                    <a:pt x="6047" y="4980"/>
                  </a:lnTo>
                  <a:lnTo>
                    <a:pt x="6173" y="5085"/>
                  </a:lnTo>
                  <a:lnTo>
                    <a:pt x="6214" y="5148"/>
                  </a:lnTo>
                  <a:lnTo>
                    <a:pt x="6277" y="5210"/>
                  </a:lnTo>
                  <a:lnTo>
                    <a:pt x="6319" y="5148"/>
                  </a:lnTo>
                  <a:lnTo>
                    <a:pt x="6486" y="5127"/>
                  </a:lnTo>
                  <a:lnTo>
                    <a:pt x="6570" y="5022"/>
                  </a:lnTo>
                  <a:lnTo>
                    <a:pt x="6591" y="4938"/>
                  </a:lnTo>
                  <a:lnTo>
                    <a:pt x="6675" y="4896"/>
                  </a:lnTo>
                  <a:lnTo>
                    <a:pt x="6633" y="4813"/>
                  </a:lnTo>
                  <a:lnTo>
                    <a:pt x="6821" y="4708"/>
                  </a:lnTo>
                  <a:lnTo>
                    <a:pt x="7030" y="4666"/>
                  </a:lnTo>
                  <a:lnTo>
                    <a:pt x="7051" y="4604"/>
                  </a:lnTo>
                  <a:lnTo>
                    <a:pt x="7135" y="4520"/>
                  </a:lnTo>
                  <a:lnTo>
                    <a:pt x="7240" y="4499"/>
                  </a:lnTo>
                  <a:lnTo>
                    <a:pt x="7261" y="4373"/>
                  </a:lnTo>
                  <a:lnTo>
                    <a:pt x="7261" y="4206"/>
                  </a:lnTo>
                  <a:lnTo>
                    <a:pt x="7407" y="4080"/>
                  </a:lnTo>
                  <a:lnTo>
                    <a:pt x="7407" y="3955"/>
                  </a:lnTo>
                  <a:lnTo>
                    <a:pt x="7344" y="3892"/>
                  </a:lnTo>
                  <a:lnTo>
                    <a:pt x="7365" y="3850"/>
                  </a:lnTo>
                  <a:lnTo>
                    <a:pt x="7428" y="3829"/>
                  </a:lnTo>
                  <a:lnTo>
                    <a:pt x="7470" y="3767"/>
                  </a:lnTo>
                  <a:lnTo>
                    <a:pt x="7637" y="3725"/>
                  </a:lnTo>
                  <a:lnTo>
                    <a:pt x="7679" y="3725"/>
                  </a:lnTo>
                  <a:lnTo>
                    <a:pt x="7846" y="3620"/>
                  </a:lnTo>
                  <a:lnTo>
                    <a:pt x="7993" y="3557"/>
                  </a:lnTo>
                  <a:lnTo>
                    <a:pt x="8098" y="3641"/>
                  </a:lnTo>
                  <a:lnTo>
                    <a:pt x="8244" y="3620"/>
                  </a:lnTo>
                  <a:lnTo>
                    <a:pt x="8265" y="3641"/>
                  </a:lnTo>
                  <a:lnTo>
                    <a:pt x="8286" y="3641"/>
                  </a:lnTo>
                  <a:lnTo>
                    <a:pt x="8265" y="3369"/>
                  </a:lnTo>
                  <a:lnTo>
                    <a:pt x="8265" y="3223"/>
                  </a:lnTo>
                  <a:lnTo>
                    <a:pt x="8056" y="3097"/>
                  </a:lnTo>
                  <a:lnTo>
                    <a:pt x="7972" y="3097"/>
                  </a:lnTo>
                  <a:lnTo>
                    <a:pt x="7888" y="3013"/>
                  </a:lnTo>
                  <a:lnTo>
                    <a:pt x="7574" y="2992"/>
                  </a:lnTo>
                  <a:lnTo>
                    <a:pt x="7198" y="2699"/>
                  </a:lnTo>
                  <a:lnTo>
                    <a:pt x="6779" y="2511"/>
                  </a:lnTo>
                  <a:lnTo>
                    <a:pt x="6382" y="2218"/>
                  </a:lnTo>
                  <a:lnTo>
                    <a:pt x="6005" y="1988"/>
                  </a:lnTo>
                  <a:lnTo>
                    <a:pt x="5796" y="1904"/>
                  </a:lnTo>
                  <a:lnTo>
                    <a:pt x="5670" y="1653"/>
                  </a:lnTo>
                  <a:lnTo>
                    <a:pt x="5629" y="1528"/>
                  </a:lnTo>
                  <a:lnTo>
                    <a:pt x="5524" y="1423"/>
                  </a:lnTo>
                  <a:lnTo>
                    <a:pt x="5419" y="1067"/>
                  </a:lnTo>
                  <a:lnTo>
                    <a:pt x="5168" y="921"/>
                  </a:lnTo>
                  <a:lnTo>
                    <a:pt x="5043" y="900"/>
                  </a:lnTo>
                  <a:lnTo>
                    <a:pt x="4959" y="942"/>
                  </a:lnTo>
                  <a:lnTo>
                    <a:pt x="4624" y="795"/>
                  </a:lnTo>
                  <a:lnTo>
                    <a:pt x="4185" y="544"/>
                  </a:lnTo>
                  <a:lnTo>
                    <a:pt x="4164" y="419"/>
                  </a:lnTo>
                  <a:lnTo>
                    <a:pt x="3808" y="210"/>
                  </a:lnTo>
                  <a:lnTo>
                    <a:pt x="3432" y="21"/>
                  </a:lnTo>
                  <a:lnTo>
                    <a:pt x="3160"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80" name="Google Shape;580;p45"/>
            <p:cNvGrpSpPr/>
            <p:nvPr/>
          </p:nvGrpSpPr>
          <p:grpSpPr>
            <a:xfrm>
              <a:off x="4295710" y="3079670"/>
              <a:ext cx="14968" cy="27135"/>
              <a:chOff x="4842300" y="3099950"/>
              <a:chExt cx="31425" cy="59650"/>
            </a:xfrm>
          </p:grpSpPr>
          <p:sp>
            <p:nvSpPr>
              <p:cNvPr id="581" name="Google Shape;581;p45"/>
              <p:cNvSpPr/>
              <p:nvPr/>
            </p:nvSpPr>
            <p:spPr>
              <a:xfrm>
                <a:off x="4842300" y="3122950"/>
                <a:ext cx="2125" cy="6825"/>
              </a:xfrm>
              <a:custGeom>
                <a:avLst/>
                <a:gdLst/>
                <a:ahLst/>
                <a:cxnLst/>
                <a:rect l="l" t="t" r="r" b="b"/>
                <a:pathLst>
                  <a:path w="85" h="273" extrusionOk="0">
                    <a:moveTo>
                      <a:pt x="84" y="1"/>
                    </a:moveTo>
                    <a:lnTo>
                      <a:pt x="1" y="22"/>
                    </a:lnTo>
                    <a:lnTo>
                      <a:pt x="43" y="126"/>
                    </a:lnTo>
                    <a:lnTo>
                      <a:pt x="1" y="273"/>
                    </a:lnTo>
                    <a:lnTo>
                      <a:pt x="64" y="126"/>
                    </a:lnTo>
                    <a:lnTo>
                      <a:pt x="43" y="22"/>
                    </a:lnTo>
                    <a:lnTo>
                      <a:pt x="84" y="22"/>
                    </a:lnTo>
                    <a:lnTo>
                      <a:pt x="84"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2" name="Google Shape;582;p45"/>
              <p:cNvSpPr/>
              <p:nvPr/>
            </p:nvSpPr>
            <p:spPr>
              <a:xfrm>
                <a:off x="4842300" y="3106225"/>
                <a:ext cx="31425" cy="53375"/>
              </a:xfrm>
              <a:custGeom>
                <a:avLst/>
                <a:gdLst/>
                <a:ahLst/>
                <a:cxnLst/>
                <a:rect l="l" t="t" r="r" b="b"/>
                <a:pathLst>
                  <a:path w="1257" h="2135" extrusionOk="0">
                    <a:moveTo>
                      <a:pt x="273" y="0"/>
                    </a:moveTo>
                    <a:lnTo>
                      <a:pt x="273" y="21"/>
                    </a:lnTo>
                    <a:lnTo>
                      <a:pt x="294" y="42"/>
                    </a:lnTo>
                    <a:lnTo>
                      <a:pt x="273" y="63"/>
                    </a:lnTo>
                    <a:lnTo>
                      <a:pt x="252" y="105"/>
                    </a:lnTo>
                    <a:lnTo>
                      <a:pt x="252" y="126"/>
                    </a:lnTo>
                    <a:lnTo>
                      <a:pt x="252" y="209"/>
                    </a:lnTo>
                    <a:lnTo>
                      <a:pt x="189" y="314"/>
                    </a:lnTo>
                    <a:lnTo>
                      <a:pt x="147" y="272"/>
                    </a:lnTo>
                    <a:lnTo>
                      <a:pt x="84" y="230"/>
                    </a:lnTo>
                    <a:lnTo>
                      <a:pt x="1" y="230"/>
                    </a:lnTo>
                    <a:lnTo>
                      <a:pt x="1" y="251"/>
                    </a:lnTo>
                    <a:lnTo>
                      <a:pt x="84" y="272"/>
                    </a:lnTo>
                    <a:lnTo>
                      <a:pt x="105" y="335"/>
                    </a:lnTo>
                    <a:lnTo>
                      <a:pt x="84" y="356"/>
                    </a:lnTo>
                    <a:lnTo>
                      <a:pt x="147" y="461"/>
                    </a:lnTo>
                    <a:lnTo>
                      <a:pt x="147" y="628"/>
                    </a:lnTo>
                    <a:lnTo>
                      <a:pt x="84" y="691"/>
                    </a:lnTo>
                    <a:lnTo>
                      <a:pt x="64" y="942"/>
                    </a:lnTo>
                    <a:lnTo>
                      <a:pt x="84" y="1005"/>
                    </a:lnTo>
                    <a:lnTo>
                      <a:pt x="43" y="1046"/>
                    </a:lnTo>
                    <a:lnTo>
                      <a:pt x="84" y="1277"/>
                    </a:lnTo>
                    <a:lnTo>
                      <a:pt x="84" y="1360"/>
                    </a:lnTo>
                    <a:lnTo>
                      <a:pt x="168" y="1611"/>
                    </a:lnTo>
                    <a:lnTo>
                      <a:pt x="252" y="1925"/>
                    </a:lnTo>
                    <a:lnTo>
                      <a:pt x="315" y="2051"/>
                    </a:lnTo>
                    <a:lnTo>
                      <a:pt x="461" y="2134"/>
                    </a:lnTo>
                    <a:lnTo>
                      <a:pt x="587" y="2113"/>
                    </a:lnTo>
                    <a:lnTo>
                      <a:pt x="775" y="2093"/>
                    </a:lnTo>
                    <a:lnTo>
                      <a:pt x="942" y="2030"/>
                    </a:lnTo>
                    <a:lnTo>
                      <a:pt x="1131" y="1821"/>
                    </a:lnTo>
                    <a:lnTo>
                      <a:pt x="1214" y="1674"/>
                    </a:lnTo>
                    <a:lnTo>
                      <a:pt x="1256" y="1569"/>
                    </a:lnTo>
                    <a:lnTo>
                      <a:pt x="1235" y="1486"/>
                    </a:lnTo>
                    <a:lnTo>
                      <a:pt x="1256" y="1423"/>
                    </a:lnTo>
                    <a:lnTo>
                      <a:pt x="1256" y="1277"/>
                    </a:lnTo>
                    <a:lnTo>
                      <a:pt x="1235" y="1214"/>
                    </a:lnTo>
                    <a:lnTo>
                      <a:pt x="1256" y="1109"/>
                    </a:lnTo>
                    <a:lnTo>
                      <a:pt x="1152" y="1046"/>
                    </a:lnTo>
                    <a:lnTo>
                      <a:pt x="1089" y="795"/>
                    </a:lnTo>
                    <a:lnTo>
                      <a:pt x="1005" y="628"/>
                    </a:lnTo>
                    <a:lnTo>
                      <a:pt x="900" y="628"/>
                    </a:lnTo>
                    <a:lnTo>
                      <a:pt x="900" y="586"/>
                    </a:lnTo>
                    <a:lnTo>
                      <a:pt x="796" y="586"/>
                    </a:lnTo>
                    <a:lnTo>
                      <a:pt x="921" y="544"/>
                    </a:lnTo>
                    <a:lnTo>
                      <a:pt x="900" y="481"/>
                    </a:lnTo>
                    <a:lnTo>
                      <a:pt x="838" y="461"/>
                    </a:lnTo>
                    <a:lnTo>
                      <a:pt x="775" y="335"/>
                    </a:lnTo>
                    <a:lnTo>
                      <a:pt x="712" y="335"/>
                    </a:lnTo>
                    <a:lnTo>
                      <a:pt x="691" y="230"/>
                    </a:lnTo>
                    <a:lnTo>
                      <a:pt x="670" y="168"/>
                    </a:lnTo>
                    <a:lnTo>
                      <a:pt x="670" y="126"/>
                    </a:lnTo>
                    <a:lnTo>
                      <a:pt x="482" y="42"/>
                    </a:lnTo>
                    <a:lnTo>
                      <a:pt x="461" y="105"/>
                    </a:lnTo>
                    <a:lnTo>
                      <a:pt x="377" y="63"/>
                    </a:lnTo>
                    <a:lnTo>
                      <a:pt x="398" y="21"/>
                    </a:lnTo>
                    <a:lnTo>
                      <a:pt x="273"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3" name="Google Shape;583;p45"/>
              <p:cNvSpPr/>
              <p:nvPr/>
            </p:nvSpPr>
            <p:spPr>
              <a:xfrm>
                <a:off x="4844400" y="3099950"/>
                <a:ext cx="5250" cy="4725"/>
              </a:xfrm>
              <a:custGeom>
                <a:avLst/>
                <a:gdLst/>
                <a:ahLst/>
                <a:cxnLst/>
                <a:rect l="l" t="t" r="r" b="b"/>
                <a:pathLst>
                  <a:path w="210" h="189" extrusionOk="0">
                    <a:moveTo>
                      <a:pt x="189" y="0"/>
                    </a:moveTo>
                    <a:lnTo>
                      <a:pt x="0" y="42"/>
                    </a:lnTo>
                    <a:lnTo>
                      <a:pt x="0" y="105"/>
                    </a:lnTo>
                    <a:lnTo>
                      <a:pt x="126" y="188"/>
                    </a:lnTo>
                    <a:lnTo>
                      <a:pt x="126" y="147"/>
                    </a:lnTo>
                    <a:lnTo>
                      <a:pt x="168" y="147"/>
                    </a:lnTo>
                    <a:lnTo>
                      <a:pt x="210" y="42"/>
                    </a:lnTo>
                    <a:lnTo>
                      <a:pt x="189"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4" name="Google Shape;584;p45"/>
              <p:cNvSpPr/>
              <p:nvPr/>
            </p:nvSpPr>
            <p:spPr>
              <a:xfrm>
                <a:off x="4849625" y="3101500"/>
                <a:ext cx="7875" cy="6300"/>
              </a:xfrm>
              <a:custGeom>
                <a:avLst/>
                <a:gdLst/>
                <a:ahLst/>
                <a:cxnLst/>
                <a:rect l="l" t="t" r="r" b="b"/>
                <a:pathLst>
                  <a:path w="315" h="252" extrusionOk="0">
                    <a:moveTo>
                      <a:pt x="43" y="1"/>
                    </a:moveTo>
                    <a:lnTo>
                      <a:pt x="43" y="43"/>
                    </a:lnTo>
                    <a:lnTo>
                      <a:pt x="84" y="85"/>
                    </a:lnTo>
                    <a:lnTo>
                      <a:pt x="1" y="85"/>
                    </a:lnTo>
                    <a:lnTo>
                      <a:pt x="1" y="105"/>
                    </a:lnTo>
                    <a:lnTo>
                      <a:pt x="126" y="147"/>
                    </a:lnTo>
                    <a:lnTo>
                      <a:pt x="189" y="210"/>
                    </a:lnTo>
                    <a:lnTo>
                      <a:pt x="273" y="210"/>
                    </a:lnTo>
                    <a:lnTo>
                      <a:pt x="315" y="252"/>
                    </a:lnTo>
                    <a:lnTo>
                      <a:pt x="294" y="210"/>
                    </a:lnTo>
                    <a:lnTo>
                      <a:pt x="168" y="105"/>
                    </a:lnTo>
                    <a:lnTo>
                      <a:pt x="168" y="22"/>
                    </a:lnTo>
                    <a:lnTo>
                      <a:pt x="43"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85" name="Google Shape;585;p45"/>
            <p:cNvSpPr/>
            <p:nvPr/>
          </p:nvSpPr>
          <p:spPr>
            <a:xfrm>
              <a:off x="4210500" y="2911903"/>
              <a:ext cx="193104" cy="180152"/>
            </a:xfrm>
            <a:custGeom>
              <a:avLst/>
              <a:gdLst/>
              <a:ahLst/>
              <a:cxnLst/>
              <a:rect l="l" t="t" r="r" b="b"/>
              <a:pathLst>
                <a:path w="16217" h="15841" extrusionOk="0">
                  <a:moveTo>
                    <a:pt x="6906" y="15150"/>
                  </a:moveTo>
                  <a:lnTo>
                    <a:pt x="6927" y="15212"/>
                  </a:lnTo>
                  <a:lnTo>
                    <a:pt x="6927" y="15171"/>
                  </a:lnTo>
                  <a:lnTo>
                    <a:pt x="6906" y="15150"/>
                  </a:lnTo>
                  <a:close/>
                  <a:moveTo>
                    <a:pt x="3997" y="1"/>
                  </a:moveTo>
                  <a:lnTo>
                    <a:pt x="3914" y="147"/>
                  </a:lnTo>
                  <a:lnTo>
                    <a:pt x="3788" y="147"/>
                  </a:lnTo>
                  <a:lnTo>
                    <a:pt x="3600" y="294"/>
                  </a:lnTo>
                  <a:lnTo>
                    <a:pt x="3453" y="587"/>
                  </a:lnTo>
                  <a:lnTo>
                    <a:pt x="3391" y="629"/>
                  </a:lnTo>
                  <a:lnTo>
                    <a:pt x="3286" y="733"/>
                  </a:lnTo>
                  <a:lnTo>
                    <a:pt x="3223" y="733"/>
                  </a:lnTo>
                  <a:lnTo>
                    <a:pt x="3119" y="817"/>
                  </a:lnTo>
                  <a:lnTo>
                    <a:pt x="3014" y="838"/>
                  </a:lnTo>
                  <a:lnTo>
                    <a:pt x="2826" y="1026"/>
                  </a:lnTo>
                  <a:lnTo>
                    <a:pt x="2846" y="1089"/>
                  </a:lnTo>
                  <a:lnTo>
                    <a:pt x="2930" y="1298"/>
                  </a:lnTo>
                  <a:lnTo>
                    <a:pt x="2867" y="1570"/>
                  </a:lnTo>
                  <a:lnTo>
                    <a:pt x="2867" y="1717"/>
                  </a:lnTo>
                  <a:lnTo>
                    <a:pt x="2763" y="1779"/>
                  </a:lnTo>
                  <a:lnTo>
                    <a:pt x="2616" y="1968"/>
                  </a:lnTo>
                  <a:lnTo>
                    <a:pt x="2700" y="2031"/>
                  </a:lnTo>
                  <a:lnTo>
                    <a:pt x="2700" y="2135"/>
                  </a:lnTo>
                  <a:lnTo>
                    <a:pt x="2637" y="2261"/>
                  </a:lnTo>
                  <a:lnTo>
                    <a:pt x="2428" y="2365"/>
                  </a:lnTo>
                  <a:lnTo>
                    <a:pt x="2323" y="2554"/>
                  </a:lnTo>
                  <a:lnTo>
                    <a:pt x="2302" y="2721"/>
                  </a:lnTo>
                  <a:lnTo>
                    <a:pt x="2219" y="2867"/>
                  </a:lnTo>
                  <a:lnTo>
                    <a:pt x="1968" y="3035"/>
                  </a:lnTo>
                  <a:lnTo>
                    <a:pt x="1863" y="3391"/>
                  </a:lnTo>
                  <a:lnTo>
                    <a:pt x="1675" y="3600"/>
                  </a:lnTo>
                  <a:lnTo>
                    <a:pt x="1361" y="3600"/>
                  </a:lnTo>
                  <a:lnTo>
                    <a:pt x="1152" y="3725"/>
                  </a:lnTo>
                  <a:lnTo>
                    <a:pt x="1068" y="3704"/>
                  </a:lnTo>
                  <a:lnTo>
                    <a:pt x="1047" y="3600"/>
                  </a:lnTo>
                  <a:lnTo>
                    <a:pt x="922" y="3537"/>
                  </a:lnTo>
                  <a:lnTo>
                    <a:pt x="838" y="3600"/>
                  </a:lnTo>
                  <a:lnTo>
                    <a:pt x="733" y="3642"/>
                  </a:lnTo>
                  <a:lnTo>
                    <a:pt x="691" y="3746"/>
                  </a:lnTo>
                  <a:lnTo>
                    <a:pt x="545" y="3956"/>
                  </a:lnTo>
                  <a:lnTo>
                    <a:pt x="461" y="3976"/>
                  </a:lnTo>
                  <a:lnTo>
                    <a:pt x="357" y="4228"/>
                  </a:lnTo>
                  <a:lnTo>
                    <a:pt x="357" y="4374"/>
                  </a:lnTo>
                  <a:lnTo>
                    <a:pt x="461" y="4353"/>
                  </a:lnTo>
                  <a:lnTo>
                    <a:pt x="608" y="4395"/>
                  </a:lnTo>
                  <a:lnTo>
                    <a:pt x="670" y="4374"/>
                  </a:lnTo>
                  <a:lnTo>
                    <a:pt x="775" y="4374"/>
                  </a:lnTo>
                  <a:lnTo>
                    <a:pt x="859" y="4562"/>
                  </a:lnTo>
                  <a:lnTo>
                    <a:pt x="838" y="4688"/>
                  </a:lnTo>
                  <a:lnTo>
                    <a:pt x="859" y="4897"/>
                  </a:lnTo>
                  <a:lnTo>
                    <a:pt x="1068" y="5023"/>
                  </a:lnTo>
                  <a:lnTo>
                    <a:pt x="1173" y="5023"/>
                  </a:lnTo>
                  <a:lnTo>
                    <a:pt x="1256" y="5085"/>
                  </a:lnTo>
                  <a:lnTo>
                    <a:pt x="1214" y="5169"/>
                  </a:lnTo>
                  <a:lnTo>
                    <a:pt x="1340" y="5316"/>
                  </a:lnTo>
                  <a:lnTo>
                    <a:pt x="1466" y="5692"/>
                  </a:lnTo>
                  <a:lnTo>
                    <a:pt x="1445" y="5755"/>
                  </a:lnTo>
                  <a:lnTo>
                    <a:pt x="1486" y="5818"/>
                  </a:lnTo>
                  <a:lnTo>
                    <a:pt x="1382" y="5860"/>
                  </a:lnTo>
                  <a:lnTo>
                    <a:pt x="1256" y="5943"/>
                  </a:lnTo>
                  <a:lnTo>
                    <a:pt x="1194" y="5860"/>
                  </a:lnTo>
                  <a:lnTo>
                    <a:pt x="1256" y="5797"/>
                  </a:lnTo>
                  <a:lnTo>
                    <a:pt x="1256" y="5797"/>
                  </a:lnTo>
                  <a:lnTo>
                    <a:pt x="1131" y="5818"/>
                  </a:lnTo>
                  <a:lnTo>
                    <a:pt x="1068" y="5860"/>
                  </a:lnTo>
                  <a:lnTo>
                    <a:pt x="838" y="5964"/>
                  </a:lnTo>
                  <a:lnTo>
                    <a:pt x="440" y="5943"/>
                  </a:lnTo>
                  <a:lnTo>
                    <a:pt x="336" y="6006"/>
                  </a:lnTo>
                  <a:lnTo>
                    <a:pt x="252" y="5964"/>
                  </a:lnTo>
                  <a:lnTo>
                    <a:pt x="210" y="6111"/>
                  </a:lnTo>
                  <a:lnTo>
                    <a:pt x="126" y="6132"/>
                  </a:lnTo>
                  <a:lnTo>
                    <a:pt x="22" y="6215"/>
                  </a:lnTo>
                  <a:lnTo>
                    <a:pt x="1" y="6362"/>
                  </a:lnTo>
                  <a:lnTo>
                    <a:pt x="168" y="6257"/>
                  </a:lnTo>
                  <a:lnTo>
                    <a:pt x="336" y="6236"/>
                  </a:lnTo>
                  <a:lnTo>
                    <a:pt x="210" y="6320"/>
                  </a:lnTo>
                  <a:lnTo>
                    <a:pt x="106" y="6445"/>
                  </a:lnTo>
                  <a:lnTo>
                    <a:pt x="85" y="6571"/>
                  </a:lnTo>
                  <a:lnTo>
                    <a:pt x="147" y="6592"/>
                  </a:lnTo>
                  <a:lnTo>
                    <a:pt x="336" y="6780"/>
                  </a:lnTo>
                  <a:lnTo>
                    <a:pt x="691" y="6906"/>
                  </a:lnTo>
                  <a:lnTo>
                    <a:pt x="817" y="6885"/>
                  </a:lnTo>
                  <a:lnTo>
                    <a:pt x="963" y="6885"/>
                  </a:lnTo>
                  <a:lnTo>
                    <a:pt x="1194" y="6780"/>
                  </a:lnTo>
                  <a:lnTo>
                    <a:pt x="1194" y="6738"/>
                  </a:lnTo>
                  <a:lnTo>
                    <a:pt x="1194" y="6697"/>
                  </a:lnTo>
                  <a:lnTo>
                    <a:pt x="1214" y="6697"/>
                  </a:lnTo>
                  <a:lnTo>
                    <a:pt x="1340" y="6738"/>
                  </a:lnTo>
                  <a:lnTo>
                    <a:pt x="1298" y="6843"/>
                  </a:lnTo>
                  <a:lnTo>
                    <a:pt x="1256" y="6843"/>
                  </a:lnTo>
                  <a:lnTo>
                    <a:pt x="1152" y="6989"/>
                  </a:lnTo>
                  <a:lnTo>
                    <a:pt x="1068" y="6989"/>
                  </a:lnTo>
                  <a:lnTo>
                    <a:pt x="838" y="7178"/>
                  </a:lnTo>
                  <a:lnTo>
                    <a:pt x="838" y="7220"/>
                  </a:lnTo>
                  <a:lnTo>
                    <a:pt x="754" y="7199"/>
                  </a:lnTo>
                  <a:lnTo>
                    <a:pt x="733" y="7199"/>
                  </a:lnTo>
                  <a:lnTo>
                    <a:pt x="650" y="7261"/>
                  </a:lnTo>
                  <a:lnTo>
                    <a:pt x="566" y="7220"/>
                  </a:lnTo>
                  <a:lnTo>
                    <a:pt x="566" y="7115"/>
                  </a:lnTo>
                  <a:lnTo>
                    <a:pt x="503" y="7115"/>
                  </a:lnTo>
                  <a:lnTo>
                    <a:pt x="461" y="7094"/>
                  </a:lnTo>
                  <a:lnTo>
                    <a:pt x="419" y="7094"/>
                  </a:lnTo>
                  <a:lnTo>
                    <a:pt x="398" y="7178"/>
                  </a:lnTo>
                  <a:lnTo>
                    <a:pt x="419" y="7261"/>
                  </a:lnTo>
                  <a:lnTo>
                    <a:pt x="650" y="7492"/>
                  </a:lnTo>
                  <a:lnTo>
                    <a:pt x="733" y="7533"/>
                  </a:lnTo>
                  <a:lnTo>
                    <a:pt x="775" y="7533"/>
                  </a:lnTo>
                  <a:lnTo>
                    <a:pt x="817" y="7575"/>
                  </a:lnTo>
                  <a:lnTo>
                    <a:pt x="984" y="7826"/>
                  </a:lnTo>
                  <a:lnTo>
                    <a:pt x="1403" y="8161"/>
                  </a:lnTo>
                  <a:lnTo>
                    <a:pt x="1612" y="8224"/>
                  </a:lnTo>
                  <a:lnTo>
                    <a:pt x="1779" y="8161"/>
                  </a:lnTo>
                  <a:lnTo>
                    <a:pt x="2072" y="7994"/>
                  </a:lnTo>
                  <a:lnTo>
                    <a:pt x="2261" y="7889"/>
                  </a:lnTo>
                  <a:lnTo>
                    <a:pt x="2261" y="7826"/>
                  </a:lnTo>
                  <a:lnTo>
                    <a:pt x="2344" y="7722"/>
                  </a:lnTo>
                  <a:lnTo>
                    <a:pt x="2386" y="7513"/>
                  </a:lnTo>
                  <a:lnTo>
                    <a:pt x="2302" y="7408"/>
                  </a:lnTo>
                  <a:lnTo>
                    <a:pt x="2386" y="7199"/>
                  </a:lnTo>
                  <a:lnTo>
                    <a:pt x="2386" y="7094"/>
                  </a:lnTo>
                  <a:lnTo>
                    <a:pt x="2407" y="7010"/>
                  </a:lnTo>
                  <a:lnTo>
                    <a:pt x="2428" y="7094"/>
                  </a:lnTo>
                  <a:lnTo>
                    <a:pt x="2595" y="7094"/>
                  </a:lnTo>
                  <a:lnTo>
                    <a:pt x="2637" y="7115"/>
                  </a:lnTo>
                  <a:lnTo>
                    <a:pt x="2742" y="7073"/>
                  </a:lnTo>
                  <a:lnTo>
                    <a:pt x="2721" y="7115"/>
                  </a:lnTo>
                  <a:lnTo>
                    <a:pt x="2616" y="7220"/>
                  </a:lnTo>
                  <a:lnTo>
                    <a:pt x="2533" y="7199"/>
                  </a:lnTo>
                  <a:lnTo>
                    <a:pt x="2512" y="7220"/>
                  </a:lnTo>
                  <a:lnTo>
                    <a:pt x="2491" y="7366"/>
                  </a:lnTo>
                  <a:lnTo>
                    <a:pt x="2533" y="7429"/>
                  </a:lnTo>
                  <a:lnTo>
                    <a:pt x="2533" y="7533"/>
                  </a:lnTo>
                  <a:lnTo>
                    <a:pt x="2595" y="7575"/>
                  </a:lnTo>
                  <a:lnTo>
                    <a:pt x="2742" y="7533"/>
                  </a:lnTo>
                  <a:lnTo>
                    <a:pt x="2826" y="7575"/>
                  </a:lnTo>
                  <a:lnTo>
                    <a:pt x="2742" y="7575"/>
                  </a:lnTo>
                  <a:lnTo>
                    <a:pt x="2700" y="7617"/>
                  </a:lnTo>
                  <a:lnTo>
                    <a:pt x="2554" y="7701"/>
                  </a:lnTo>
                  <a:lnTo>
                    <a:pt x="2616" y="7952"/>
                  </a:lnTo>
                  <a:lnTo>
                    <a:pt x="2700" y="8015"/>
                  </a:lnTo>
                  <a:lnTo>
                    <a:pt x="2742" y="8203"/>
                  </a:lnTo>
                  <a:lnTo>
                    <a:pt x="2742" y="8349"/>
                  </a:lnTo>
                  <a:lnTo>
                    <a:pt x="2700" y="8475"/>
                  </a:lnTo>
                  <a:lnTo>
                    <a:pt x="2700" y="8580"/>
                  </a:lnTo>
                  <a:lnTo>
                    <a:pt x="2784" y="8642"/>
                  </a:lnTo>
                  <a:lnTo>
                    <a:pt x="2700" y="8684"/>
                  </a:lnTo>
                  <a:lnTo>
                    <a:pt x="2721" y="8873"/>
                  </a:lnTo>
                  <a:lnTo>
                    <a:pt x="2867" y="9186"/>
                  </a:lnTo>
                  <a:lnTo>
                    <a:pt x="2909" y="9291"/>
                  </a:lnTo>
                  <a:lnTo>
                    <a:pt x="2951" y="9375"/>
                  </a:lnTo>
                  <a:lnTo>
                    <a:pt x="2867" y="9396"/>
                  </a:lnTo>
                  <a:lnTo>
                    <a:pt x="2867" y="9521"/>
                  </a:lnTo>
                  <a:lnTo>
                    <a:pt x="3035" y="9730"/>
                  </a:lnTo>
                  <a:lnTo>
                    <a:pt x="2909" y="9730"/>
                  </a:lnTo>
                  <a:lnTo>
                    <a:pt x="3035" y="9919"/>
                  </a:lnTo>
                  <a:lnTo>
                    <a:pt x="3035" y="10086"/>
                  </a:lnTo>
                  <a:lnTo>
                    <a:pt x="3265" y="10546"/>
                  </a:lnTo>
                  <a:lnTo>
                    <a:pt x="3265" y="10860"/>
                  </a:lnTo>
                  <a:lnTo>
                    <a:pt x="3370" y="11132"/>
                  </a:lnTo>
                  <a:lnTo>
                    <a:pt x="3453" y="11174"/>
                  </a:lnTo>
                  <a:lnTo>
                    <a:pt x="3495" y="11342"/>
                  </a:lnTo>
                  <a:lnTo>
                    <a:pt x="3579" y="11383"/>
                  </a:lnTo>
                  <a:lnTo>
                    <a:pt x="3579" y="11467"/>
                  </a:lnTo>
                  <a:lnTo>
                    <a:pt x="3704" y="11697"/>
                  </a:lnTo>
                  <a:lnTo>
                    <a:pt x="3767" y="11718"/>
                  </a:lnTo>
                  <a:lnTo>
                    <a:pt x="3767" y="11781"/>
                  </a:lnTo>
                  <a:lnTo>
                    <a:pt x="3893" y="11969"/>
                  </a:lnTo>
                  <a:lnTo>
                    <a:pt x="3955" y="11969"/>
                  </a:lnTo>
                  <a:lnTo>
                    <a:pt x="3955" y="12178"/>
                  </a:lnTo>
                  <a:lnTo>
                    <a:pt x="3997" y="12241"/>
                  </a:lnTo>
                  <a:lnTo>
                    <a:pt x="4081" y="12388"/>
                  </a:lnTo>
                  <a:lnTo>
                    <a:pt x="4102" y="12555"/>
                  </a:lnTo>
                  <a:lnTo>
                    <a:pt x="4207" y="12827"/>
                  </a:lnTo>
                  <a:lnTo>
                    <a:pt x="4269" y="12932"/>
                  </a:lnTo>
                  <a:lnTo>
                    <a:pt x="4290" y="13162"/>
                  </a:lnTo>
                  <a:lnTo>
                    <a:pt x="4332" y="13225"/>
                  </a:lnTo>
                  <a:lnTo>
                    <a:pt x="4416" y="13371"/>
                  </a:lnTo>
                  <a:lnTo>
                    <a:pt x="4583" y="13539"/>
                  </a:lnTo>
                  <a:lnTo>
                    <a:pt x="4604" y="13539"/>
                  </a:lnTo>
                  <a:lnTo>
                    <a:pt x="4709" y="13685"/>
                  </a:lnTo>
                  <a:lnTo>
                    <a:pt x="4876" y="13894"/>
                  </a:lnTo>
                  <a:lnTo>
                    <a:pt x="4939" y="14083"/>
                  </a:lnTo>
                  <a:lnTo>
                    <a:pt x="5002" y="14229"/>
                  </a:lnTo>
                  <a:lnTo>
                    <a:pt x="5043" y="14271"/>
                  </a:lnTo>
                  <a:lnTo>
                    <a:pt x="5043" y="14375"/>
                  </a:lnTo>
                  <a:lnTo>
                    <a:pt x="5169" y="14606"/>
                  </a:lnTo>
                  <a:lnTo>
                    <a:pt x="5232" y="14815"/>
                  </a:lnTo>
                  <a:lnTo>
                    <a:pt x="5232" y="15045"/>
                  </a:lnTo>
                  <a:lnTo>
                    <a:pt x="5441" y="15484"/>
                  </a:lnTo>
                  <a:lnTo>
                    <a:pt x="5629" y="15673"/>
                  </a:lnTo>
                  <a:lnTo>
                    <a:pt x="5776" y="15798"/>
                  </a:lnTo>
                  <a:lnTo>
                    <a:pt x="5985" y="15840"/>
                  </a:lnTo>
                  <a:lnTo>
                    <a:pt x="6194" y="15673"/>
                  </a:lnTo>
                  <a:lnTo>
                    <a:pt x="6257" y="15547"/>
                  </a:lnTo>
                  <a:lnTo>
                    <a:pt x="6215" y="15484"/>
                  </a:lnTo>
                  <a:lnTo>
                    <a:pt x="6257" y="15464"/>
                  </a:lnTo>
                  <a:lnTo>
                    <a:pt x="6278" y="15422"/>
                  </a:lnTo>
                  <a:lnTo>
                    <a:pt x="6320" y="15317"/>
                  </a:lnTo>
                  <a:lnTo>
                    <a:pt x="6529" y="15212"/>
                  </a:lnTo>
                  <a:lnTo>
                    <a:pt x="6571" y="15212"/>
                  </a:lnTo>
                  <a:lnTo>
                    <a:pt x="6822" y="15129"/>
                  </a:lnTo>
                  <a:lnTo>
                    <a:pt x="6906" y="15150"/>
                  </a:lnTo>
                  <a:lnTo>
                    <a:pt x="6717" y="15045"/>
                  </a:lnTo>
                  <a:lnTo>
                    <a:pt x="6696" y="14961"/>
                  </a:lnTo>
                  <a:lnTo>
                    <a:pt x="6738" y="14919"/>
                  </a:lnTo>
                  <a:lnTo>
                    <a:pt x="6906" y="14710"/>
                  </a:lnTo>
                  <a:lnTo>
                    <a:pt x="6885" y="14647"/>
                  </a:lnTo>
                  <a:lnTo>
                    <a:pt x="6927" y="14543"/>
                  </a:lnTo>
                  <a:lnTo>
                    <a:pt x="7094" y="14522"/>
                  </a:lnTo>
                  <a:lnTo>
                    <a:pt x="7136" y="14543"/>
                  </a:lnTo>
                  <a:lnTo>
                    <a:pt x="7261" y="14522"/>
                  </a:lnTo>
                  <a:lnTo>
                    <a:pt x="7261" y="14375"/>
                  </a:lnTo>
                  <a:lnTo>
                    <a:pt x="7220" y="13894"/>
                  </a:lnTo>
                  <a:lnTo>
                    <a:pt x="7157" y="13811"/>
                  </a:lnTo>
                  <a:lnTo>
                    <a:pt x="7157" y="13580"/>
                  </a:lnTo>
                  <a:lnTo>
                    <a:pt x="7303" y="13329"/>
                  </a:lnTo>
                  <a:lnTo>
                    <a:pt x="7429" y="12953"/>
                  </a:lnTo>
                  <a:lnTo>
                    <a:pt x="7429" y="12660"/>
                  </a:lnTo>
                  <a:lnTo>
                    <a:pt x="7261" y="12618"/>
                  </a:lnTo>
                  <a:lnTo>
                    <a:pt x="7261" y="12178"/>
                  </a:lnTo>
                  <a:lnTo>
                    <a:pt x="7240" y="12011"/>
                  </a:lnTo>
                  <a:lnTo>
                    <a:pt x="7345" y="11906"/>
                  </a:lnTo>
                  <a:lnTo>
                    <a:pt x="7240" y="11614"/>
                  </a:lnTo>
                  <a:lnTo>
                    <a:pt x="7240" y="11404"/>
                  </a:lnTo>
                  <a:lnTo>
                    <a:pt x="7303" y="11300"/>
                  </a:lnTo>
                  <a:lnTo>
                    <a:pt x="7492" y="11132"/>
                  </a:lnTo>
                  <a:lnTo>
                    <a:pt x="7533" y="11132"/>
                  </a:lnTo>
                  <a:lnTo>
                    <a:pt x="7617" y="11195"/>
                  </a:lnTo>
                  <a:lnTo>
                    <a:pt x="7680" y="11237"/>
                  </a:lnTo>
                  <a:lnTo>
                    <a:pt x="7847" y="11028"/>
                  </a:lnTo>
                  <a:lnTo>
                    <a:pt x="7847" y="10881"/>
                  </a:lnTo>
                  <a:lnTo>
                    <a:pt x="7952" y="10818"/>
                  </a:lnTo>
                  <a:lnTo>
                    <a:pt x="8203" y="10839"/>
                  </a:lnTo>
                  <a:lnTo>
                    <a:pt x="8349" y="10756"/>
                  </a:lnTo>
                  <a:lnTo>
                    <a:pt x="8454" y="10609"/>
                  </a:lnTo>
                  <a:lnTo>
                    <a:pt x="8412" y="10463"/>
                  </a:lnTo>
                  <a:lnTo>
                    <a:pt x="8454" y="10358"/>
                  </a:lnTo>
                  <a:lnTo>
                    <a:pt x="8600" y="10212"/>
                  </a:lnTo>
                  <a:lnTo>
                    <a:pt x="8810" y="10149"/>
                  </a:lnTo>
                  <a:lnTo>
                    <a:pt x="8935" y="10023"/>
                  </a:lnTo>
                  <a:lnTo>
                    <a:pt x="9019" y="9877"/>
                  </a:lnTo>
                  <a:lnTo>
                    <a:pt x="9542" y="9479"/>
                  </a:lnTo>
                  <a:lnTo>
                    <a:pt x="9626" y="9186"/>
                  </a:lnTo>
                  <a:lnTo>
                    <a:pt x="10023" y="8852"/>
                  </a:lnTo>
                  <a:lnTo>
                    <a:pt x="9961" y="8831"/>
                  </a:lnTo>
                  <a:lnTo>
                    <a:pt x="9940" y="8852"/>
                  </a:lnTo>
                  <a:lnTo>
                    <a:pt x="9856" y="8893"/>
                  </a:lnTo>
                  <a:lnTo>
                    <a:pt x="9877" y="8747"/>
                  </a:lnTo>
                  <a:lnTo>
                    <a:pt x="9940" y="8747"/>
                  </a:lnTo>
                  <a:lnTo>
                    <a:pt x="10044" y="8663"/>
                  </a:lnTo>
                  <a:lnTo>
                    <a:pt x="10065" y="8663"/>
                  </a:lnTo>
                  <a:lnTo>
                    <a:pt x="10086" y="8684"/>
                  </a:lnTo>
                  <a:lnTo>
                    <a:pt x="10086" y="8747"/>
                  </a:lnTo>
                  <a:lnTo>
                    <a:pt x="10149" y="8789"/>
                  </a:lnTo>
                  <a:lnTo>
                    <a:pt x="10463" y="8621"/>
                  </a:lnTo>
                  <a:lnTo>
                    <a:pt x="10463" y="8559"/>
                  </a:lnTo>
                  <a:lnTo>
                    <a:pt x="10672" y="8412"/>
                  </a:lnTo>
                  <a:lnTo>
                    <a:pt x="10630" y="8329"/>
                  </a:lnTo>
                  <a:lnTo>
                    <a:pt x="10714" y="8329"/>
                  </a:lnTo>
                  <a:lnTo>
                    <a:pt x="10756" y="8224"/>
                  </a:lnTo>
                  <a:lnTo>
                    <a:pt x="10881" y="8119"/>
                  </a:lnTo>
                  <a:lnTo>
                    <a:pt x="10818" y="8098"/>
                  </a:lnTo>
                  <a:lnTo>
                    <a:pt x="10860" y="8057"/>
                  </a:lnTo>
                  <a:lnTo>
                    <a:pt x="10777" y="7931"/>
                  </a:lnTo>
                  <a:lnTo>
                    <a:pt x="10777" y="7847"/>
                  </a:lnTo>
                  <a:lnTo>
                    <a:pt x="10818" y="7743"/>
                  </a:lnTo>
                  <a:lnTo>
                    <a:pt x="10860" y="7680"/>
                  </a:lnTo>
                  <a:lnTo>
                    <a:pt x="10902" y="7617"/>
                  </a:lnTo>
                  <a:lnTo>
                    <a:pt x="11279" y="7492"/>
                  </a:lnTo>
                  <a:lnTo>
                    <a:pt x="11341" y="7387"/>
                  </a:lnTo>
                  <a:lnTo>
                    <a:pt x="11341" y="7303"/>
                  </a:lnTo>
                  <a:lnTo>
                    <a:pt x="11404" y="7220"/>
                  </a:lnTo>
                  <a:lnTo>
                    <a:pt x="11425" y="7178"/>
                  </a:lnTo>
                  <a:lnTo>
                    <a:pt x="11383" y="7115"/>
                  </a:lnTo>
                  <a:lnTo>
                    <a:pt x="11321" y="7115"/>
                  </a:lnTo>
                  <a:lnTo>
                    <a:pt x="11300" y="7073"/>
                  </a:lnTo>
                  <a:lnTo>
                    <a:pt x="11404" y="7073"/>
                  </a:lnTo>
                  <a:lnTo>
                    <a:pt x="11488" y="7157"/>
                  </a:lnTo>
                  <a:lnTo>
                    <a:pt x="11488" y="7261"/>
                  </a:lnTo>
                  <a:lnTo>
                    <a:pt x="11509" y="7387"/>
                  </a:lnTo>
                  <a:lnTo>
                    <a:pt x="11593" y="7408"/>
                  </a:lnTo>
                  <a:lnTo>
                    <a:pt x="11676" y="7408"/>
                  </a:lnTo>
                  <a:lnTo>
                    <a:pt x="11718" y="7366"/>
                  </a:lnTo>
                  <a:lnTo>
                    <a:pt x="11739" y="7387"/>
                  </a:lnTo>
                  <a:lnTo>
                    <a:pt x="11739" y="7324"/>
                  </a:lnTo>
                  <a:lnTo>
                    <a:pt x="11760" y="7282"/>
                  </a:lnTo>
                  <a:lnTo>
                    <a:pt x="11802" y="7324"/>
                  </a:lnTo>
                  <a:lnTo>
                    <a:pt x="11823" y="7492"/>
                  </a:lnTo>
                  <a:lnTo>
                    <a:pt x="11906" y="7513"/>
                  </a:lnTo>
                  <a:lnTo>
                    <a:pt x="11906" y="7429"/>
                  </a:lnTo>
                  <a:lnTo>
                    <a:pt x="11969" y="7533"/>
                  </a:lnTo>
                  <a:lnTo>
                    <a:pt x="12032" y="7429"/>
                  </a:lnTo>
                  <a:lnTo>
                    <a:pt x="11969" y="7303"/>
                  </a:lnTo>
                  <a:lnTo>
                    <a:pt x="12011" y="7303"/>
                  </a:lnTo>
                  <a:lnTo>
                    <a:pt x="11969" y="7115"/>
                  </a:lnTo>
                  <a:lnTo>
                    <a:pt x="11948" y="7010"/>
                  </a:lnTo>
                  <a:lnTo>
                    <a:pt x="11948" y="6864"/>
                  </a:lnTo>
                  <a:lnTo>
                    <a:pt x="11760" y="6634"/>
                  </a:lnTo>
                  <a:lnTo>
                    <a:pt x="11739" y="6445"/>
                  </a:lnTo>
                  <a:lnTo>
                    <a:pt x="11760" y="6341"/>
                  </a:lnTo>
                  <a:lnTo>
                    <a:pt x="11718" y="6215"/>
                  </a:lnTo>
                  <a:lnTo>
                    <a:pt x="11718" y="6027"/>
                  </a:lnTo>
                  <a:lnTo>
                    <a:pt x="11551" y="5839"/>
                  </a:lnTo>
                  <a:lnTo>
                    <a:pt x="11425" y="5797"/>
                  </a:lnTo>
                  <a:lnTo>
                    <a:pt x="11300" y="5629"/>
                  </a:lnTo>
                  <a:lnTo>
                    <a:pt x="11300" y="5399"/>
                  </a:lnTo>
                  <a:lnTo>
                    <a:pt x="11404" y="5378"/>
                  </a:lnTo>
                  <a:lnTo>
                    <a:pt x="11446" y="5211"/>
                  </a:lnTo>
                  <a:lnTo>
                    <a:pt x="11530" y="5169"/>
                  </a:lnTo>
                  <a:lnTo>
                    <a:pt x="11613" y="5190"/>
                  </a:lnTo>
                  <a:lnTo>
                    <a:pt x="11676" y="5127"/>
                  </a:lnTo>
                  <a:lnTo>
                    <a:pt x="11634" y="4981"/>
                  </a:lnTo>
                  <a:lnTo>
                    <a:pt x="11655" y="4918"/>
                  </a:lnTo>
                  <a:lnTo>
                    <a:pt x="11530" y="4897"/>
                  </a:lnTo>
                  <a:lnTo>
                    <a:pt x="11425" y="4960"/>
                  </a:lnTo>
                  <a:lnTo>
                    <a:pt x="11132" y="4855"/>
                  </a:lnTo>
                  <a:lnTo>
                    <a:pt x="11153" y="4709"/>
                  </a:lnTo>
                  <a:lnTo>
                    <a:pt x="11279" y="4583"/>
                  </a:lnTo>
                  <a:lnTo>
                    <a:pt x="11321" y="4437"/>
                  </a:lnTo>
                  <a:lnTo>
                    <a:pt x="11279" y="4374"/>
                  </a:lnTo>
                  <a:lnTo>
                    <a:pt x="11279" y="4290"/>
                  </a:lnTo>
                  <a:lnTo>
                    <a:pt x="11321" y="4290"/>
                  </a:lnTo>
                  <a:lnTo>
                    <a:pt x="11341" y="4228"/>
                  </a:lnTo>
                  <a:lnTo>
                    <a:pt x="11404" y="4269"/>
                  </a:lnTo>
                  <a:lnTo>
                    <a:pt x="11488" y="4374"/>
                  </a:lnTo>
                  <a:lnTo>
                    <a:pt x="11488" y="4437"/>
                  </a:lnTo>
                  <a:lnTo>
                    <a:pt x="11551" y="4541"/>
                  </a:lnTo>
                  <a:lnTo>
                    <a:pt x="11676" y="4562"/>
                  </a:lnTo>
                  <a:lnTo>
                    <a:pt x="11739" y="4541"/>
                  </a:lnTo>
                  <a:lnTo>
                    <a:pt x="11655" y="4479"/>
                  </a:lnTo>
                  <a:lnTo>
                    <a:pt x="11676" y="4395"/>
                  </a:lnTo>
                  <a:lnTo>
                    <a:pt x="11739" y="4395"/>
                  </a:lnTo>
                  <a:lnTo>
                    <a:pt x="11823" y="4479"/>
                  </a:lnTo>
                  <a:lnTo>
                    <a:pt x="11865" y="4541"/>
                  </a:lnTo>
                  <a:lnTo>
                    <a:pt x="11969" y="4583"/>
                  </a:lnTo>
                  <a:lnTo>
                    <a:pt x="12011" y="4541"/>
                  </a:lnTo>
                  <a:lnTo>
                    <a:pt x="12053" y="4541"/>
                  </a:lnTo>
                  <a:lnTo>
                    <a:pt x="12137" y="4667"/>
                  </a:lnTo>
                  <a:lnTo>
                    <a:pt x="12158" y="4792"/>
                  </a:lnTo>
                  <a:lnTo>
                    <a:pt x="12158" y="4876"/>
                  </a:lnTo>
                  <a:lnTo>
                    <a:pt x="12199" y="5002"/>
                  </a:lnTo>
                  <a:lnTo>
                    <a:pt x="12199" y="5085"/>
                  </a:lnTo>
                  <a:lnTo>
                    <a:pt x="12325" y="5127"/>
                  </a:lnTo>
                  <a:lnTo>
                    <a:pt x="12430" y="5106"/>
                  </a:lnTo>
                  <a:lnTo>
                    <a:pt x="12555" y="5169"/>
                  </a:lnTo>
                  <a:lnTo>
                    <a:pt x="12911" y="5169"/>
                  </a:lnTo>
                  <a:lnTo>
                    <a:pt x="13099" y="5190"/>
                  </a:lnTo>
                  <a:lnTo>
                    <a:pt x="13308" y="5169"/>
                  </a:lnTo>
                  <a:lnTo>
                    <a:pt x="13392" y="5169"/>
                  </a:lnTo>
                  <a:lnTo>
                    <a:pt x="13434" y="5190"/>
                  </a:lnTo>
                  <a:lnTo>
                    <a:pt x="13497" y="5169"/>
                  </a:lnTo>
                  <a:lnTo>
                    <a:pt x="13601" y="5274"/>
                  </a:lnTo>
                  <a:lnTo>
                    <a:pt x="13643" y="5295"/>
                  </a:lnTo>
                  <a:lnTo>
                    <a:pt x="13601" y="5420"/>
                  </a:lnTo>
                  <a:lnTo>
                    <a:pt x="13580" y="5546"/>
                  </a:lnTo>
                  <a:lnTo>
                    <a:pt x="13497" y="5755"/>
                  </a:lnTo>
                  <a:lnTo>
                    <a:pt x="13434" y="5797"/>
                  </a:lnTo>
                  <a:lnTo>
                    <a:pt x="13434" y="5860"/>
                  </a:lnTo>
                  <a:lnTo>
                    <a:pt x="13392" y="5922"/>
                  </a:lnTo>
                  <a:lnTo>
                    <a:pt x="13308" y="5922"/>
                  </a:lnTo>
                  <a:lnTo>
                    <a:pt x="13287" y="5860"/>
                  </a:lnTo>
                  <a:lnTo>
                    <a:pt x="13183" y="5943"/>
                  </a:lnTo>
                  <a:lnTo>
                    <a:pt x="13162" y="6027"/>
                  </a:lnTo>
                  <a:lnTo>
                    <a:pt x="13099" y="6048"/>
                  </a:lnTo>
                  <a:lnTo>
                    <a:pt x="13099" y="6132"/>
                  </a:lnTo>
                  <a:lnTo>
                    <a:pt x="13162" y="6278"/>
                  </a:lnTo>
                  <a:lnTo>
                    <a:pt x="13225" y="6341"/>
                  </a:lnTo>
                  <a:lnTo>
                    <a:pt x="13225" y="6383"/>
                  </a:lnTo>
                  <a:lnTo>
                    <a:pt x="13329" y="6487"/>
                  </a:lnTo>
                  <a:lnTo>
                    <a:pt x="13413" y="6592"/>
                  </a:lnTo>
                  <a:lnTo>
                    <a:pt x="13497" y="6592"/>
                  </a:lnTo>
                  <a:lnTo>
                    <a:pt x="13497" y="6529"/>
                  </a:lnTo>
                  <a:lnTo>
                    <a:pt x="13476" y="6466"/>
                  </a:lnTo>
                  <a:lnTo>
                    <a:pt x="13518" y="6383"/>
                  </a:lnTo>
                  <a:lnTo>
                    <a:pt x="13518" y="6341"/>
                  </a:lnTo>
                  <a:lnTo>
                    <a:pt x="13538" y="6278"/>
                  </a:lnTo>
                  <a:lnTo>
                    <a:pt x="13518" y="6236"/>
                  </a:lnTo>
                  <a:lnTo>
                    <a:pt x="13580" y="6173"/>
                  </a:lnTo>
                  <a:lnTo>
                    <a:pt x="13643" y="6236"/>
                  </a:lnTo>
                  <a:lnTo>
                    <a:pt x="13727" y="6236"/>
                  </a:lnTo>
                  <a:lnTo>
                    <a:pt x="13769" y="6278"/>
                  </a:lnTo>
                  <a:lnTo>
                    <a:pt x="13831" y="6362"/>
                  </a:lnTo>
                  <a:lnTo>
                    <a:pt x="13852" y="6529"/>
                  </a:lnTo>
                  <a:lnTo>
                    <a:pt x="13852" y="6655"/>
                  </a:lnTo>
                  <a:lnTo>
                    <a:pt x="13915" y="6738"/>
                  </a:lnTo>
                  <a:lnTo>
                    <a:pt x="13936" y="6969"/>
                  </a:lnTo>
                  <a:lnTo>
                    <a:pt x="13999" y="7115"/>
                  </a:lnTo>
                  <a:lnTo>
                    <a:pt x="14020" y="7199"/>
                  </a:lnTo>
                  <a:lnTo>
                    <a:pt x="14041" y="7261"/>
                  </a:lnTo>
                  <a:lnTo>
                    <a:pt x="14041" y="7303"/>
                  </a:lnTo>
                  <a:lnTo>
                    <a:pt x="14062" y="7366"/>
                  </a:lnTo>
                  <a:lnTo>
                    <a:pt x="14103" y="7387"/>
                  </a:lnTo>
                  <a:lnTo>
                    <a:pt x="14103" y="7303"/>
                  </a:lnTo>
                  <a:lnTo>
                    <a:pt x="14124" y="7199"/>
                  </a:lnTo>
                  <a:lnTo>
                    <a:pt x="14166" y="7220"/>
                  </a:lnTo>
                  <a:lnTo>
                    <a:pt x="14250" y="7199"/>
                  </a:lnTo>
                  <a:lnTo>
                    <a:pt x="14292" y="6989"/>
                  </a:lnTo>
                  <a:lnTo>
                    <a:pt x="14271" y="6885"/>
                  </a:lnTo>
                  <a:lnTo>
                    <a:pt x="14292" y="6759"/>
                  </a:lnTo>
                  <a:lnTo>
                    <a:pt x="14271" y="6592"/>
                  </a:lnTo>
                  <a:lnTo>
                    <a:pt x="14417" y="6592"/>
                  </a:lnTo>
                  <a:lnTo>
                    <a:pt x="14417" y="6383"/>
                  </a:lnTo>
                  <a:lnTo>
                    <a:pt x="14417" y="6257"/>
                  </a:lnTo>
                  <a:lnTo>
                    <a:pt x="14354" y="5964"/>
                  </a:lnTo>
                  <a:lnTo>
                    <a:pt x="14459" y="5964"/>
                  </a:lnTo>
                  <a:lnTo>
                    <a:pt x="14564" y="6006"/>
                  </a:lnTo>
                  <a:lnTo>
                    <a:pt x="14731" y="6006"/>
                  </a:lnTo>
                  <a:lnTo>
                    <a:pt x="14794" y="5797"/>
                  </a:lnTo>
                  <a:lnTo>
                    <a:pt x="14857" y="5546"/>
                  </a:lnTo>
                  <a:lnTo>
                    <a:pt x="14982" y="5232"/>
                  </a:lnTo>
                  <a:lnTo>
                    <a:pt x="14857" y="5190"/>
                  </a:lnTo>
                  <a:lnTo>
                    <a:pt x="14857" y="5085"/>
                  </a:lnTo>
                  <a:lnTo>
                    <a:pt x="15003" y="4813"/>
                  </a:lnTo>
                  <a:lnTo>
                    <a:pt x="15087" y="4583"/>
                  </a:lnTo>
                  <a:lnTo>
                    <a:pt x="15045" y="4541"/>
                  </a:lnTo>
                  <a:lnTo>
                    <a:pt x="15066" y="4374"/>
                  </a:lnTo>
                  <a:lnTo>
                    <a:pt x="15254" y="4081"/>
                  </a:lnTo>
                  <a:lnTo>
                    <a:pt x="15380" y="4039"/>
                  </a:lnTo>
                  <a:lnTo>
                    <a:pt x="15505" y="3872"/>
                  </a:lnTo>
                  <a:lnTo>
                    <a:pt x="15568" y="3725"/>
                  </a:lnTo>
                  <a:lnTo>
                    <a:pt x="15777" y="3663"/>
                  </a:lnTo>
                  <a:lnTo>
                    <a:pt x="15924" y="3558"/>
                  </a:lnTo>
                  <a:lnTo>
                    <a:pt x="16007" y="3642"/>
                  </a:lnTo>
                  <a:lnTo>
                    <a:pt x="16133" y="3704"/>
                  </a:lnTo>
                  <a:lnTo>
                    <a:pt x="16112" y="3600"/>
                  </a:lnTo>
                  <a:lnTo>
                    <a:pt x="16112" y="3432"/>
                  </a:lnTo>
                  <a:lnTo>
                    <a:pt x="16217" y="3328"/>
                  </a:lnTo>
                  <a:lnTo>
                    <a:pt x="16196" y="3244"/>
                  </a:lnTo>
                  <a:lnTo>
                    <a:pt x="16154" y="3223"/>
                  </a:lnTo>
                  <a:lnTo>
                    <a:pt x="16091" y="3119"/>
                  </a:lnTo>
                  <a:lnTo>
                    <a:pt x="15987" y="3077"/>
                  </a:lnTo>
                  <a:lnTo>
                    <a:pt x="15903" y="3119"/>
                  </a:lnTo>
                  <a:lnTo>
                    <a:pt x="15777" y="3098"/>
                  </a:lnTo>
                  <a:lnTo>
                    <a:pt x="15735" y="2993"/>
                  </a:lnTo>
                  <a:lnTo>
                    <a:pt x="15840" y="2888"/>
                  </a:lnTo>
                  <a:lnTo>
                    <a:pt x="15840" y="2805"/>
                  </a:lnTo>
                  <a:lnTo>
                    <a:pt x="15777" y="2700"/>
                  </a:lnTo>
                  <a:lnTo>
                    <a:pt x="15735" y="2616"/>
                  </a:lnTo>
                  <a:lnTo>
                    <a:pt x="15673" y="2658"/>
                  </a:lnTo>
                  <a:lnTo>
                    <a:pt x="15589" y="2658"/>
                  </a:lnTo>
                  <a:lnTo>
                    <a:pt x="15526" y="2575"/>
                  </a:lnTo>
                  <a:lnTo>
                    <a:pt x="15610" y="2407"/>
                  </a:lnTo>
                  <a:lnTo>
                    <a:pt x="15589" y="2365"/>
                  </a:lnTo>
                  <a:lnTo>
                    <a:pt x="15505" y="2365"/>
                  </a:lnTo>
                  <a:lnTo>
                    <a:pt x="15463" y="2282"/>
                  </a:lnTo>
                  <a:lnTo>
                    <a:pt x="15380" y="2261"/>
                  </a:lnTo>
                  <a:lnTo>
                    <a:pt x="15108" y="2407"/>
                  </a:lnTo>
                  <a:lnTo>
                    <a:pt x="15150" y="2512"/>
                  </a:lnTo>
                  <a:lnTo>
                    <a:pt x="15066" y="2575"/>
                  </a:lnTo>
                  <a:lnTo>
                    <a:pt x="14857" y="2491"/>
                  </a:lnTo>
                  <a:lnTo>
                    <a:pt x="14689" y="2554"/>
                  </a:lnTo>
                  <a:lnTo>
                    <a:pt x="14585" y="2386"/>
                  </a:lnTo>
                  <a:lnTo>
                    <a:pt x="14459" y="2491"/>
                  </a:lnTo>
                  <a:lnTo>
                    <a:pt x="14375" y="2491"/>
                  </a:lnTo>
                  <a:lnTo>
                    <a:pt x="14375" y="2616"/>
                  </a:lnTo>
                  <a:lnTo>
                    <a:pt x="14271" y="2784"/>
                  </a:lnTo>
                  <a:lnTo>
                    <a:pt x="14041" y="2826"/>
                  </a:lnTo>
                  <a:lnTo>
                    <a:pt x="13936" y="2867"/>
                  </a:lnTo>
                  <a:lnTo>
                    <a:pt x="13831" y="2972"/>
                  </a:lnTo>
                  <a:lnTo>
                    <a:pt x="13769" y="3098"/>
                  </a:lnTo>
                  <a:lnTo>
                    <a:pt x="13685" y="3119"/>
                  </a:lnTo>
                  <a:lnTo>
                    <a:pt x="13685" y="3202"/>
                  </a:lnTo>
                  <a:lnTo>
                    <a:pt x="13580" y="3181"/>
                  </a:lnTo>
                  <a:lnTo>
                    <a:pt x="13497" y="3223"/>
                  </a:lnTo>
                  <a:lnTo>
                    <a:pt x="13434" y="3391"/>
                  </a:lnTo>
                  <a:lnTo>
                    <a:pt x="13329" y="3391"/>
                  </a:lnTo>
                  <a:lnTo>
                    <a:pt x="13120" y="3432"/>
                  </a:lnTo>
                  <a:lnTo>
                    <a:pt x="13057" y="3432"/>
                  </a:lnTo>
                  <a:lnTo>
                    <a:pt x="13015" y="3600"/>
                  </a:lnTo>
                  <a:lnTo>
                    <a:pt x="13015" y="3704"/>
                  </a:lnTo>
                  <a:lnTo>
                    <a:pt x="13204" y="3767"/>
                  </a:lnTo>
                  <a:lnTo>
                    <a:pt x="13204" y="3935"/>
                  </a:lnTo>
                  <a:lnTo>
                    <a:pt x="13204" y="4039"/>
                  </a:lnTo>
                  <a:lnTo>
                    <a:pt x="12974" y="4123"/>
                  </a:lnTo>
                  <a:lnTo>
                    <a:pt x="12806" y="4081"/>
                  </a:lnTo>
                  <a:lnTo>
                    <a:pt x="12597" y="4144"/>
                  </a:lnTo>
                  <a:lnTo>
                    <a:pt x="12492" y="4081"/>
                  </a:lnTo>
                  <a:lnTo>
                    <a:pt x="12367" y="4123"/>
                  </a:lnTo>
                  <a:lnTo>
                    <a:pt x="12262" y="4248"/>
                  </a:lnTo>
                  <a:lnTo>
                    <a:pt x="12116" y="4248"/>
                  </a:lnTo>
                  <a:lnTo>
                    <a:pt x="11823" y="4081"/>
                  </a:lnTo>
                  <a:lnTo>
                    <a:pt x="11739" y="4144"/>
                  </a:lnTo>
                  <a:lnTo>
                    <a:pt x="11530" y="4123"/>
                  </a:lnTo>
                  <a:lnTo>
                    <a:pt x="11425" y="3935"/>
                  </a:lnTo>
                  <a:lnTo>
                    <a:pt x="11488" y="3830"/>
                  </a:lnTo>
                  <a:lnTo>
                    <a:pt x="11488" y="3704"/>
                  </a:lnTo>
                  <a:lnTo>
                    <a:pt x="11383" y="3621"/>
                  </a:lnTo>
                  <a:lnTo>
                    <a:pt x="11341" y="3453"/>
                  </a:lnTo>
                  <a:lnTo>
                    <a:pt x="11300" y="3349"/>
                  </a:lnTo>
                  <a:lnTo>
                    <a:pt x="11153" y="3349"/>
                  </a:lnTo>
                  <a:lnTo>
                    <a:pt x="11069" y="3453"/>
                  </a:lnTo>
                  <a:lnTo>
                    <a:pt x="11028" y="3453"/>
                  </a:lnTo>
                  <a:lnTo>
                    <a:pt x="11090" y="3600"/>
                  </a:lnTo>
                  <a:lnTo>
                    <a:pt x="11028" y="3851"/>
                  </a:lnTo>
                  <a:lnTo>
                    <a:pt x="11132" y="4081"/>
                  </a:lnTo>
                  <a:lnTo>
                    <a:pt x="11090" y="4353"/>
                  </a:lnTo>
                  <a:lnTo>
                    <a:pt x="10756" y="4437"/>
                  </a:lnTo>
                  <a:lnTo>
                    <a:pt x="10505" y="4290"/>
                  </a:lnTo>
                  <a:lnTo>
                    <a:pt x="10400" y="4374"/>
                  </a:lnTo>
                  <a:lnTo>
                    <a:pt x="9919" y="4186"/>
                  </a:lnTo>
                  <a:lnTo>
                    <a:pt x="9709" y="4186"/>
                  </a:lnTo>
                  <a:lnTo>
                    <a:pt x="9584" y="4248"/>
                  </a:lnTo>
                  <a:lnTo>
                    <a:pt x="9291" y="4165"/>
                  </a:lnTo>
                  <a:lnTo>
                    <a:pt x="9124" y="4039"/>
                  </a:lnTo>
                  <a:lnTo>
                    <a:pt x="9103" y="3872"/>
                  </a:lnTo>
                  <a:lnTo>
                    <a:pt x="8810" y="3830"/>
                  </a:lnTo>
                  <a:lnTo>
                    <a:pt x="8517" y="3914"/>
                  </a:lnTo>
                  <a:lnTo>
                    <a:pt x="8412" y="3830"/>
                  </a:lnTo>
                  <a:lnTo>
                    <a:pt x="8140" y="3830"/>
                  </a:lnTo>
                  <a:lnTo>
                    <a:pt x="7952" y="3725"/>
                  </a:lnTo>
                  <a:lnTo>
                    <a:pt x="7784" y="3725"/>
                  </a:lnTo>
                  <a:lnTo>
                    <a:pt x="7680" y="3642"/>
                  </a:lnTo>
                  <a:lnTo>
                    <a:pt x="7450" y="3600"/>
                  </a:lnTo>
                  <a:lnTo>
                    <a:pt x="7261" y="3391"/>
                  </a:lnTo>
                  <a:lnTo>
                    <a:pt x="7010" y="3202"/>
                  </a:lnTo>
                  <a:lnTo>
                    <a:pt x="6801" y="3139"/>
                  </a:lnTo>
                  <a:lnTo>
                    <a:pt x="6717" y="3077"/>
                  </a:lnTo>
                  <a:lnTo>
                    <a:pt x="6613" y="3077"/>
                  </a:lnTo>
                  <a:lnTo>
                    <a:pt x="6508" y="2993"/>
                  </a:lnTo>
                  <a:lnTo>
                    <a:pt x="6383" y="2972"/>
                  </a:lnTo>
                  <a:lnTo>
                    <a:pt x="6362" y="2826"/>
                  </a:lnTo>
                  <a:lnTo>
                    <a:pt x="6487" y="2616"/>
                  </a:lnTo>
                  <a:lnTo>
                    <a:pt x="6487" y="2449"/>
                  </a:lnTo>
                  <a:lnTo>
                    <a:pt x="6571" y="2135"/>
                  </a:lnTo>
                  <a:lnTo>
                    <a:pt x="6571" y="1926"/>
                  </a:lnTo>
                  <a:lnTo>
                    <a:pt x="6529" y="1947"/>
                  </a:lnTo>
                  <a:lnTo>
                    <a:pt x="6508" y="1842"/>
                  </a:lnTo>
                  <a:lnTo>
                    <a:pt x="6404" y="1842"/>
                  </a:lnTo>
                  <a:lnTo>
                    <a:pt x="6320" y="1675"/>
                  </a:lnTo>
                  <a:lnTo>
                    <a:pt x="6257" y="1654"/>
                  </a:lnTo>
                  <a:lnTo>
                    <a:pt x="6152" y="1549"/>
                  </a:lnTo>
                  <a:lnTo>
                    <a:pt x="6006" y="1528"/>
                  </a:lnTo>
                  <a:lnTo>
                    <a:pt x="5964" y="1445"/>
                  </a:lnTo>
                  <a:lnTo>
                    <a:pt x="5839" y="1445"/>
                  </a:lnTo>
                  <a:lnTo>
                    <a:pt x="5755" y="1549"/>
                  </a:lnTo>
                  <a:lnTo>
                    <a:pt x="5629" y="1507"/>
                  </a:lnTo>
                  <a:lnTo>
                    <a:pt x="5587" y="1361"/>
                  </a:lnTo>
                  <a:lnTo>
                    <a:pt x="5546" y="1361"/>
                  </a:lnTo>
                  <a:lnTo>
                    <a:pt x="5546" y="1256"/>
                  </a:lnTo>
                  <a:lnTo>
                    <a:pt x="5462" y="1152"/>
                  </a:lnTo>
                  <a:lnTo>
                    <a:pt x="5399" y="1131"/>
                  </a:lnTo>
                  <a:lnTo>
                    <a:pt x="5441" y="1047"/>
                  </a:lnTo>
                  <a:lnTo>
                    <a:pt x="5378" y="943"/>
                  </a:lnTo>
                  <a:lnTo>
                    <a:pt x="5399" y="712"/>
                  </a:lnTo>
                  <a:lnTo>
                    <a:pt x="5253" y="629"/>
                  </a:lnTo>
                  <a:lnTo>
                    <a:pt x="5232" y="566"/>
                  </a:lnTo>
                  <a:lnTo>
                    <a:pt x="5211" y="482"/>
                  </a:lnTo>
                  <a:lnTo>
                    <a:pt x="4960" y="357"/>
                  </a:lnTo>
                  <a:lnTo>
                    <a:pt x="4813" y="357"/>
                  </a:lnTo>
                  <a:lnTo>
                    <a:pt x="4751" y="189"/>
                  </a:lnTo>
                  <a:lnTo>
                    <a:pt x="4604" y="106"/>
                  </a:lnTo>
                  <a:lnTo>
                    <a:pt x="4437" y="210"/>
                  </a:lnTo>
                  <a:lnTo>
                    <a:pt x="4123"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6" name="Google Shape;586;p45"/>
            <p:cNvSpPr/>
            <p:nvPr/>
          </p:nvSpPr>
          <p:spPr>
            <a:xfrm>
              <a:off x="4286244" y="2933329"/>
              <a:ext cx="56823" cy="29034"/>
            </a:xfrm>
            <a:custGeom>
              <a:avLst/>
              <a:gdLst/>
              <a:ahLst/>
              <a:cxnLst/>
              <a:rect l="l" t="t" r="r" b="b"/>
              <a:pathLst>
                <a:path w="4772" h="2553" extrusionOk="0">
                  <a:moveTo>
                    <a:pt x="231" y="0"/>
                  </a:moveTo>
                  <a:lnTo>
                    <a:pt x="210" y="42"/>
                  </a:lnTo>
                  <a:lnTo>
                    <a:pt x="210" y="251"/>
                  </a:lnTo>
                  <a:lnTo>
                    <a:pt x="126" y="565"/>
                  </a:lnTo>
                  <a:lnTo>
                    <a:pt x="126" y="732"/>
                  </a:lnTo>
                  <a:lnTo>
                    <a:pt x="1" y="942"/>
                  </a:lnTo>
                  <a:lnTo>
                    <a:pt x="22" y="1088"/>
                  </a:lnTo>
                  <a:lnTo>
                    <a:pt x="147" y="1109"/>
                  </a:lnTo>
                  <a:lnTo>
                    <a:pt x="252" y="1193"/>
                  </a:lnTo>
                  <a:lnTo>
                    <a:pt x="356" y="1193"/>
                  </a:lnTo>
                  <a:lnTo>
                    <a:pt x="440" y="1255"/>
                  </a:lnTo>
                  <a:lnTo>
                    <a:pt x="649" y="1318"/>
                  </a:lnTo>
                  <a:lnTo>
                    <a:pt x="900" y="1507"/>
                  </a:lnTo>
                  <a:lnTo>
                    <a:pt x="1089" y="1716"/>
                  </a:lnTo>
                  <a:lnTo>
                    <a:pt x="1319" y="1758"/>
                  </a:lnTo>
                  <a:lnTo>
                    <a:pt x="1423" y="1841"/>
                  </a:lnTo>
                  <a:lnTo>
                    <a:pt x="1591" y="1841"/>
                  </a:lnTo>
                  <a:lnTo>
                    <a:pt x="1779" y="1946"/>
                  </a:lnTo>
                  <a:lnTo>
                    <a:pt x="2051" y="1946"/>
                  </a:lnTo>
                  <a:lnTo>
                    <a:pt x="2156" y="2030"/>
                  </a:lnTo>
                  <a:lnTo>
                    <a:pt x="2449" y="1946"/>
                  </a:lnTo>
                  <a:lnTo>
                    <a:pt x="2742" y="1988"/>
                  </a:lnTo>
                  <a:lnTo>
                    <a:pt x="2763" y="2155"/>
                  </a:lnTo>
                  <a:lnTo>
                    <a:pt x="2930" y="2281"/>
                  </a:lnTo>
                  <a:lnTo>
                    <a:pt x="3223" y="2364"/>
                  </a:lnTo>
                  <a:lnTo>
                    <a:pt x="3348" y="2302"/>
                  </a:lnTo>
                  <a:lnTo>
                    <a:pt x="3558" y="2302"/>
                  </a:lnTo>
                  <a:lnTo>
                    <a:pt x="4039" y="2490"/>
                  </a:lnTo>
                  <a:lnTo>
                    <a:pt x="4144" y="2406"/>
                  </a:lnTo>
                  <a:lnTo>
                    <a:pt x="4395" y="2553"/>
                  </a:lnTo>
                  <a:lnTo>
                    <a:pt x="4729" y="2469"/>
                  </a:lnTo>
                  <a:lnTo>
                    <a:pt x="4771" y="2197"/>
                  </a:lnTo>
                  <a:lnTo>
                    <a:pt x="4667" y="1967"/>
                  </a:lnTo>
                  <a:lnTo>
                    <a:pt x="4729" y="1716"/>
                  </a:lnTo>
                  <a:lnTo>
                    <a:pt x="4667" y="1569"/>
                  </a:lnTo>
                  <a:lnTo>
                    <a:pt x="4562" y="1569"/>
                  </a:lnTo>
                  <a:lnTo>
                    <a:pt x="4416" y="1632"/>
                  </a:lnTo>
                  <a:lnTo>
                    <a:pt x="4353" y="1611"/>
                  </a:lnTo>
                  <a:lnTo>
                    <a:pt x="4206" y="1653"/>
                  </a:lnTo>
                  <a:lnTo>
                    <a:pt x="4123" y="1632"/>
                  </a:lnTo>
                  <a:lnTo>
                    <a:pt x="3997" y="1465"/>
                  </a:lnTo>
                  <a:lnTo>
                    <a:pt x="3830" y="1402"/>
                  </a:lnTo>
                  <a:lnTo>
                    <a:pt x="3788" y="1255"/>
                  </a:lnTo>
                  <a:lnTo>
                    <a:pt x="3662" y="1193"/>
                  </a:lnTo>
                  <a:lnTo>
                    <a:pt x="3453" y="1193"/>
                  </a:lnTo>
                  <a:lnTo>
                    <a:pt x="3348" y="1297"/>
                  </a:lnTo>
                  <a:lnTo>
                    <a:pt x="3202" y="1318"/>
                  </a:lnTo>
                  <a:lnTo>
                    <a:pt x="3139" y="1402"/>
                  </a:lnTo>
                  <a:lnTo>
                    <a:pt x="2972" y="1318"/>
                  </a:lnTo>
                  <a:lnTo>
                    <a:pt x="2867" y="1339"/>
                  </a:lnTo>
                  <a:lnTo>
                    <a:pt x="2825" y="1193"/>
                  </a:lnTo>
                  <a:lnTo>
                    <a:pt x="2846" y="942"/>
                  </a:lnTo>
                  <a:lnTo>
                    <a:pt x="2700" y="942"/>
                  </a:lnTo>
                  <a:lnTo>
                    <a:pt x="2532" y="1004"/>
                  </a:lnTo>
                  <a:lnTo>
                    <a:pt x="2365" y="879"/>
                  </a:lnTo>
                  <a:lnTo>
                    <a:pt x="2365" y="711"/>
                  </a:lnTo>
                  <a:lnTo>
                    <a:pt x="2239" y="628"/>
                  </a:lnTo>
                  <a:lnTo>
                    <a:pt x="2114" y="628"/>
                  </a:lnTo>
                  <a:lnTo>
                    <a:pt x="2093" y="586"/>
                  </a:lnTo>
                  <a:lnTo>
                    <a:pt x="2009" y="628"/>
                  </a:lnTo>
                  <a:lnTo>
                    <a:pt x="2009" y="816"/>
                  </a:lnTo>
                  <a:lnTo>
                    <a:pt x="1947" y="837"/>
                  </a:lnTo>
                  <a:lnTo>
                    <a:pt x="1905" y="711"/>
                  </a:lnTo>
                  <a:lnTo>
                    <a:pt x="1800" y="586"/>
                  </a:lnTo>
                  <a:lnTo>
                    <a:pt x="1737" y="523"/>
                  </a:lnTo>
                  <a:lnTo>
                    <a:pt x="1612" y="460"/>
                  </a:lnTo>
                  <a:lnTo>
                    <a:pt x="1486" y="460"/>
                  </a:lnTo>
                  <a:lnTo>
                    <a:pt x="1319" y="272"/>
                  </a:lnTo>
                  <a:lnTo>
                    <a:pt x="1214" y="209"/>
                  </a:lnTo>
                  <a:lnTo>
                    <a:pt x="1089" y="209"/>
                  </a:lnTo>
                  <a:lnTo>
                    <a:pt x="1047" y="147"/>
                  </a:lnTo>
                  <a:lnTo>
                    <a:pt x="838" y="63"/>
                  </a:lnTo>
                  <a:lnTo>
                    <a:pt x="670" y="84"/>
                  </a:lnTo>
                  <a:lnTo>
                    <a:pt x="607" y="188"/>
                  </a:lnTo>
                  <a:lnTo>
                    <a:pt x="545" y="167"/>
                  </a:lnTo>
                  <a:lnTo>
                    <a:pt x="440" y="167"/>
                  </a:lnTo>
                  <a:lnTo>
                    <a:pt x="377" y="84"/>
                  </a:lnTo>
                  <a:lnTo>
                    <a:pt x="231"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7" name="Google Shape;587;p45"/>
            <p:cNvSpPr/>
            <p:nvPr/>
          </p:nvSpPr>
          <p:spPr>
            <a:xfrm>
              <a:off x="4155440" y="2884541"/>
              <a:ext cx="95439" cy="100431"/>
            </a:xfrm>
            <a:custGeom>
              <a:avLst/>
              <a:gdLst/>
              <a:ahLst/>
              <a:cxnLst/>
              <a:rect l="l" t="t" r="r" b="b"/>
              <a:pathLst>
                <a:path w="8015" h="8831" extrusionOk="0">
                  <a:moveTo>
                    <a:pt x="5901" y="1"/>
                  </a:moveTo>
                  <a:lnTo>
                    <a:pt x="5713" y="105"/>
                  </a:lnTo>
                  <a:lnTo>
                    <a:pt x="5587" y="252"/>
                  </a:lnTo>
                  <a:lnTo>
                    <a:pt x="5441" y="252"/>
                  </a:lnTo>
                  <a:lnTo>
                    <a:pt x="5315" y="377"/>
                  </a:lnTo>
                  <a:lnTo>
                    <a:pt x="5232" y="482"/>
                  </a:lnTo>
                  <a:lnTo>
                    <a:pt x="5462" y="838"/>
                  </a:lnTo>
                  <a:lnTo>
                    <a:pt x="5483" y="1110"/>
                  </a:lnTo>
                  <a:lnTo>
                    <a:pt x="5232" y="1444"/>
                  </a:lnTo>
                  <a:lnTo>
                    <a:pt x="5357" y="1570"/>
                  </a:lnTo>
                  <a:lnTo>
                    <a:pt x="5357" y="1737"/>
                  </a:lnTo>
                  <a:lnTo>
                    <a:pt x="5190" y="1968"/>
                  </a:lnTo>
                  <a:lnTo>
                    <a:pt x="4981" y="1968"/>
                  </a:lnTo>
                  <a:lnTo>
                    <a:pt x="4771" y="1884"/>
                  </a:lnTo>
                  <a:lnTo>
                    <a:pt x="4646" y="1968"/>
                  </a:lnTo>
                  <a:lnTo>
                    <a:pt x="4709" y="2135"/>
                  </a:lnTo>
                  <a:lnTo>
                    <a:pt x="4834" y="2198"/>
                  </a:lnTo>
                  <a:lnTo>
                    <a:pt x="4876" y="2365"/>
                  </a:lnTo>
                  <a:lnTo>
                    <a:pt x="4855" y="2449"/>
                  </a:lnTo>
                  <a:lnTo>
                    <a:pt x="4730" y="2512"/>
                  </a:lnTo>
                  <a:lnTo>
                    <a:pt x="4604" y="2553"/>
                  </a:lnTo>
                  <a:lnTo>
                    <a:pt x="4562" y="2616"/>
                  </a:lnTo>
                  <a:lnTo>
                    <a:pt x="4541" y="2825"/>
                  </a:lnTo>
                  <a:lnTo>
                    <a:pt x="4499" y="2972"/>
                  </a:lnTo>
                  <a:lnTo>
                    <a:pt x="4499" y="3035"/>
                  </a:lnTo>
                  <a:lnTo>
                    <a:pt x="4457" y="3097"/>
                  </a:lnTo>
                  <a:lnTo>
                    <a:pt x="4499" y="3328"/>
                  </a:lnTo>
                  <a:lnTo>
                    <a:pt x="4395" y="3537"/>
                  </a:lnTo>
                  <a:lnTo>
                    <a:pt x="4248" y="3390"/>
                  </a:lnTo>
                  <a:lnTo>
                    <a:pt x="4206" y="3390"/>
                  </a:lnTo>
                  <a:lnTo>
                    <a:pt x="4185" y="3453"/>
                  </a:lnTo>
                  <a:lnTo>
                    <a:pt x="4039" y="3453"/>
                  </a:lnTo>
                  <a:lnTo>
                    <a:pt x="3997" y="3411"/>
                  </a:lnTo>
                  <a:lnTo>
                    <a:pt x="3830" y="3432"/>
                  </a:lnTo>
                  <a:lnTo>
                    <a:pt x="3809" y="3495"/>
                  </a:lnTo>
                  <a:lnTo>
                    <a:pt x="3600" y="3662"/>
                  </a:lnTo>
                  <a:lnTo>
                    <a:pt x="3683" y="3704"/>
                  </a:lnTo>
                  <a:lnTo>
                    <a:pt x="3621" y="3767"/>
                  </a:lnTo>
                  <a:lnTo>
                    <a:pt x="3411" y="3872"/>
                  </a:lnTo>
                  <a:lnTo>
                    <a:pt x="3349" y="3830"/>
                  </a:lnTo>
                  <a:lnTo>
                    <a:pt x="3202" y="3851"/>
                  </a:lnTo>
                  <a:lnTo>
                    <a:pt x="3160" y="3934"/>
                  </a:lnTo>
                  <a:lnTo>
                    <a:pt x="3139" y="4039"/>
                  </a:lnTo>
                  <a:lnTo>
                    <a:pt x="3035" y="4060"/>
                  </a:lnTo>
                  <a:lnTo>
                    <a:pt x="2951" y="4165"/>
                  </a:lnTo>
                  <a:lnTo>
                    <a:pt x="2951" y="4332"/>
                  </a:lnTo>
                  <a:lnTo>
                    <a:pt x="2993" y="4499"/>
                  </a:lnTo>
                  <a:lnTo>
                    <a:pt x="2993" y="4646"/>
                  </a:lnTo>
                  <a:lnTo>
                    <a:pt x="3035" y="4750"/>
                  </a:lnTo>
                  <a:lnTo>
                    <a:pt x="3035" y="4855"/>
                  </a:lnTo>
                  <a:lnTo>
                    <a:pt x="2784" y="4960"/>
                  </a:lnTo>
                  <a:lnTo>
                    <a:pt x="2574" y="4960"/>
                  </a:lnTo>
                  <a:lnTo>
                    <a:pt x="2407" y="4981"/>
                  </a:lnTo>
                  <a:lnTo>
                    <a:pt x="2093" y="4981"/>
                  </a:lnTo>
                  <a:lnTo>
                    <a:pt x="1905" y="5022"/>
                  </a:lnTo>
                  <a:lnTo>
                    <a:pt x="1821" y="5106"/>
                  </a:lnTo>
                  <a:lnTo>
                    <a:pt x="1633" y="5085"/>
                  </a:lnTo>
                  <a:lnTo>
                    <a:pt x="1465" y="5127"/>
                  </a:lnTo>
                  <a:lnTo>
                    <a:pt x="775" y="5169"/>
                  </a:lnTo>
                  <a:lnTo>
                    <a:pt x="1" y="4918"/>
                  </a:lnTo>
                  <a:lnTo>
                    <a:pt x="273" y="5336"/>
                  </a:lnTo>
                  <a:lnTo>
                    <a:pt x="356" y="5483"/>
                  </a:lnTo>
                  <a:lnTo>
                    <a:pt x="524" y="5629"/>
                  </a:lnTo>
                  <a:lnTo>
                    <a:pt x="649" y="5713"/>
                  </a:lnTo>
                  <a:lnTo>
                    <a:pt x="691" y="5755"/>
                  </a:lnTo>
                  <a:lnTo>
                    <a:pt x="880" y="5797"/>
                  </a:lnTo>
                  <a:lnTo>
                    <a:pt x="984" y="5818"/>
                  </a:lnTo>
                  <a:lnTo>
                    <a:pt x="1005" y="5901"/>
                  </a:lnTo>
                  <a:lnTo>
                    <a:pt x="1172" y="5901"/>
                  </a:lnTo>
                  <a:lnTo>
                    <a:pt x="1172" y="6110"/>
                  </a:lnTo>
                  <a:lnTo>
                    <a:pt x="1214" y="6236"/>
                  </a:lnTo>
                  <a:lnTo>
                    <a:pt x="1214" y="6382"/>
                  </a:lnTo>
                  <a:lnTo>
                    <a:pt x="1256" y="6487"/>
                  </a:lnTo>
                  <a:lnTo>
                    <a:pt x="1403" y="6466"/>
                  </a:lnTo>
                  <a:lnTo>
                    <a:pt x="1528" y="6571"/>
                  </a:lnTo>
                  <a:lnTo>
                    <a:pt x="1570" y="6801"/>
                  </a:lnTo>
                  <a:lnTo>
                    <a:pt x="1486" y="6885"/>
                  </a:lnTo>
                  <a:lnTo>
                    <a:pt x="1319" y="6843"/>
                  </a:lnTo>
                  <a:lnTo>
                    <a:pt x="1068" y="6906"/>
                  </a:lnTo>
                  <a:lnTo>
                    <a:pt x="984" y="6968"/>
                  </a:lnTo>
                  <a:lnTo>
                    <a:pt x="838" y="7052"/>
                  </a:lnTo>
                  <a:lnTo>
                    <a:pt x="754" y="7157"/>
                  </a:lnTo>
                  <a:lnTo>
                    <a:pt x="796" y="7261"/>
                  </a:lnTo>
                  <a:lnTo>
                    <a:pt x="691" y="7387"/>
                  </a:lnTo>
                  <a:lnTo>
                    <a:pt x="754" y="7512"/>
                  </a:lnTo>
                  <a:lnTo>
                    <a:pt x="733" y="7722"/>
                  </a:lnTo>
                  <a:lnTo>
                    <a:pt x="733" y="7805"/>
                  </a:lnTo>
                  <a:lnTo>
                    <a:pt x="796" y="7805"/>
                  </a:lnTo>
                  <a:lnTo>
                    <a:pt x="796" y="7889"/>
                  </a:lnTo>
                  <a:lnTo>
                    <a:pt x="859" y="7910"/>
                  </a:lnTo>
                  <a:lnTo>
                    <a:pt x="1005" y="7805"/>
                  </a:lnTo>
                  <a:lnTo>
                    <a:pt x="1131" y="7805"/>
                  </a:lnTo>
                  <a:lnTo>
                    <a:pt x="1172" y="7847"/>
                  </a:lnTo>
                  <a:lnTo>
                    <a:pt x="1193" y="7826"/>
                  </a:lnTo>
                  <a:lnTo>
                    <a:pt x="1298" y="7784"/>
                  </a:lnTo>
                  <a:lnTo>
                    <a:pt x="1403" y="7784"/>
                  </a:lnTo>
                  <a:lnTo>
                    <a:pt x="1465" y="7805"/>
                  </a:lnTo>
                  <a:lnTo>
                    <a:pt x="1570" y="7784"/>
                  </a:lnTo>
                  <a:lnTo>
                    <a:pt x="1696" y="7784"/>
                  </a:lnTo>
                  <a:lnTo>
                    <a:pt x="1717" y="7722"/>
                  </a:lnTo>
                  <a:lnTo>
                    <a:pt x="1779" y="7638"/>
                  </a:lnTo>
                  <a:lnTo>
                    <a:pt x="1884" y="7722"/>
                  </a:lnTo>
                  <a:lnTo>
                    <a:pt x="1947" y="7722"/>
                  </a:lnTo>
                  <a:lnTo>
                    <a:pt x="1989" y="7701"/>
                  </a:lnTo>
                  <a:lnTo>
                    <a:pt x="2030" y="7701"/>
                  </a:lnTo>
                  <a:lnTo>
                    <a:pt x="2051" y="7784"/>
                  </a:lnTo>
                  <a:lnTo>
                    <a:pt x="2156" y="7784"/>
                  </a:lnTo>
                  <a:lnTo>
                    <a:pt x="2240" y="7826"/>
                  </a:lnTo>
                  <a:lnTo>
                    <a:pt x="2323" y="7826"/>
                  </a:lnTo>
                  <a:lnTo>
                    <a:pt x="2449" y="7701"/>
                  </a:lnTo>
                  <a:lnTo>
                    <a:pt x="2616" y="7701"/>
                  </a:lnTo>
                  <a:lnTo>
                    <a:pt x="2700" y="7722"/>
                  </a:lnTo>
                  <a:lnTo>
                    <a:pt x="2784" y="7680"/>
                  </a:lnTo>
                  <a:lnTo>
                    <a:pt x="2867" y="7680"/>
                  </a:lnTo>
                  <a:lnTo>
                    <a:pt x="2888" y="7617"/>
                  </a:lnTo>
                  <a:lnTo>
                    <a:pt x="2951" y="7638"/>
                  </a:lnTo>
                  <a:lnTo>
                    <a:pt x="3097" y="7680"/>
                  </a:lnTo>
                  <a:lnTo>
                    <a:pt x="3223" y="7617"/>
                  </a:lnTo>
                  <a:lnTo>
                    <a:pt x="3411" y="7617"/>
                  </a:lnTo>
                  <a:lnTo>
                    <a:pt x="3558" y="7722"/>
                  </a:lnTo>
                  <a:lnTo>
                    <a:pt x="3579" y="7847"/>
                  </a:lnTo>
                  <a:lnTo>
                    <a:pt x="3579" y="7931"/>
                  </a:lnTo>
                  <a:lnTo>
                    <a:pt x="3579" y="7952"/>
                  </a:lnTo>
                  <a:lnTo>
                    <a:pt x="3558" y="7952"/>
                  </a:lnTo>
                  <a:lnTo>
                    <a:pt x="3558" y="8014"/>
                  </a:lnTo>
                  <a:lnTo>
                    <a:pt x="3662" y="8014"/>
                  </a:lnTo>
                  <a:lnTo>
                    <a:pt x="3809" y="7931"/>
                  </a:lnTo>
                  <a:lnTo>
                    <a:pt x="3809" y="8056"/>
                  </a:lnTo>
                  <a:lnTo>
                    <a:pt x="3934" y="8203"/>
                  </a:lnTo>
                  <a:lnTo>
                    <a:pt x="3997" y="8412"/>
                  </a:lnTo>
                  <a:lnTo>
                    <a:pt x="3997" y="8433"/>
                  </a:lnTo>
                  <a:lnTo>
                    <a:pt x="3997" y="8517"/>
                  </a:lnTo>
                  <a:lnTo>
                    <a:pt x="3934" y="8538"/>
                  </a:lnTo>
                  <a:lnTo>
                    <a:pt x="4039" y="8538"/>
                  </a:lnTo>
                  <a:lnTo>
                    <a:pt x="4081" y="8663"/>
                  </a:lnTo>
                  <a:lnTo>
                    <a:pt x="4353" y="8663"/>
                  </a:lnTo>
                  <a:lnTo>
                    <a:pt x="4541" y="8747"/>
                  </a:lnTo>
                  <a:lnTo>
                    <a:pt x="4541" y="8831"/>
                  </a:lnTo>
                  <a:lnTo>
                    <a:pt x="4625" y="8768"/>
                  </a:lnTo>
                  <a:lnTo>
                    <a:pt x="4646" y="8621"/>
                  </a:lnTo>
                  <a:lnTo>
                    <a:pt x="4750" y="8538"/>
                  </a:lnTo>
                  <a:lnTo>
                    <a:pt x="4834" y="8517"/>
                  </a:lnTo>
                  <a:lnTo>
                    <a:pt x="4876" y="8370"/>
                  </a:lnTo>
                  <a:lnTo>
                    <a:pt x="4960" y="8412"/>
                  </a:lnTo>
                  <a:lnTo>
                    <a:pt x="5064" y="8349"/>
                  </a:lnTo>
                  <a:lnTo>
                    <a:pt x="5462" y="8370"/>
                  </a:lnTo>
                  <a:lnTo>
                    <a:pt x="5692" y="8266"/>
                  </a:lnTo>
                  <a:lnTo>
                    <a:pt x="5755" y="8224"/>
                  </a:lnTo>
                  <a:lnTo>
                    <a:pt x="5880" y="8203"/>
                  </a:lnTo>
                  <a:lnTo>
                    <a:pt x="5880" y="8203"/>
                  </a:lnTo>
                  <a:lnTo>
                    <a:pt x="5818" y="8266"/>
                  </a:lnTo>
                  <a:lnTo>
                    <a:pt x="5880" y="8349"/>
                  </a:lnTo>
                  <a:lnTo>
                    <a:pt x="6006" y="8266"/>
                  </a:lnTo>
                  <a:lnTo>
                    <a:pt x="6110" y="8224"/>
                  </a:lnTo>
                  <a:lnTo>
                    <a:pt x="6069" y="8161"/>
                  </a:lnTo>
                  <a:lnTo>
                    <a:pt x="6090" y="8098"/>
                  </a:lnTo>
                  <a:lnTo>
                    <a:pt x="5964" y="7722"/>
                  </a:lnTo>
                  <a:lnTo>
                    <a:pt x="5838" y="7575"/>
                  </a:lnTo>
                  <a:lnTo>
                    <a:pt x="5880" y="7491"/>
                  </a:lnTo>
                  <a:lnTo>
                    <a:pt x="5797" y="7429"/>
                  </a:lnTo>
                  <a:lnTo>
                    <a:pt x="5692" y="7429"/>
                  </a:lnTo>
                  <a:lnTo>
                    <a:pt x="5483" y="7303"/>
                  </a:lnTo>
                  <a:lnTo>
                    <a:pt x="5462" y="7094"/>
                  </a:lnTo>
                  <a:lnTo>
                    <a:pt x="5483" y="6968"/>
                  </a:lnTo>
                  <a:lnTo>
                    <a:pt x="5399" y="6780"/>
                  </a:lnTo>
                  <a:lnTo>
                    <a:pt x="5294" y="6780"/>
                  </a:lnTo>
                  <a:lnTo>
                    <a:pt x="5232" y="6801"/>
                  </a:lnTo>
                  <a:lnTo>
                    <a:pt x="5085" y="6759"/>
                  </a:lnTo>
                  <a:lnTo>
                    <a:pt x="4981" y="6780"/>
                  </a:lnTo>
                  <a:lnTo>
                    <a:pt x="4981" y="6634"/>
                  </a:lnTo>
                  <a:lnTo>
                    <a:pt x="5085" y="6382"/>
                  </a:lnTo>
                  <a:lnTo>
                    <a:pt x="5169" y="6362"/>
                  </a:lnTo>
                  <a:lnTo>
                    <a:pt x="5315" y="6152"/>
                  </a:lnTo>
                  <a:lnTo>
                    <a:pt x="5357" y="6048"/>
                  </a:lnTo>
                  <a:lnTo>
                    <a:pt x="5462" y="6006"/>
                  </a:lnTo>
                  <a:lnTo>
                    <a:pt x="5546" y="5943"/>
                  </a:lnTo>
                  <a:lnTo>
                    <a:pt x="5671" y="6006"/>
                  </a:lnTo>
                  <a:lnTo>
                    <a:pt x="5692" y="6110"/>
                  </a:lnTo>
                  <a:lnTo>
                    <a:pt x="5776" y="6131"/>
                  </a:lnTo>
                  <a:lnTo>
                    <a:pt x="5985" y="6006"/>
                  </a:lnTo>
                  <a:lnTo>
                    <a:pt x="6299" y="6006"/>
                  </a:lnTo>
                  <a:lnTo>
                    <a:pt x="6487" y="5797"/>
                  </a:lnTo>
                  <a:lnTo>
                    <a:pt x="6592" y="5441"/>
                  </a:lnTo>
                  <a:lnTo>
                    <a:pt x="6843" y="5273"/>
                  </a:lnTo>
                  <a:lnTo>
                    <a:pt x="6926" y="5127"/>
                  </a:lnTo>
                  <a:lnTo>
                    <a:pt x="6947" y="4960"/>
                  </a:lnTo>
                  <a:lnTo>
                    <a:pt x="7052" y="4771"/>
                  </a:lnTo>
                  <a:lnTo>
                    <a:pt x="7261" y="4667"/>
                  </a:lnTo>
                  <a:lnTo>
                    <a:pt x="7324" y="4541"/>
                  </a:lnTo>
                  <a:lnTo>
                    <a:pt x="7324" y="4437"/>
                  </a:lnTo>
                  <a:lnTo>
                    <a:pt x="7240" y="4374"/>
                  </a:lnTo>
                  <a:lnTo>
                    <a:pt x="7387" y="4185"/>
                  </a:lnTo>
                  <a:lnTo>
                    <a:pt x="7491" y="4123"/>
                  </a:lnTo>
                  <a:lnTo>
                    <a:pt x="7491" y="3976"/>
                  </a:lnTo>
                  <a:lnTo>
                    <a:pt x="7554" y="3704"/>
                  </a:lnTo>
                  <a:lnTo>
                    <a:pt x="7470" y="3495"/>
                  </a:lnTo>
                  <a:lnTo>
                    <a:pt x="7450" y="3432"/>
                  </a:lnTo>
                  <a:lnTo>
                    <a:pt x="7638" y="3244"/>
                  </a:lnTo>
                  <a:lnTo>
                    <a:pt x="7743" y="3223"/>
                  </a:lnTo>
                  <a:lnTo>
                    <a:pt x="7847" y="3139"/>
                  </a:lnTo>
                  <a:lnTo>
                    <a:pt x="7910" y="3139"/>
                  </a:lnTo>
                  <a:lnTo>
                    <a:pt x="8015" y="3035"/>
                  </a:lnTo>
                  <a:lnTo>
                    <a:pt x="8015" y="2909"/>
                  </a:lnTo>
                  <a:lnTo>
                    <a:pt x="7868" y="2867"/>
                  </a:lnTo>
                  <a:lnTo>
                    <a:pt x="7743" y="2909"/>
                  </a:lnTo>
                  <a:lnTo>
                    <a:pt x="7554" y="2888"/>
                  </a:lnTo>
                  <a:lnTo>
                    <a:pt x="7491" y="2721"/>
                  </a:lnTo>
                  <a:lnTo>
                    <a:pt x="7282" y="2658"/>
                  </a:lnTo>
                  <a:lnTo>
                    <a:pt x="7073" y="2595"/>
                  </a:lnTo>
                  <a:lnTo>
                    <a:pt x="6864" y="2407"/>
                  </a:lnTo>
                  <a:lnTo>
                    <a:pt x="6843" y="2240"/>
                  </a:lnTo>
                  <a:lnTo>
                    <a:pt x="6738" y="1863"/>
                  </a:lnTo>
                  <a:lnTo>
                    <a:pt x="6634" y="1675"/>
                  </a:lnTo>
                  <a:lnTo>
                    <a:pt x="6634" y="1507"/>
                  </a:lnTo>
                  <a:lnTo>
                    <a:pt x="6738" y="1465"/>
                  </a:lnTo>
                  <a:lnTo>
                    <a:pt x="6738" y="1340"/>
                  </a:lnTo>
                  <a:lnTo>
                    <a:pt x="6885" y="1235"/>
                  </a:lnTo>
                  <a:lnTo>
                    <a:pt x="6885" y="1110"/>
                  </a:lnTo>
                  <a:lnTo>
                    <a:pt x="6738" y="1047"/>
                  </a:lnTo>
                  <a:lnTo>
                    <a:pt x="6717" y="921"/>
                  </a:lnTo>
                  <a:lnTo>
                    <a:pt x="6550" y="838"/>
                  </a:lnTo>
                  <a:lnTo>
                    <a:pt x="6403" y="712"/>
                  </a:lnTo>
                  <a:lnTo>
                    <a:pt x="6278" y="566"/>
                  </a:lnTo>
                  <a:lnTo>
                    <a:pt x="6173" y="608"/>
                  </a:lnTo>
                  <a:lnTo>
                    <a:pt x="6090" y="628"/>
                  </a:lnTo>
                  <a:lnTo>
                    <a:pt x="6006" y="566"/>
                  </a:lnTo>
                  <a:lnTo>
                    <a:pt x="5985" y="315"/>
                  </a:lnTo>
                  <a:lnTo>
                    <a:pt x="6236" y="147"/>
                  </a:lnTo>
                  <a:lnTo>
                    <a:pt x="6215" y="64"/>
                  </a:lnTo>
                  <a:lnTo>
                    <a:pt x="6027" y="84"/>
                  </a:lnTo>
                  <a:lnTo>
                    <a:pt x="5901"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8" name="Google Shape;588;p45"/>
            <p:cNvSpPr/>
            <p:nvPr/>
          </p:nvSpPr>
          <p:spPr>
            <a:xfrm>
              <a:off x="4148462" y="2870746"/>
              <a:ext cx="91200" cy="72579"/>
            </a:xfrm>
            <a:custGeom>
              <a:avLst/>
              <a:gdLst/>
              <a:ahLst/>
              <a:cxnLst/>
              <a:rect l="l" t="t" r="r" b="b"/>
              <a:pathLst>
                <a:path w="7659" h="6382" extrusionOk="0">
                  <a:moveTo>
                    <a:pt x="5295" y="0"/>
                  </a:moveTo>
                  <a:lnTo>
                    <a:pt x="5232" y="105"/>
                  </a:lnTo>
                  <a:lnTo>
                    <a:pt x="5211" y="272"/>
                  </a:lnTo>
                  <a:lnTo>
                    <a:pt x="5127" y="335"/>
                  </a:lnTo>
                  <a:lnTo>
                    <a:pt x="5106" y="419"/>
                  </a:lnTo>
                  <a:lnTo>
                    <a:pt x="5127" y="565"/>
                  </a:lnTo>
                  <a:lnTo>
                    <a:pt x="5043" y="691"/>
                  </a:lnTo>
                  <a:lnTo>
                    <a:pt x="4918" y="691"/>
                  </a:lnTo>
                  <a:lnTo>
                    <a:pt x="4897" y="649"/>
                  </a:lnTo>
                  <a:lnTo>
                    <a:pt x="4834" y="649"/>
                  </a:lnTo>
                  <a:lnTo>
                    <a:pt x="4792" y="691"/>
                  </a:lnTo>
                  <a:lnTo>
                    <a:pt x="4667" y="732"/>
                  </a:lnTo>
                  <a:lnTo>
                    <a:pt x="4667" y="837"/>
                  </a:lnTo>
                  <a:lnTo>
                    <a:pt x="4709" y="879"/>
                  </a:lnTo>
                  <a:lnTo>
                    <a:pt x="4709" y="963"/>
                  </a:lnTo>
                  <a:lnTo>
                    <a:pt x="4520" y="942"/>
                  </a:lnTo>
                  <a:lnTo>
                    <a:pt x="4458" y="858"/>
                  </a:lnTo>
                  <a:lnTo>
                    <a:pt x="4395" y="837"/>
                  </a:lnTo>
                  <a:lnTo>
                    <a:pt x="4332" y="879"/>
                  </a:lnTo>
                  <a:lnTo>
                    <a:pt x="4269" y="900"/>
                  </a:lnTo>
                  <a:lnTo>
                    <a:pt x="4207" y="984"/>
                  </a:lnTo>
                  <a:lnTo>
                    <a:pt x="4081" y="1067"/>
                  </a:lnTo>
                  <a:lnTo>
                    <a:pt x="3893" y="1088"/>
                  </a:lnTo>
                  <a:lnTo>
                    <a:pt x="3788" y="1067"/>
                  </a:lnTo>
                  <a:lnTo>
                    <a:pt x="3683" y="900"/>
                  </a:lnTo>
                  <a:lnTo>
                    <a:pt x="3579" y="879"/>
                  </a:lnTo>
                  <a:lnTo>
                    <a:pt x="3474" y="984"/>
                  </a:lnTo>
                  <a:lnTo>
                    <a:pt x="3411" y="984"/>
                  </a:lnTo>
                  <a:lnTo>
                    <a:pt x="3328" y="879"/>
                  </a:lnTo>
                  <a:lnTo>
                    <a:pt x="3223" y="795"/>
                  </a:lnTo>
                  <a:lnTo>
                    <a:pt x="3014" y="858"/>
                  </a:lnTo>
                  <a:lnTo>
                    <a:pt x="2993" y="837"/>
                  </a:lnTo>
                  <a:lnTo>
                    <a:pt x="2847" y="858"/>
                  </a:lnTo>
                  <a:lnTo>
                    <a:pt x="2742" y="774"/>
                  </a:lnTo>
                  <a:lnTo>
                    <a:pt x="2595" y="837"/>
                  </a:lnTo>
                  <a:lnTo>
                    <a:pt x="2428" y="942"/>
                  </a:lnTo>
                  <a:lnTo>
                    <a:pt x="2386" y="942"/>
                  </a:lnTo>
                  <a:lnTo>
                    <a:pt x="2219" y="984"/>
                  </a:lnTo>
                  <a:lnTo>
                    <a:pt x="2177" y="1046"/>
                  </a:lnTo>
                  <a:lnTo>
                    <a:pt x="2114" y="1067"/>
                  </a:lnTo>
                  <a:lnTo>
                    <a:pt x="2093" y="1109"/>
                  </a:lnTo>
                  <a:lnTo>
                    <a:pt x="2156" y="1172"/>
                  </a:lnTo>
                  <a:lnTo>
                    <a:pt x="2156" y="1297"/>
                  </a:lnTo>
                  <a:lnTo>
                    <a:pt x="2010" y="1423"/>
                  </a:lnTo>
                  <a:lnTo>
                    <a:pt x="2010" y="1590"/>
                  </a:lnTo>
                  <a:lnTo>
                    <a:pt x="1989" y="1716"/>
                  </a:lnTo>
                  <a:lnTo>
                    <a:pt x="1884" y="1737"/>
                  </a:lnTo>
                  <a:lnTo>
                    <a:pt x="1800" y="1821"/>
                  </a:lnTo>
                  <a:lnTo>
                    <a:pt x="1779" y="1883"/>
                  </a:lnTo>
                  <a:lnTo>
                    <a:pt x="1570" y="1925"/>
                  </a:lnTo>
                  <a:lnTo>
                    <a:pt x="1382" y="2030"/>
                  </a:lnTo>
                  <a:lnTo>
                    <a:pt x="1424" y="2113"/>
                  </a:lnTo>
                  <a:lnTo>
                    <a:pt x="1340" y="2155"/>
                  </a:lnTo>
                  <a:lnTo>
                    <a:pt x="1319" y="2239"/>
                  </a:lnTo>
                  <a:lnTo>
                    <a:pt x="1235" y="2344"/>
                  </a:lnTo>
                  <a:lnTo>
                    <a:pt x="1068" y="2365"/>
                  </a:lnTo>
                  <a:lnTo>
                    <a:pt x="1026" y="2427"/>
                  </a:lnTo>
                  <a:lnTo>
                    <a:pt x="963" y="2365"/>
                  </a:lnTo>
                  <a:lnTo>
                    <a:pt x="922" y="2302"/>
                  </a:lnTo>
                  <a:lnTo>
                    <a:pt x="796" y="2197"/>
                  </a:lnTo>
                  <a:lnTo>
                    <a:pt x="712" y="2197"/>
                  </a:lnTo>
                  <a:lnTo>
                    <a:pt x="629" y="2260"/>
                  </a:lnTo>
                  <a:lnTo>
                    <a:pt x="524" y="2260"/>
                  </a:lnTo>
                  <a:lnTo>
                    <a:pt x="440" y="2197"/>
                  </a:lnTo>
                  <a:lnTo>
                    <a:pt x="315" y="2155"/>
                  </a:lnTo>
                  <a:lnTo>
                    <a:pt x="273" y="2197"/>
                  </a:lnTo>
                  <a:lnTo>
                    <a:pt x="273" y="2365"/>
                  </a:lnTo>
                  <a:lnTo>
                    <a:pt x="273" y="2448"/>
                  </a:lnTo>
                  <a:lnTo>
                    <a:pt x="210" y="2532"/>
                  </a:lnTo>
                  <a:lnTo>
                    <a:pt x="294" y="2637"/>
                  </a:lnTo>
                  <a:lnTo>
                    <a:pt x="273" y="2657"/>
                  </a:lnTo>
                  <a:lnTo>
                    <a:pt x="273" y="2741"/>
                  </a:lnTo>
                  <a:lnTo>
                    <a:pt x="126" y="2846"/>
                  </a:lnTo>
                  <a:lnTo>
                    <a:pt x="1" y="2867"/>
                  </a:lnTo>
                  <a:lnTo>
                    <a:pt x="64" y="2950"/>
                  </a:lnTo>
                  <a:lnTo>
                    <a:pt x="168" y="3034"/>
                  </a:lnTo>
                  <a:lnTo>
                    <a:pt x="22" y="3181"/>
                  </a:lnTo>
                  <a:lnTo>
                    <a:pt x="85" y="3181"/>
                  </a:lnTo>
                  <a:lnTo>
                    <a:pt x="106" y="3390"/>
                  </a:lnTo>
                  <a:lnTo>
                    <a:pt x="106" y="3515"/>
                  </a:lnTo>
                  <a:lnTo>
                    <a:pt x="294" y="3557"/>
                  </a:lnTo>
                  <a:lnTo>
                    <a:pt x="336" y="3557"/>
                  </a:lnTo>
                  <a:lnTo>
                    <a:pt x="189" y="3787"/>
                  </a:lnTo>
                  <a:lnTo>
                    <a:pt x="126" y="3934"/>
                  </a:lnTo>
                  <a:lnTo>
                    <a:pt x="294" y="4227"/>
                  </a:lnTo>
                  <a:lnTo>
                    <a:pt x="378" y="4499"/>
                  </a:lnTo>
                  <a:lnTo>
                    <a:pt x="336" y="4562"/>
                  </a:lnTo>
                  <a:lnTo>
                    <a:pt x="398" y="4666"/>
                  </a:lnTo>
                  <a:lnTo>
                    <a:pt x="419" y="4875"/>
                  </a:lnTo>
                  <a:lnTo>
                    <a:pt x="922" y="4917"/>
                  </a:lnTo>
                  <a:lnTo>
                    <a:pt x="1005" y="5085"/>
                  </a:lnTo>
                  <a:lnTo>
                    <a:pt x="1005" y="5252"/>
                  </a:lnTo>
                  <a:lnTo>
                    <a:pt x="1047" y="5482"/>
                  </a:lnTo>
                  <a:lnTo>
                    <a:pt x="1005" y="5566"/>
                  </a:lnTo>
                  <a:lnTo>
                    <a:pt x="587" y="6131"/>
                  </a:lnTo>
                  <a:lnTo>
                    <a:pt x="1361" y="6382"/>
                  </a:lnTo>
                  <a:lnTo>
                    <a:pt x="2051" y="6340"/>
                  </a:lnTo>
                  <a:lnTo>
                    <a:pt x="2219" y="6298"/>
                  </a:lnTo>
                  <a:lnTo>
                    <a:pt x="2407" y="6319"/>
                  </a:lnTo>
                  <a:lnTo>
                    <a:pt x="2491" y="6235"/>
                  </a:lnTo>
                  <a:lnTo>
                    <a:pt x="2679" y="6194"/>
                  </a:lnTo>
                  <a:lnTo>
                    <a:pt x="2993" y="6194"/>
                  </a:lnTo>
                  <a:lnTo>
                    <a:pt x="3160" y="6173"/>
                  </a:lnTo>
                  <a:lnTo>
                    <a:pt x="3370" y="6173"/>
                  </a:lnTo>
                  <a:lnTo>
                    <a:pt x="3621" y="6068"/>
                  </a:lnTo>
                  <a:lnTo>
                    <a:pt x="3621" y="5963"/>
                  </a:lnTo>
                  <a:lnTo>
                    <a:pt x="3579" y="5859"/>
                  </a:lnTo>
                  <a:lnTo>
                    <a:pt x="3579" y="5712"/>
                  </a:lnTo>
                  <a:lnTo>
                    <a:pt x="3537" y="5545"/>
                  </a:lnTo>
                  <a:lnTo>
                    <a:pt x="3537" y="5378"/>
                  </a:lnTo>
                  <a:lnTo>
                    <a:pt x="3621" y="5273"/>
                  </a:lnTo>
                  <a:lnTo>
                    <a:pt x="3725" y="5252"/>
                  </a:lnTo>
                  <a:lnTo>
                    <a:pt x="3746" y="5147"/>
                  </a:lnTo>
                  <a:lnTo>
                    <a:pt x="3788" y="5064"/>
                  </a:lnTo>
                  <a:lnTo>
                    <a:pt x="3935" y="5043"/>
                  </a:lnTo>
                  <a:lnTo>
                    <a:pt x="3997" y="5085"/>
                  </a:lnTo>
                  <a:lnTo>
                    <a:pt x="4207" y="4980"/>
                  </a:lnTo>
                  <a:lnTo>
                    <a:pt x="4269" y="4917"/>
                  </a:lnTo>
                  <a:lnTo>
                    <a:pt x="4186" y="4875"/>
                  </a:lnTo>
                  <a:lnTo>
                    <a:pt x="4395" y="4708"/>
                  </a:lnTo>
                  <a:lnTo>
                    <a:pt x="4416" y="4645"/>
                  </a:lnTo>
                  <a:lnTo>
                    <a:pt x="4583" y="4624"/>
                  </a:lnTo>
                  <a:lnTo>
                    <a:pt x="4625" y="4666"/>
                  </a:lnTo>
                  <a:lnTo>
                    <a:pt x="4771" y="4666"/>
                  </a:lnTo>
                  <a:lnTo>
                    <a:pt x="4792" y="4603"/>
                  </a:lnTo>
                  <a:lnTo>
                    <a:pt x="4834" y="4603"/>
                  </a:lnTo>
                  <a:lnTo>
                    <a:pt x="4981" y="4750"/>
                  </a:lnTo>
                  <a:lnTo>
                    <a:pt x="5085" y="4541"/>
                  </a:lnTo>
                  <a:lnTo>
                    <a:pt x="5043" y="4310"/>
                  </a:lnTo>
                  <a:lnTo>
                    <a:pt x="5085" y="4248"/>
                  </a:lnTo>
                  <a:lnTo>
                    <a:pt x="5085" y="4185"/>
                  </a:lnTo>
                  <a:lnTo>
                    <a:pt x="5127" y="4038"/>
                  </a:lnTo>
                  <a:lnTo>
                    <a:pt x="5148" y="3829"/>
                  </a:lnTo>
                  <a:lnTo>
                    <a:pt x="5190" y="3766"/>
                  </a:lnTo>
                  <a:lnTo>
                    <a:pt x="5316" y="3725"/>
                  </a:lnTo>
                  <a:lnTo>
                    <a:pt x="5441" y="3662"/>
                  </a:lnTo>
                  <a:lnTo>
                    <a:pt x="5462" y="3578"/>
                  </a:lnTo>
                  <a:lnTo>
                    <a:pt x="5420" y="3411"/>
                  </a:lnTo>
                  <a:lnTo>
                    <a:pt x="5295" y="3348"/>
                  </a:lnTo>
                  <a:lnTo>
                    <a:pt x="5232" y="3181"/>
                  </a:lnTo>
                  <a:lnTo>
                    <a:pt x="5357" y="3097"/>
                  </a:lnTo>
                  <a:lnTo>
                    <a:pt x="5567" y="3181"/>
                  </a:lnTo>
                  <a:lnTo>
                    <a:pt x="5776" y="3181"/>
                  </a:lnTo>
                  <a:lnTo>
                    <a:pt x="5943" y="2950"/>
                  </a:lnTo>
                  <a:lnTo>
                    <a:pt x="5943" y="2783"/>
                  </a:lnTo>
                  <a:lnTo>
                    <a:pt x="5818" y="2657"/>
                  </a:lnTo>
                  <a:lnTo>
                    <a:pt x="6069" y="2323"/>
                  </a:lnTo>
                  <a:lnTo>
                    <a:pt x="6048" y="2051"/>
                  </a:lnTo>
                  <a:lnTo>
                    <a:pt x="5818" y="1695"/>
                  </a:lnTo>
                  <a:lnTo>
                    <a:pt x="5901" y="1590"/>
                  </a:lnTo>
                  <a:lnTo>
                    <a:pt x="6027" y="1465"/>
                  </a:lnTo>
                  <a:lnTo>
                    <a:pt x="6173" y="1465"/>
                  </a:lnTo>
                  <a:lnTo>
                    <a:pt x="6299" y="1318"/>
                  </a:lnTo>
                  <a:lnTo>
                    <a:pt x="6487" y="1214"/>
                  </a:lnTo>
                  <a:lnTo>
                    <a:pt x="6613" y="1297"/>
                  </a:lnTo>
                  <a:lnTo>
                    <a:pt x="6801" y="1277"/>
                  </a:lnTo>
                  <a:lnTo>
                    <a:pt x="7199" y="1172"/>
                  </a:lnTo>
                  <a:lnTo>
                    <a:pt x="7450" y="1067"/>
                  </a:lnTo>
                  <a:lnTo>
                    <a:pt x="7596" y="879"/>
                  </a:lnTo>
                  <a:lnTo>
                    <a:pt x="7471" y="858"/>
                  </a:lnTo>
                  <a:lnTo>
                    <a:pt x="7659" y="691"/>
                  </a:lnTo>
                  <a:lnTo>
                    <a:pt x="7638" y="586"/>
                  </a:lnTo>
                  <a:lnTo>
                    <a:pt x="7387" y="586"/>
                  </a:lnTo>
                  <a:lnTo>
                    <a:pt x="7324" y="691"/>
                  </a:lnTo>
                  <a:lnTo>
                    <a:pt x="7094" y="732"/>
                  </a:lnTo>
                  <a:lnTo>
                    <a:pt x="7073" y="586"/>
                  </a:lnTo>
                  <a:lnTo>
                    <a:pt x="6906" y="649"/>
                  </a:lnTo>
                  <a:lnTo>
                    <a:pt x="6655" y="795"/>
                  </a:lnTo>
                  <a:lnTo>
                    <a:pt x="6571" y="858"/>
                  </a:lnTo>
                  <a:lnTo>
                    <a:pt x="6550" y="984"/>
                  </a:lnTo>
                  <a:lnTo>
                    <a:pt x="6424" y="1067"/>
                  </a:lnTo>
                  <a:lnTo>
                    <a:pt x="6257" y="1151"/>
                  </a:lnTo>
                  <a:lnTo>
                    <a:pt x="6236" y="1193"/>
                  </a:lnTo>
                  <a:lnTo>
                    <a:pt x="6132" y="1277"/>
                  </a:lnTo>
                  <a:lnTo>
                    <a:pt x="5985" y="1277"/>
                  </a:lnTo>
                  <a:lnTo>
                    <a:pt x="5880" y="1256"/>
                  </a:lnTo>
                  <a:lnTo>
                    <a:pt x="5880" y="1172"/>
                  </a:lnTo>
                  <a:lnTo>
                    <a:pt x="5776" y="1046"/>
                  </a:lnTo>
                  <a:lnTo>
                    <a:pt x="5776" y="837"/>
                  </a:lnTo>
                  <a:lnTo>
                    <a:pt x="5755" y="691"/>
                  </a:lnTo>
                  <a:lnTo>
                    <a:pt x="5776" y="565"/>
                  </a:lnTo>
                  <a:lnTo>
                    <a:pt x="5734" y="460"/>
                  </a:lnTo>
                  <a:lnTo>
                    <a:pt x="5629" y="460"/>
                  </a:lnTo>
                  <a:lnTo>
                    <a:pt x="5608" y="356"/>
                  </a:lnTo>
                  <a:lnTo>
                    <a:pt x="5629" y="209"/>
                  </a:lnTo>
                  <a:lnTo>
                    <a:pt x="5629" y="126"/>
                  </a:lnTo>
                  <a:lnTo>
                    <a:pt x="5525" y="63"/>
                  </a:lnTo>
                  <a:lnTo>
                    <a:pt x="5420"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9" name="Google Shape;589;p45"/>
            <p:cNvSpPr/>
            <p:nvPr/>
          </p:nvSpPr>
          <p:spPr>
            <a:xfrm>
              <a:off x="3884115" y="2761763"/>
              <a:ext cx="113133" cy="67348"/>
            </a:xfrm>
            <a:custGeom>
              <a:avLst/>
              <a:gdLst/>
              <a:ahLst/>
              <a:cxnLst/>
              <a:rect l="l" t="t" r="r" b="b"/>
              <a:pathLst>
                <a:path w="9501" h="5922" extrusionOk="0">
                  <a:moveTo>
                    <a:pt x="5064" y="0"/>
                  </a:moveTo>
                  <a:lnTo>
                    <a:pt x="4960" y="84"/>
                  </a:lnTo>
                  <a:lnTo>
                    <a:pt x="5002" y="209"/>
                  </a:lnTo>
                  <a:lnTo>
                    <a:pt x="4855" y="230"/>
                  </a:lnTo>
                  <a:lnTo>
                    <a:pt x="4751" y="209"/>
                  </a:lnTo>
                  <a:lnTo>
                    <a:pt x="4730" y="209"/>
                  </a:lnTo>
                  <a:lnTo>
                    <a:pt x="4500" y="272"/>
                  </a:lnTo>
                  <a:lnTo>
                    <a:pt x="4332" y="293"/>
                  </a:lnTo>
                  <a:lnTo>
                    <a:pt x="4228" y="502"/>
                  </a:lnTo>
                  <a:lnTo>
                    <a:pt x="4228" y="712"/>
                  </a:lnTo>
                  <a:lnTo>
                    <a:pt x="4102" y="712"/>
                  </a:lnTo>
                  <a:lnTo>
                    <a:pt x="3997" y="628"/>
                  </a:lnTo>
                  <a:lnTo>
                    <a:pt x="3851" y="691"/>
                  </a:lnTo>
                  <a:lnTo>
                    <a:pt x="3746" y="607"/>
                  </a:lnTo>
                  <a:lnTo>
                    <a:pt x="3642" y="628"/>
                  </a:lnTo>
                  <a:lnTo>
                    <a:pt x="3537" y="753"/>
                  </a:lnTo>
                  <a:lnTo>
                    <a:pt x="3432" y="732"/>
                  </a:lnTo>
                  <a:lnTo>
                    <a:pt x="3391" y="607"/>
                  </a:lnTo>
                  <a:lnTo>
                    <a:pt x="3244" y="607"/>
                  </a:lnTo>
                  <a:lnTo>
                    <a:pt x="3056" y="712"/>
                  </a:lnTo>
                  <a:lnTo>
                    <a:pt x="2972" y="649"/>
                  </a:lnTo>
                  <a:lnTo>
                    <a:pt x="2805" y="628"/>
                  </a:lnTo>
                  <a:lnTo>
                    <a:pt x="2763" y="691"/>
                  </a:lnTo>
                  <a:lnTo>
                    <a:pt x="2700" y="691"/>
                  </a:lnTo>
                  <a:lnTo>
                    <a:pt x="2595" y="607"/>
                  </a:lnTo>
                  <a:lnTo>
                    <a:pt x="2386" y="691"/>
                  </a:lnTo>
                  <a:lnTo>
                    <a:pt x="2344" y="628"/>
                  </a:lnTo>
                  <a:lnTo>
                    <a:pt x="2219" y="544"/>
                  </a:lnTo>
                  <a:lnTo>
                    <a:pt x="1884" y="502"/>
                  </a:lnTo>
                  <a:lnTo>
                    <a:pt x="1759" y="419"/>
                  </a:lnTo>
                  <a:lnTo>
                    <a:pt x="1675" y="419"/>
                  </a:lnTo>
                  <a:lnTo>
                    <a:pt x="1570" y="523"/>
                  </a:lnTo>
                  <a:lnTo>
                    <a:pt x="1382" y="523"/>
                  </a:lnTo>
                  <a:lnTo>
                    <a:pt x="963" y="586"/>
                  </a:lnTo>
                  <a:lnTo>
                    <a:pt x="859" y="628"/>
                  </a:lnTo>
                  <a:lnTo>
                    <a:pt x="671" y="544"/>
                  </a:lnTo>
                  <a:lnTo>
                    <a:pt x="608" y="544"/>
                  </a:lnTo>
                  <a:lnTo>
                    <a:pt x="566" y="649"/>
                  </a:lnTo>
                  <a:lnTo>
                    <a:pt x="608" y="921"/>
                  </a:lnTo>
                  <a:lnTo>
                    <a:pt x="650" y="1004"/>
                  </a:lnTo>
                  <a:lnTo>
                    <a:pt x="733" y="1151"/>
                  </a:lnTo>
                  <a:lnTo>
                    <a:pt x="859" y="1235"/>
                  </a:lnTo>
                  <a:lnTo>
                    <a:pt x="817" y="1318"/>
                  </a:lnTo>
                  <a:lnTo>
                    <a:pt x="838" y="1381"/>
                  </a:lnTo>
                  <a:lnTo>
                    <a:pt x="880" y="1465"/>
                  </a:lnTo>
                  <a:lnTo>
                    <a:pt x="838" y="1653"/>
                  </a:lnTo>
                  <a:lnTo>
                    <a:pt x="754" y="1653"/>
                  </a:lnTo>
                  <a:lnTo>
                    <a:pt x="650" y="1737"/>
                  </a:lnTo>
                  <a:lnTo>
                    <a:pt x="629" y="1904"/>
                  </a:lnTo>
                  <a:lnTo>
                    <a:pt x="252" y="2302"/>
                  </a:lnTo>
                  <a:lnTo>
                    <a:pt x="294" y="2469"/>
                  </a:lnTo>
                  <a:lnTo>
                    <a:pt x="294" y="2637"/>
                  </a:lnTo>
                  <a:lnTo>
                    <a:pt x="147" y="2616"/>
                  </a:lnTo>
                  <a:lnTo>
                    <a:pt x="43" y="2888"/>
                  </a:lnTo>
                  <a:lnTo>
                    <a:pt x="22" y="3097"/>
                  </a:lnTo>
                  <a:lnTo>
                    <a:pt x="1" y="3097"/>
                  </a:lnTo>
                  <a:lnTo>
                    <a:pt x="126" y="3222"/>
                  </a:lnTo>
                  <a:lnTo>
                    <a:pt x="294" y="3327"/>
                  </a:lnTo>
                  <a:lnTo>
                    <a:pt x="315" y="3432"/>
                  </a:lnTo>
                  <a:lnTo>
                    <a:pt x="440" y="3432"/>
                  </a:lnTo>
                  <a:lnTo>
                    <a:pt x="524" y="3348"/>
                  </a:lnTo>
                  <a:lnTo>
                    <a:pt x="629" y="3348"/>
                  </a:lnTo>
                  <a:lnTo>
                    <a:pt x="838" y="3453"/>
                  </a:lnTo>
                  <a:lnTo>
                    <a:pt x="984" y="3473"/>
                  </a:lnTo>
                  <a:lnTo>
                    <a:pt x="1152" y="3536"/>
                  </a:lnTo>
                  <a:lnTo>
                    <a:pt x="1194" y="3641"/>
                  </a:lnTo>
                  <a:lnTo>
                    <a:pt x="1340" y="3683"/>
                  </a:lnTo>
                  <a:lnTo>
                    <a:pt x="1487" y="3641"/>
                  </a:lnTo>
                  <a:lnTo>
                    <a:pt x="1612" y="3641"/>
                  </a:lnTo>
                  <a:lnTo>
                    <a:pt x="1717" y="3515"/>
                  </a:lnTo>
                  <a:lnTo>
                    <a:pt x="2114" y="3453"/>
                  </a:lnTo>
                  <a:lnTo>
                    <a:pt x="2240" y="3369"/>
                  </a:lnTo>
                  <a:lnTo>
                    <a:pt x="2386" y="3348"/>
                  </a:lnTo>
                  <a:lnTo>
                    <a:pt x="2344" y="3201"/>
                  </a:lnTo>
                  <a:lnTo>
                    <a:pt x="2386" y="3139"/>
                  </a:lnTo>
                  <a:lnTo>
                    <a:pt x="2344" y="2992"/>
                  </a:lnTo>
                  <a:lnTo>
                    <a:pt x="2428" y="3013"/>
                  </a:lnTo>
                  <a:lnTo>
                    <a:pt x="2449" y="2992"/>
                  </a:lnTo>
                  <a:lnTo>
                    <a:pt x="2554" y="3034"/>
                  </a:lnTo>
                  <a:lnTo>
                    <a:pt x="2616" y="2992"/>
                  </a:lnTo>
                  <a:lnTo>
                    <a:pt x="2742" y="2992"/>
                  </a:lnTo>
                  <a:lnTo>
                    <a:pt x="2763" y="2929"/>
                  </a:lnTo>
                  <a:lnTo>
                    <a:pt x="2867" y="3055"/>
                  </a:lnTo>
                  <a:lnTo>
                    <a:pt x="3014" y="3055"/>
                  </a:lnTo>
                  <a:lnTo>
                    <a:pt x="3181" y="3243"/>
                  </a:lnTo>
                  <a:lnTo>
                    <a:pt x="3370" y="3243"/>
                  </a:lnTo>
                  <a:lnTo>
                    <a:pt x="3391" y="3201"/>
                  </a:lnTo>
                  <a:lnTo>
                    <a:pt x="3453" y="3201"/>
                  </a:lnTo>
                  <a:lnTo>
                    <a:pt x="3642" y="3369"/>
                  </a:lnTo>
                  <a:lnTo>
                    <a:pt x="3788" y="3453"/>
                  </a:lnTo>
                  <a:lnTo>
                    <a:pt x="3809" y="3641"/>
                  </a:lnTo>
                  <a:lnTo>
                    <a:pt x="3809" y="3787"/>
                  </a:lnTo>
                  <a:lnTo>
                    <a:pt x="3956" y="3850"/>
                  </a:lnTo>
                  <a:lnTo>
                    <a:pt x="3956" y="3892"/>
                  </a:lnTo>
                  <a:lnTo>
                    <a:pt x="4102" y="4038"/>
                  </a:lnTo>
                  <a:lnTo>
                    <a:pt x="4269" y="4143"/>
                  </a:lnTo>
                  <a:lnTo>
                    <a:pt x="4290" y="4248"/>
                  </a:lnTo>
                  <a:lnTo>
                    <a:pt x="4269" y="4352"/>
                  </a:lnTo>
                  <a:lnTo>
                    <a:pt x="4332" y="4457"/>
                  </a:lnTo>
                  <a:lnTo>
                    <a:pt x="4311" y="4499"/>
                  </a:lnTo>
                  <a:lnTo>
                    <a:pt x="4123" y="4499"/>
                  </a:lnTo>
                  <a:lnTo>
                    <a:pt x="4060" y="4415"/>
                  </a:lnTo>
                  <a:lnTo>
                    <a:pt x="3893" y="4478"/>
                  </a:lnTo>
                  <a:lnTo>
                    <a:pt x="3788" y="4478"/>
                  </a:lnTo>
                  <a:lnTo>
                    <a:pt x="3767" y="4687"/>
                  </a:lnTo>
                  <a:lnTo>
                    <a:pt x="3767" y="4834"/>
                  </a:lnTo>
                  <a:lnTo>
                    <a:pt x="3704" y="4813"/>
                  </a:lnTo>
                  <a:lnTo>
                    <a:pt x="3600" y="5022"/>
                  </a:lnTo>
                  <a:lnTo>
                    <a:pt x="3600" y="5126"/>
                  </a:lnTo>
                  <a:lnTo>
                    <a:pt x="3495" y="5106"/>
                  </a:lnTo>
                  <a:lnTo>
                    <a:pt x="3432" y="5147"/>
                  </a:lnTo>
                  <a:lnTo>
                    <a:pt x="3537" y="5315"/>
                  </a:lnTo>
                  <a:lnTo>
                    <a:pt x="3684" y="5357"/>
                  </a:lnTo>
                  <a:lnTo>
                    <a:pt x="3893" y="5357"/>
                  </a:lnTo>
                  <a:lnTo>
                    <a:pt x="3976" y="5294"/>
                  </a:lnTo>
                  <a:lnTo>
                    <a:pt x="4165" y="5294"/>
                  </a:lnTo>
                  <a:lnTo>
                    <a:pt x="4269" y="5357"/>
                  </a:lnTo>
                  <a:lnTo>
                    <a:pt x="4290" y="5252"/>
                  </a:lnTo>
                  <a:lnTo>
                    <a:pt x="4228" y="5189"/>
                  </a:lnTo>
                  <a:lnTo>
                    <a:pt x="4228" y="5106"/>
                  </a:lnTo>
                  <a:lnTo>
                    <a:pt x="4228" y="5022"/>
                  </a:lnTo>
                  <a:lnTo>
                    <a:pt x="4290" y="5106"/>
                  </a:lnTo>
                  <a:lnTo>
                    <a:pt x="4374" y="5106"/>
                  </a:lnTo>
                  <a:lnTo>
                    <a:pt x="4583" y="4834"/>
                  </a:lnTo>
                  <a:lnTo>
                    <a:pt x="4541" y="4771"/>
                  </a:lnTo>
                  <a:lnTo>
                    <a:pt x="4604" y="4771"/>
                  </a:lnTo>
                  <a:lnTo>
                    <a:pt x="4730" y="4603"/>
                  </a:lnTo>
                  <a:lnTo>
                    <a:pt x="4730" y="4478"/>
                  </a:lnTo>
                  <a:lnTo>
                    <a:pt x="4813" y="4394"/>
                  </a:lnTo>
                  <a:lnTo>
                    <a:pt x="4939" y="4394"/>
                  </a:lnTo>
                  <a:lnTo>
                    <a:pt x="5064" y="4269"/>
                  </a:lnTo>
                  <a:lnTo>
                    <a:pt x="5127" y="4310"/>
                  </a:lnTo>
                  <a:lnTo>
                    <a:pt x="5127" y="4352"/>
                  </a:lnTo>
                  <a:lnTo>
                    <a:pt x="5232" y="4352"/>
                  </a:lnTo>
                  <a:lnTo>
                    <a:pt x="5274" y="4289"/>
                  </a:lnTo>
                  <a:lnTo>
                    <a:pt x="5336" y="4206"/>
                  </a:lnTo>
                  <a:lnTo>
                    <a:pt x="5357" y="4269"/>
                  </a:lnTo>
                  <a:lnTo>
                    <a:pt x="5441" y="4310"/>
                  </a:lnTo>
                  <a:lnTo>
                    <a:pt x="5525" y="4352"/>
                  </a:lnTo>
                  <a:lnTo>
                    <a:pt x="5692" y="4310"/>
                  </a:lnTo>
                  <a:lnTo>
                    <a:pt x="5567" y="4373"/>
                  </a:lnTo>
                  <a:lnTo>
                    <a:pt x="5483" y="4415"/>
                  </a:lnTo>
                  <a:lnTo>
                    <a:pt x="5378" y="4394"/>
                  </a:lnTo>
                  <a:lnTo>
                    <a:pt x="5211" y="4415"/>
                  </a:lnTo>
                  <a:lnTo>
                    <a:pt x="5064" y="4415"/>
                  </a:lnTo>
                  <a:lnTo>
                    <a:pt x="5127" y="4478"/>
                  </a:lnTo>
                  <a:lnTo>
                    <a:pt x="5336" y="4478"/>
                  </a:lnTo>
                  <a:lnTo>
                    <a:pt x="5483" y="4561"/>
                  </a:lnTo>
                  <a:lnTo>
                    <a:pt x="5462" y="4582"/>
                  </a:lnTo>
                  <a:lnTo>
                    <a:pt x="5420" y="4624"/>
                  </a:lnTo>
                  <a:lnTo>
                    <a:pt x="5483" y="4708"/>
                  </a:lnTo>
                  <a:lnTo>
                    <a:pt x="5567" y="4708"/>
                  </a:lnTo>
                  <a:lnTo>
                    <a:pt x="5671" y="4771"/>
                  </a:lnTo>
                  <a:lnTo>
                    <a:pt x="5797" y="4708"/>
                  </a:lnTo>
                  <a:lnTo>
                    <a:pt x="5943" y="4687"/>
                  </a:lnTo>
                  <a:lnTo>
                    <a:pt x="6069" y="4729"/>
                  </a:lnTo>
                  <a:lnTo>
                    <a:pt x="6173" y="4792"/>
                  </a:lnTo>
                  <a:lnTo>
                    <a:pt x="6194" y="4708"/>
                  </a:lnTo>
                  <a:lnTo>
                    <a:pt x="6257" y="4729"/>
                  </a:lnTo>
                  <a:lnTo>
                    <a:pt x="6278" y="4875"/>
                  </a:lnTo>
                  <a:lnTo>
                    <a:pt x="6362" y="4938"/>
                  </a:lnTo>
                  <a:lnTo>
                    <a:pt x="6299" y="4980"/>
                  </a:lnTo>
                  <a:lnTo>
                    <a:pt x="6111" y="5022"/>
                  </a:lnTo>
                  <a:lnTo>
                    <a:pt x="5943" y="5126"/>
                  </a:lnTo>
                  <a:lnTo>
                    <a:pt x="5797" y="5315"/>
                  </a:lnTo>
                  <a:lnTo>
                    <a:pt x="5901" y="5357"/>
                  </a:lnTo>
                  <a:lnTo>
                    <a:pt x="5985" y="5294"/>
                  </a:lnTo>
                  <a:lnTo>
                    <a:pt x="6111" y="5357"/>
                  </a:lnTo>
                  <a:lnTo>
                    <a:pt x="6173" y="5336"/>
                  </a:lnTo>
                  <a:lnTo>
                    <a:pt x="6362" y="5503"/>
                  </a:lnTo>
                  <a:lnTo>
                    <a:pt x="6383" y="5566"/>
                  </a:lnTo>
                  <a:lnTo>
                    <a:pt x="6299" y="5775"/>
                  </a:lnTo>
                  <a:lnTo>
                    <a:pt x="6278" y="5838"/>
                  </a:lnTo>
                  <a:lnTo>
                    <a:pt x="6383" y="5922"/>
                  </a:lnTo>
                  <a:lnTo>
                    <a:pt x="6592" y="5922"/>
                  </a:lnTo>
                  <a:lnTo>
                    <a:pt x="6780" y="5817"/>
                  </a:lnTo>
                  <a:lnTo>
                    <a:pt x="7031" y="5629"/>
                  </a:lnTo>
                  <a:lnTo>
                    <a:pt x="7220" y="5629"/>
                  </a:lnTo>
                  <a:lnTo>
                    <a:pt x="7324" y="5503"/>
                  </a:lnTo>
                  <a:lnTo>
                    <a:pt x="7450" y="5419"/>
                  </a:lnTo>
                  <a:lnTo>
                    <a:pt x="7680" y="5440"/>
                  </a:lnTo>
                  <a:lnTo>
                    <a:pt x="7889" y="5440"/>
                  </a:lnTo>
                  <a:lnTo>
                    <a:pt x="7952" y="5336"/>
                  </a:lnTo>
                  <a:lnTo>
                    <a:pt x="7889" y="5231"/>
                  </a:lnTo>
                  <a:lnTo>
                    <a:pt x="7952" y="5210"/>
                  </a:lnTo>
                  <a:lnTo>
                    <a:pt x="7994" y="5126"/>
                  </a:lnTo>
                  <a:lnTo>
                    <a:pt x="7847" y="5106"/>
                  </a:lnTo>
                  <a:lnTo>
                    <a:pt x="7659" y="5126"/>
                  </a:lnTo>
                  <a:lnTo>
                    <a:pt x="7638" y="5252"/>
                  </a:lnTo>
                  <a:lnTo>
                    <a:pt x="7513" y="5189"/>
                  </a:lnTo>
                  <a:lnTo>
                    <a:pt x="7450" y="5189"/>
                  </a:lnTo>
                  <a:lnTo>
                    <a:pt x="7345" y="5294"/>
                  </a:lnTo>
                  <a:lnTo>
                    <a:pt x="7303" y="5252"/>
                  </a:lnTo>
                  <a:lnTo>
                    <a:pt x="7010" y="4938"/>
                  </a:lnTo>
                  <a:lnTo>
                    <a:pt x="6948" y="4813"/>
                  </a:lnTo>
                  <a:lnTo>
                    <a:pt x="6885" y="4687"/>
                  </a:lnTo>
                  <a:lnTo>
                    <a:pt x="6822" y="4708"/>
                  </a:lnTo>
                  <a:lnTo>
                    <a:pt x="6885" y="4875"/>
                  </a:lnTo>
                  <a:lnTo>
                    <a:pt x="7094" y="5106"/>
                  </a:lnTo>
                  <a:lnTo>
                    <a:pt x="7261" y="5294"/>
                  </a:lnTo>
                  <a:lnTo>
                    <a:pt x="7220" y="5315"/>
                  </a:lnTo>
                  <a:lnTo>
                    <a:pt x="7094" y="5294"/>
                  </a:lnTo>
                  <a:lnTo>
                    <a:pt x="7031" y="5210"/>
                  </a:lnTo>
                  <a:lnTo>
                    <a:pt x="7010" y="5085"/>
                  </a:lnTo>
                  <a:lnTo>
                    <a:pt x="6927" y="5043"/>
                  </a:lnTo>
                  <a:lnTo>
                    <a:pt x="6885" y="5106"/>
                  </a:lnTo>
                  <a:lnTo>
                    <a:pt x="6885" y="5022"/>
                  </a:lnTo>
                  <a:lnTo>
                    <a:pt x="6822" y="5022"/>
                  </a:lnTo>
                  <a:lnTo>
                    <a:pt x="6780" y="5043"/>
                  </a:lnTo>
                  <a:lnTo>
                    <a:pt x="6780" y="5001"/>
                  </a:lnTo>
                  <a:lnTo>
                    <a:pt x="6822" y="4917"/>
                  </a:lnTo>
                  <a:lnTo>
                    <a:pt x="6801" y="4875"/>
                  </a:lnTo>
                  <a:lnTo>
                    <a:pt x="6717" y="4896"/>
                  </a:lnTo>
                  <a:lnTo>
                    <a:pt x="6676" y="4834"/>
                  </a:lnTo>
                  <a:lnTo>
                    <a:pt x="6592" y="4771"/>
                  </a:lnTo>
                  <a:lnTo>
                    <a:pt x="6404" y="4792"/>
                  </a:lnTo>
                  <a:lnTo>
                    <a:pt x="6320" y="4729"/>
                  </a:lnTo>
                  <a:lnTo>
                    <a:pt x="6362" y="4687"/>
                  </a:lnTo>
                  <a:lnTo>
                    <a:pt x="6487" y="4708"/>
                  </a:lnTo>
                  <a:lnTo>
                    <a:pt x="6529" y="4624"/>
                  </a:lnTo>
                  <a:lnTo>
                    <a:pt x="6634" y="4708"/>
                  </a:lnTo>
                  <a:lnTo>
                    <a:pt x="6738" y="4708"/>
                  </a:lnTo>
                  <a:lnTo>
                    <a:pt x="6780" y="4624"/>
                  </a:lnTo>
                  <a:lnTo>
                    <a:pt x="6885" y="4603"/>
                  </a:lnTo>
                  <a:lnTo>
                    <a:pt x="7052" y="4415"/>
                  </a:lnTo>
                  <a:lnTo>
                    <a:pt x="7052" y="4373"/>
                  </a:lnTo>
                  <a:lnTo>
                    <a:pt x="7136" y="4394"/>
                  </a:lnTo>
                  <a:lnTo>
                    <a:pt x="7136" y="4457"/>
                  </a:lnTo>
                  <a:lnTo>
                    <a:pt x="7031" y="4582"/>
                  </a:lnTo>
                  <a:lnTo>
                    <a:pt x="6989" y="4603"/>
                  </a:lnTo>
                  <a:lnTo>
                    <a:pt x="7010" y="4666"/>
                  </a:lnTo>
                  <a:lnTo>
                    <a:pt x="7094" y="4624"/>
                  </a:lnTo>
                  <a:lnTo>
                    <a:pt x="7220" y="4457"/>
                  </a:lnTo>
                  <a:lnTo>
                    <a:pt x="7241" y="4373"/>
                  </a:lnTo>
                  <a:lnTo>
                    <a:pt x="7157" y="4289"/>
                  </a:lnTo>
                  <a:lnTo>
                    <a:pt x="7136" y="4248"/>
                  </a:lnTo>
                  <a:lnTo>
                    <a:pt x="7199" y="4206"/>
                  </a:lnTo>
                  <a:lnTo>
                    <a:pt x="7261" y="4352"/>
                  </a:lnTo>
                  <a:lnTo>
                    <a:pt x="7345" y="4373"/>
                  </a:lnTo>
                  <a:lnTo>
                    <a:pt x="7450" y="4289"/>
                  </a:lnTo>
                  <a:lnTo>
                    <a:pt x="7617" y="4310"/>
                  </a:lnTo>
                  <a:lnTo>
                    <a:pt x="7722" y="4248"/>
                  </a:lnTo>
                  <a:lnTo>
                    <a:pt x="7868" y="4248"/>
                  </a:lnTo>
                  <a:lnTo>
                    <a:pt x="7973" y="4101"/>
                  </a:lnTo>
                  <a:lnTo>
                    <a:pt x="8057" y="4038"/>
                  </a:lnTo>
                  <a:lnTo>
                    <a:pt x="8182" y="4038"/>
                  </a:lnTo>
                  <a:lnTo>
                    <a:pt x="8203" y="3934"/>
                  </a:lnTo>
                  <a:lnTo>
                    <a:pt x="8287" y="3871"/>
                  </a:lnTo>
                  <a:lnTo>
                    <a:pt x="8454" y="3871"/>
                  </a:lnTo>
                  <a:lnTo>
                    <a:pt x="8580" y="3829"/>
                  </a:lnTo>
                  <a:lnTo>
                    <a:pt x="8663" y="3829"/>
                  </a:lnTo>
                  <a:lnTo>
                    <a:pt x="8663" y="3892"/>
                  </a:lnTo>
                  <a:lnTo>
                    <a:pt x="8768" y="3850"/>
                  </a:lnTo>
                  <a:lnTo>
                    <a:pt x="8789" y="3578"/>
                  </a:lnTo>
                  <a:lnTo>
                    <a:pt x="8873" y="3557"/>
                  </a:lnTo>
                  <a:lnTo>
                    <a:pt x="8998" y="3348"/>
                  </a:lnTo>
                  <a:lnTo>
                    <a:pt x="9291" y="3327"/>
                  </a:lnTo>
                  <a:lnTo>
                    <a:pt x="9396" y="3243"/>
                  </a:lnTo>
                  <a:lnTo>
                    <a:pt x="9354" y="3118"/>
                  </a:lnTo>
                  <a:lnTo>
                    <a:pt x="9438" y="2909"/>
                  </a:lnTo>
                  <a:lnTo>
                    <a:pt x="9417" y="2720"/>
                  </a:lnTo>
                  <a:lnTo>
                    <a:pt x="9228" y="2616"/>
                  </a:lnTo>
                  <a:lnTo>
                    <a:pt x="9291" y="2365"/>
                  </a:lnTo>
                  <a:lnTo>
                    <a:pt x="9396" y="2323"/>
                  </a:lnTo>
                  <a:lnTo>
                    <a:pt x="9500" y="2197"/>
                  </a:lnTo>
                  <a:lnTo>
                    <a:pt x="9500" y="2072"/>
                  </a:lnTo>
                  <a:lnTo>
                    <a:pt x="9417" y="2009"/>
                  </a:lnTo>
                  <a:lnTo>
                    <a:pt x="9354" y="1883"/>
                  </a:lnTo>
                  <a:lnTo>
                    <a:pt x="9291" y="1967"/>
                  </a:lnTo>
                  <a:lnTo>
                    <a:pt x="9103" y="1946"/>
                  </a:lnTo>
                  <a:lnTo>
                    <a:pt x="8935" y="1841"/>
                  </a:lnTo>
                  <a:lnTo>
                    <a:pt x="8810" y="1862"/>
                  </a:lnTo>
                  <a:lnTo>
                    <a:pt x="8705" y="1800"/>
                  </a:lnTo>
                  <a:lnTo>
                    <a:pt x="8559" y="1779"/>
                  </a:lnTo>
                  <a:lnTo>
                    <a:pt x="8349" y="1758"/>
                  </a:lnTo>
                  <a:lnTo>
                    <a:pt x="8266" y="1841"/>
                  </a:lnTo>
                  <a:lnTo>
                    <a:pt x="8203" y="1695"/>
                  </a:lnTo>
                  <a:lnTo>
                    <a:pt x="8057" y="1590"/>
                  </a:lnTo>
                  <a:lnTo>
                    <a:pt x="7931" y="1318"/>
                  </a:lnTo>
                  <a:lnTo>
                    <a:pt x="7826" y="1339"/>
                  </a:lnTo>
                  <a:lnTo>
                    <a:pt x="7638" y="1465"/>
                  </a:lnTo>
                  <a:lnTo>
                    <a:pt x="7513" y="1444"/>
                  </a:lnTo>
                  <a:lnTo>
                    <a:pt x="7366" y="1486"/>
                  </a:lnTo>
                  <a:lnTo>
                    <a:pt x="7220" y="1423"/>
                  </a:lnTo>
                  <a:lnTo>
                    <a:pt x="7115" y="1528"/>
                  </a:lnTo>
                  <a:lnTo>
                    <a:pt x="6843" y="1256"/>
                  </a:lnTo>
                  <a:lnTo>
                    <a:pt x="6780" y="1067"/>
                  </a:lnTo>
                  <a:lnTo>
                    <a:pt x="6780" y="921"/>
                  </a:lnTo>
                  <a:lnTo>
                    <a:pt x="6676" y="921"/>
                  </a:lnTo>
                  <a:lnTo>
                    <a:pt x="6676" y="795"/>
                  </a:lnTo>
                  <a:lnTo>
                    <a:pt x="6529" y="691"/>
                  </a:lnTo>
                  <a:lnTo>
                    <a:pt x="6215" y="732"/>
                  </a:lnTo>
                  <a:lnTo>
                    <a:pt x="6069" y="523"/>
                  </a:lnTo>
                  <a:lnTo>
                    <a:pt x="6111" y="398"/>
                  </a:lnTo>
                  <a:lnTo>
                    <a:pt x="6006" y="293"/>
                  </a:lnTo>
                  <a:lnTo>
                    <a:pt x="5901" y="21"/>
                  </a:lnTo>
                  <a:lnTo>
                    <a:pt x="5776" y="21"/>
                  </a:lnTo>
                  <a:lnTo>
                    <a:pt x="5650" y="105"/>
                  </a:lnTo>
                  <a:lnTo>
                    <a:pt x="5357" y="105"/>
                  </a:lnTo>
                  <a:lnTo>
                    <a:pt x="5064"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0" name="Google Shape;590;p45"/>
            <p:cNvSpPr/>
            <p:nvPr/>
          </p:nvSpPr>
          <p:spPr>
            <a:xfrm>
              <a:off x="3912027" y="2795073"/>
              <a:ext cx="23684" cy="25236"/>
            </a:xfrm>
            <a:custGeom>
              <a:avLst/>
              <a:gdLst/>
              <a:ahLst/>
              <a:cxnLst/>
              <a:rect l="l" t="t" r="r" b="b"/>
              <a:pathLst>
                <a:path w="1989" h="2219" extrusionOk="0">
                  <a:moveTo>
                    <a:pt x="419" y="0"/>
                  </a:moveTo>
                  <a:lnTo>
                    <a:pt x="398" y="63"/>
                  </a:lnTo>
                  <a:lnTo>
                    <a:pt x="272" y="63"/>
                  </a:lnTo>
                  <a:lnTo>
                    <a:pt x="210" y="105"/>
                  </a:lnTo>
                  <a:lnTo>
                    <a:pt x="105" y="63"/>
                  </a:lnTo>
                  <a:lnTo>
                    <a:pt x="84" y="84"/>
                  </a:lnTo>
                  <a:lnTo>
                    <a:pt x="0" y="63"/>
                  </a:lnTo>
                  <a:lnTo>
                    <a:pt x="42" y="210"/>
                  </a:lnTo>
                  <a:lnTo>
                    <a:pt x="0" y="272"/>
                  </a:lnTo>
                  <a:lnTo>
                    <a:pt x="42" y="419"/>
                  </a:lnTo>
                  <a:lnTo>
                    <a:pt x="251" y="377"/>
                  </a:lnTo>
                  <a:lnTo>
                    <a:pt x="314" y="628"/>
                  </a:lnTo>
                  <a:lnTo>
                    <a:pt x="565" y="837"/>
                  </a:lnTo>
                  <a:lnTo>
                    <a:pt x="586" y="942"/>
                  </a:lnTo>
                  <a:lnTo>
                    <a:pt x="900" y="1214"/>
                  </a:lnTo>
                  <a:lnTo>
                    <a:pt x="921" y="1360"/>
                  </a:lnTo>
                  <a:lnTo>
                    <a:pt x="1026" y="1528"/>
                  </a:lnTo>
                  <a:lnTo>
                    <a:pt x="1005" y="2072"/>
                  </a:lnTo>
                  <a:lnTo>
                    <a:pt x="1088" y="2218"/>
                  </a:lnTo>
                  <a:lnTo>
                    <a:pt x="1151" y="2177"/>
                  </a:lnTo>
                  <a:lnTo>
                    <a:pt x="1256" y="2197"/>
                  </a:lnTo>
                  <a:lnTo>
                    <a:pt x="1256" y="2093"/>
                  </a:lnTo>
                  <a:lnTo>
                    <a:pt x="1360" y="1884"/>
                  </a:lnTo>
                  <a:lnTo>
                    <a:pt x="1423" y="1905"/>
                  </a:lnTo>
                  <a:lnTo>
                    <a:pt x="1423" y="1758"/>
                  </a:lnTo>
                  <a:lnTo>
                    <a:pt x="1444" y="1549"/>
                  </a:lnTo>
                  <a:lnTo>
                    <a:pt x="1549" y="1549"/>
                  </a:lnTo>
                  <a:lnTo>
                    <a:pt x="1716" y="1486"/>
                  </a:lnTo>
                  <a:lnTo>
                    <a:pt x="1779" y="1570"/>
                  </a:lnTo>
                  <a:lnTo>
                    <a:pt x="1967" y="1570"/>
                  </a:lnTo>
                  <a:lnTo>
                    <a:pt x="1988" y="1528"/>
                  </a:lnTo>
                  <a:lnTo>
                    <a:pt x="1925" y="1423"/>
                  </a:lnTo>
                  <a:lnTo>
                    <a:pt x="1946" y="1319"/>
                  </a:lnTo>
                  <a:lnTo>
                    <a:pt x="1925" y="1214"/>
                  </a:lnTo>
                  <a:lnTo>
                    <a:pt x="1758" y="1109"/>
                  </a:lnTo>
                  <a:lnTo>
                    <a:pt x="1612" y="963"/>
                  </a:lnTo>
                  <a:lnTo>
                    <a:pt x="1612" y="921"/>
                  </a:lnTo>
                  <a:lnTo>
                    <a:pt x="1465" y="858"/>
                  </a:lnTo>
                  <a:lnTo>
                    <a:pt x="1465" y="712"/>
                  </a:lnTo>
                  <a:lnTo>
                    <a:pt x="1444" y="524"/>
                  </a:lnTo>
                  <a:lnTo>
                    <a:pt x="1298" y="440"/>
                  </a:lnTo>
                  <a:lnTo>
                    <a:pt x="1109" y="272"/>
                  </a:lnTo>
                  <a:lnTo>
                    <a:pt x="1047" y="272"/>
                  </a:lnTo>
                  <a:lnTo>
                    <a:pt x="1026" y="314"/>
                  </a:lnTo>
                  <a:lnTo>
                    <a:pt x="837" y="314"/>
                  </a:lnTo>
                  <a:lnTo>
                    <a:pt x="670" y="126"/>
                  </a:lnTo>
                  <a:lnTo>
                    <a:pt x="523" y="126"/>
                  </a:lnTo>
                  <a:lnTo>
                    <a:pt x="419"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1" name="Google Shape;591;p45"/>
            <p:cNvSpPr/>
            <p:nvPr/>
          </p:nvSpPr>
          <p:spPr>
            <a:xfrm>
              <a:off x="3874161" y="2799361"/>
              <a:ext cx="60800" cy="37131"/>
            </a:xfrm>
            <a:custGeom>
              <a:avLst/>
              <a:gdLst/>
              <a:ahLst/>
              <a:cxnLst/>
              <a:rect l="l" t="t" r="r" b="b"/>
              <a:pathLst>
                <a:path w="5106" h="3265" extrusionOk="0">
                  <a:moveTo>
                    <a:pt x="3431" y="0"/>
                  </a:moveTo>
                  <a:lnTo>
                    <a:pt x="3076" y="63"/>
                  </a:lnTo>
                  <a:lnTo>
                    <a:pt x="2950" y="147"/>
                  </a:lnTo>
                  <a:lnTo>
                    <a:pt x="2553" y="209"/>
                  </a:lnTo>
                  <a:lnTo>
                    <a:pt x="2448" y="335"/>
                  </a:lnTo>
                  <a:lnTo>
                    <a:pt x="2323" y="335"/>
                  </a:lnTo>
                  <a:lnTo>
                    <a:pt x="2176" y="377"/>
                  </a:lnTo>
                  <a:lnTo>
                    <a:pt x="2030" y="335"/>
                  </a:lnTo>
                  <a:lnTo>
                    <a:pt x="1988" y="230"/>
                  </a:lnTo>
                  <a:lnTo>
                    <a:pt x="1820" y="167"/>
                  </a:lnTo>
                  <a:lnTo>
                    <a:pt x="1674" y="147"/>
                  </a:lnTo>
                  <a:lnTo>
                    <a:pt x="1465" y="42"/>
                  </a:lnTo>
                  <a:lnTo>
                    <a:pt x="1360" y="42"/>
                  </a:lnTo>
                  <a:lnTo>
                    <a:pt x="1276" y="126"/>
                  </a:lnTo>
                  <a:lnTo>
                    <a:pt x="1151" y="126"/>
                  </a:lnTo>
                  <a:lnTo>
                    <a:pt x="1172" y="147"/>
                  </a:lnTo>
                  <a:lnTo>
                    <a:pt x="1130" y="272"/>
                  </a:lnTo>
                  <a:lnTo>
                    <a:pt x="962" y="314"/>
                  </a:lnTo>
                  <a:lnTo>
                    <a:pt x="858" y="544"/>
                  </a:lnTo>
                  <a:lnTo>
                    <a:pt x="732" y="879"/>
                  </a:lnTo>
                  <a:lnTo>
                    <a:pt x="523" y="1193"/>
                  </a:lnTo>
                  <a:lnTo>
                    <a:pt x="544" y="1297"/>
                  </a:lnTo>
                  <a:lnTo>
                    <a:pt x="439" y="1402"/>
                  </a:lnTo>
                  <a:lnTo>
                    <a:pt x="293" y="1381"/>
                  </a:lnTo>
                  <a:lnTo>
                    <a:pt x="230" y="1486"/>
                  </a:lnTo>
                  <a:lnTo>
                    <a:pt x="126" y="1507"/>
                  </a:lnTo>
                  <a:lnTo>
                    <a:pt x="0" y="1632"/>
                  </a:lnTo>
                  <a:lnTo>
                    <a:pt x="126" y="1674"/>
                  </a:lnTo>
                  <a:lnTo>
                    <a:pt x="146" y="1737"/>
                  </a:lnTo>
                  <a:lnTo>
                    <a:pt x="335" y="1946"/>
                  </a:lnTo>
                  <a:lnTo>
                    <a:pt x="356" y="2051"/>
                  </a:lnTo>
                  <a:lnTo>
                    <a:pt x="523" y="2134"/>
                  </a:lnTo>
                  <a:lnTo>
                    <a:pt x="670" y="2260"/>
                  </a:lnTo>
                  <a:lnTo>
                    <a:pt x="607" y="2406"/>
                  </a:lnTo>
                  <a:lnTo>
                    <a:pt x="628" y="2448"/>
                  </a:lnTo>
                  <a:lnTo>
                    <a:pt x="837" y="2532"/>
                  </a:lnTo>
                  <a:lnTo>
                    <a:pt x="879" y="2616"/>
                  </a:lnTo>
                  <a:lnTo>
                    <a:pt x="983" y="2574"/>
                  </a:lnTo>
                  <a:lnTo>
                    <a:pt x="1088" y="2657"/>
                  </a:lnTo>
                  <a:lnTo>
                    <a:pt x="1172" y="2532"/>
                  </a:lnTo>
                  <a:lnTo>
                    <a:pt x="1381" y="2553"/>
                  </a:lnTo>
                  <a:lnTo>
                    <a:pt x="1276" y="2678"/>
                  </a:lnTo>
                  <a:lnTo>
                    <a:pt x="1297" y="2762"/>
                  </a:lnTo>
                  <a:lnTo>
                    <a:pt x="1339" y="2888"/>
                  </a:lnTo>
                  <a:lnTo>
                    <a:pt x="1486" y="2888"/>
                  </a:lnTo>
                  <a:lnTo>
                    <a:pt x="1569" y="2971"/>
                  </a:lnTo>
                  <a:lnTo>
                    <a:pt x="1569" y="3055"/>
                  </a:lnTo>
                  <a:lnTo>
                    <a:pt x="1507" y="3097"/>
                  </a:lnTo>
                  <a:lnTo>
                    <a:pt x="1590" y="3201"/>
                  </a:lnTo>
                  <a:lnTo>
                    <a:pt x="1716" y="3139"/>
                  </a:lnTo>
                  <a:lnTo>
                    <a:pt x="1883" y="3139"/>
                  </a:lnTo>
                  <a:lnTo>
                    <a:pt x="1925" y="3201"/>
                  </a:lnTo>
                  <a:lnTo>
                    <a:pt x="1988" y="3180"/>
                  </a:lnTo>
                  <a:lnTo>
                    <a:pt x="2197" y="3264"/>
                  </a:lnTo>
                  <a:lnTo>
                    <a:pt x="2343" y="3180"/>
                  </a:lnTo>
                  <a:lnTo>
                    <a:pt x="2490" y="3201"/>
                  </a:lnTo>
                  <a:lnTo>
                    <a:pt x="2553" y="3160"/>
                  </a:lnTo>
                  <a:lnTo>
                    <a:pt x="2699" y="3201"/>
                  </a:lnTo>
                  <a:lnTo>
                    <a:pt x="2804" y="3201"/>
                  </a:lnTo>
                  <a:lnTo>
                    <a:pt x="3013" y="3243"/>
                  </a:lnTo>
                  <a:lnTo>
                    <a:pt x="3076" y="3180"/>
                  </a:lnTo>
                  <a:lnTo>
                    <a:pt x="3222" y="3139"/>
                  </a:lnTo>
                  <a:lnTo>
                    <a:pt x="3264" y="3055"/>
                  </a:lnTo>
                  <a:lnTo>
                    <a:pt x="3599" y="2888"/>
                  </a:lnTo>
                  <a:lnTo>
                    <a:pt x="3766" y="2867"/>
                  </a:lnTo>
                  <a:lnTo>
                    <a:pt x="3955" y="2888"/>
                  </a:lnTo>
                  <a:lnTo>
                    <a:pt x="4122" y="2971"/>
                  </a:lnTo>
                  <a:lnTo>
                    <a:pt x="4185" y="3034"/>
                  </a:lnTo>
                  <a:lnTo>
                    <a:pt x="4289" y="2992"/>
                  </a:lnTo>
                  <a:lnTo>
                    <a:pt x="4436" y="3055"/>
                  </a:lnTo>
                  <a:lnTo>
                    <a:pt x="4478" y="3139"/>
                  </a:lnTo>
                  <a:lnTo>
                    <a:pt x="4603" y="3139"/>
                  </a:lnTo>
                  <a:lnTo>
                    <a:pt x="4582" y="2992"/>
                  </a:lnTo>
                  <a:lnTo>
                    <a:pt x="4624" y="2888"/>
                  </a:lnTo>
                  <a:lnTo>
                    <a:pt x="4624" y="2720"/>
                  </a:lnTo>
                  <a:lnTo>
                    <a:pt x="4603" y="2636"/>
                  </a:lnTo>
                  <a:lnTo>
                    <a:pt x="4645" y="2553"/>
                  </a:lnTo>
                  <a:lnTo>
                    <a:pt x="4708" y="2427"/>
                  </a:lnTo>
                  <a:lnTo>
                    <a:pt x="4896" y="2427"/>
                  </a:lnTo>
                  <a:lnTo>
                    <a:pt x="5022" y="2406"/>
                  </a:lnTo>
                  <a:lnTo>
                    <a:pt x="5105" y="2239"/>
                  </a:lnTo>
                  <a:lnTo>
                    <a:pt x="5105" y="2155"/>
                  </a:lnTo>
                  <a:lnTo>
                    <a:pt x="5043" y="2113"/>
                  </a:lnTo>
                  <a:lnTo>
                    <a:pt x="5105" y="2051"/>
                  </a:lnTo>
                  <a:lnTo>
                    <a:pt x="5001" y="1988"/>
                  </a:lnTo>
                  <a:lnTo>
                    <a:pt x="4812" y="1988"/>
                  </a:lnTo>
                  <a:lnTo>
                    <a:pt x="4729" y="2051"/>
                  </a:lnTo>
                  <a:lnTo>
                    <a:pt x="4520" y="2051"/>
                  </a:lnTo>
                  <a:lnTo>
                    <a:pt x="4373" y="2009"/>
                  </a:lnTo>
                  <a:lnTo>
                    <a:pt x="4268" y="1841"/>
                  </a:lnTo>
                  <a:lnTo>
                    <a:pt x="4185" y="1695"/>
                  </a:lnTo>
                  <a:lnTo>
                    <a:pt x="4206" y="1151"/>
                  </a:lnTo>
                  <a:lnTo>
                    <a:pt x="4101" y="983"/>
                  </a:lnTo>
                  <a:lnTo>
                    <a:pt x="4080" y="837"/>
                  </a:lnTo>
                  <a:lnTo>
                    <a:pt x="3766" y="565"/>
                  </a:lnTo>
                  <a:lnTo>
                    <a:pt x="3745" y="460"/>
                  </a:lnTo>
                  <a:lnTo>
                    <a:pt x="3494" y="251"/>
                  </a:lnTo>
                  <a:lnTo>
                    <a:pt x="3431"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2" name="Google Shape;592;p45"/>
            <p:cNvSpPr/>
            <p:nvPr/>
          </p:nvSpPr>
          <p:spPr>
            <a:xfrm>
              <a:off x="3889355" y="2831954"/>
              <a:ext cx="39878" cy="24041"/>
            </a:xfrm>
            <a:custGeom>
              <a:avLst/>
              <a:gdLst/>
              <a:ahLst/>
              <a:cxnLst/>
              <a:rect l="l" t="t" r="r" b="b"/>
              <a:pathLst>
                <a:path w="3349" h="2114" extrusionOk="0">
                  <a:moveTo>
                    <a:pt x="2490" y="1"/>
                  </a:moveTo>
                  <a:lnTo>
                    <a:pt x="2323" y="22"/>
                  </a:lnTo>
                  <a:lnTo>
                    <a:pt x="1988" y="189"/>
                  </a:lnTo>
                  <a:lnTo>
                    <a:pt x="1946" y="273"/>
                  </a:lnTo>
                  <a:lnTo>
                    <a:pt x="1800" y="314"/>
                  </a:lnTo>
                  <a:lnTo>
                    <a:pt x="1737" y="377"/>
                  </a:lnTo>
                  <a:lnTo>
                    <a:pt x="1528" y="335"/>
                  </a:lnTo>
                  <a:lnTo>
                    <a:pt x="1423" y="335"/>
                  </a:lnTo>
                  <a:lnTo>
                    <a:pt x="1277" y="294"/>
                  </a:lnTo>
                  <a:lnTo>
                    <a:pt x="1214" y="335"/>
                  </a:lnTo>
                  <a:lnTo>
                    <a:pt x="1067" y="314"/>
                  </a:lnTo>
                  <a:lnTo>
                    <a:pt x="921" y="398"/>
                  </a:lnTo>
                  <a:lnTo>
                    <a:pt x="712" y="314"/>
                  </a:lnTo>
                  <a:lnTo>
                    <a:pt x="649" y="335"/>
                  </a:lnTo>
                  <a:lnTo>
                    <a:pt x="607" y="273"/>
                  </a:lnTo>
                  <a:lnTo>
                    <a:pt x="440" y="273"/>
                  </a:lnTo>
                  <a:lnTo>
                    <a:pt x="314" y="335"/>
                  </a:lnTo>
                  <a:lnTo>
                    <a:pt x="231" y="231"/>
                  </a:lnTo>
                  <a:lnTo>
                    <a:pt x="293" y="189"/>
                  </a:lnTo>
                  <a:lnTo>
                    <a:pt x="293" y="105"/>
                  </a:lnTo>
                  <a:lnTo>
                    <a:pt x="210" y="22"/>
                  </a:lnTo>
                  <a:lnTo>
                    <a:pt x="63" y="22"/>
                  </a:lnTo>
                  <a:lnTo>
                    <a:pt x="84" y="126"/>
                  </a:lnTo>
                  <a:lnTo>
                    <a:pt x="0" y="210"/>
                  </a:lnTo>
                  <a:lnTo>
                    <a:pt x="63" y="440"/>
                  </a:lnTo>
                  <a:lnTo>
                    <a:pt x="231" y="628"/>
                  </a:lnTo>
                  <a:lnTo>
                    <a:pt x="314" y="754"/>
                  </a:lnTo>
                  <a:lnTo>
                    <a:pt x="272" y="900"/>
                  </a:lnTo>
                  <a:lnTo>
                    <a:pt x="63" y="1068"/>
                  </a:lnTo>
                  <a:lnTo>
                    <a:pt x="84" y="1172"/>
                  </a:lnTo>
                  <a:lnTo>
                    <a:pt x="168" y="1277"/>
                  </a:lnTo>
                  <a:lnTo>
                    <a:pt x="105" y="1382"/>
                  </a:lnTo>
                  <a:lnTo>
                    <a:pt x="335" y="1570"/>
                  </a:lnTo>
                  <a:lnTo>
                    <a:pt x="503" y="1842"/>
                  </a:lnTo>
                  <a:lnTo>
                    <a:pt x="523" y="1988"/>
                  </a:lnTo>
                  <a:lnTo>
                    <a:pt x="523" y="2093"/>
                  </a:lnTo>
                  <a:lnTo>
                    <a:pt x="607" y="2114"/>
                  </a:lnTo>
                  <a:lnTo>
                    <a:pt x="795" y="2114"/>
                  </a:lnTo>
                  <a:lnTo>
                    <a:pt x="942" y="2093"/>
                  </a:lnTo>
                  <a:lnTo>
                    <a:pt x="1026" y="1988"/>
                  </a:lnTo>
                  <a:lnTo>
                    <a:pt x="1172" y="2009"/>
                  </a:lnTo>
                  <a:lnTo>
                    <a:pt x="1319" y="2009"/>
                  </a:lnTo>
                  <a:lnTo>
                    <a:pt x="1339" y="2114"/>
                  </a:lnTo>
                  <a:lnTo>
                    <a:pt x="1444" y="2114"/>
                  </a:lnTo>
                  <a:lnTo>
                    <a:pt x="1528" y="2051"/>
                  </a:lnTo>
                  <a:lnTo>
                    <a:pt x="1653" y="2051"/>
                  </a:lnTo>
                  <a:lnTo>
                    <a:pt x="1737" y="2114"/>
                  </a:lnTo>
                  <a:lnTo>
                    <a:pt x="1863" y="2072"/>
                  </a:lnTo>
                  <a:lnTo>
                    <a:pt x="2093" y="2072"/>
                  </a:lnTo>
                  <a:lnTo>
                    <a:pt x="2176" y="2009"/>
                  </a:lnTo>
                  <a:lnTo>
                    <a:pt x="2114" y="1905"/>
                  </a:lnTo>
                  <a:lnTo>
                    <a:pt x="2114" y="1779"/>
                  </a:lnTo>
                  <a:lnTo>
                    <a:pt x="2281" y="1675"/>
                  </a:lnTo>
                  <a:lnTo>
                    <a:pt x="2323" y="1675"/>
                  </a:lnTo>
                  <a:lnTo>
                    <a:pt x="2427" y="1570"/>
                  </a:lnTo>
                  <a:lnTo>
                    <a:pt x="2511" y="1570"/>
                  </a:lnTo>
                  <a:lnTo>
                    <a:pt x="2595" y="1486"/>
                  </a:lnTo>
                  <a:lnTo>
                    <a:pt x="2741" y="1486"/>
                  </a:lnTo>
                  <a:lnTo>
                    <a:pt x="2909" y="1633"/>
                  </a:lnTo>
                  <a:lnTo>
                    <a:pt x="3013" y="1549"/>
                  </a:lnTo>
                  <a:lnTo>
                    <a:pt x="3118" y="1570"/>
                  </a:lnTo>
                  <a:lnTo>
                    <a:pt x="3034" y="1444"/>
                  </a:lnTo>
                  <a:lnTo>
                    <a:pt x="2930" y="1256"/>
                  </a:lnTo>
                  <a:lnTo>
                    <a:pt x="2825" y="1256"/>
                  </a:lnTo>
                  <a:lnTo>
                    <a:pt x="2804" y="1172"/>
                  </a:lnTo>
                  <a:lnTo>
                    <a:pt x="2951" y="1068"/>
                  </a:lnTo>
                  <a:lnTo>
                    <a:pt x="3013" y="942"/>
                  </a:lnTo>
                  <a:lnTo>
                    <a:pt x="2992" y="712"/>
                  </a:lnTo>
                  <a:lnTo>
                    <a:pt x="3139" y="545"/>
                  </a:lnTo>
                  <a:lnTo>
                    <a:pt x="3244" y="586"/>
                  </a:lnTo>
                  <a:lnTo>
                    <a:pt x="3327" y="503"/>
                  </a:lnTo>
                  <a:lnTo>
                    <a:pt x="3348" y="294"/>
                  </a:lnTo>
                  <a:lnTo>
                    <a:pt x="3327" y="273"/>
                  </a:lnTo>
                  <a:lnTo>
                    <a:pt x="3202" y="273"/>
                  </a:lnTo>
                  <a:lnTo>
                    <a:pt x="3160" y="189"/>
                  </a:lnTo>
                  <a:lnTo>
                    <a:pt x="3013" y="126"/>
                  </a:lnTo>
                  <a:lnTo>
                    <a:pt x="2909" y="168"/>
                  </a:lnTo>
                  <a:lnTo>
                    <a:pt x="2846" y="105"/>
                  </a:lnTo>
                  <a:lnTo>
                    <a:pt x="2679" y="22"/>
                  </a:lnTo>
                  <a:lnTo>
                    <a:pt x="2490"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93" name="Google Shape;593;p45"/>
            <p:cNvGrpSpPr/>
            <p:nvPr/>
          </p:nvGrpSpPr>
          <p:grpSpPr>
            <a:xfrm>
              <a:off x="3831056" y="2816010"/>
              <a:ext cx="37378" cy="27612"/>
              <a:chOff x="3866750" y="2520350"/>
              <a:chExt cx="78475" cy="60700"/>
            </a:xfrm>
          </p:grpSpPr>
          <p:sp>
            <p:nvSpPr>
              <p:cNvPr id="594" name="Google Shape;594;p45"/>
              <p:cNvSpPr/>
              <p:nvPr/>
            </p:nvSpPr>
            <p:spPr>
              <a:xfrm>
                <a:off x="3877200" y="2546500"/>
                <a:ext cx="4725" cy="6300"/>
              </a:xfrm>
              <a:custGeom>
                <a:avLst/>
                <a:gdLst/>
                <a:ahLst/>
                <a:cxnLst/>
                <a:rect l="l" t="t" r="r" b="b"/>
                <a:pathLst>
                  <a:path w="189" h="252" extrusionOk="0">
                    <a:moveTo>
                      <a:pt x="1" y="1"/>
                    </a:moveTo>
                    <a:lnTo>
                      <a:pt x="84" y="126"/>
                    </a:lnTo>
                    <a:lnTo>
                      <a:pt x="63" y="147"/>
                    </a:lnTo>
                    <a:lnTo>
                      <a:pt x="168" y="252"/>
                    </a:lnTo>
                    <a:lnTo>
                      <a:pt x="189" y="252"/>
                    </a:lnTo>
                    <a:lnTo>
                      <a:pt x="168" y="106"/>
                    </a:lnTo>
                    <a:lnTo>
                      <a:pt x="1"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5" name="Google Shape;595;p45"/>
              <p:cNvSpPr/>
              <p:nvPr/>
            </p:nvSpPr>
            <p:spPr>
              <a:xfrm>
                <a:off x="3882425" y="2554350"/>
                <a:ext cx="2650" cy="3175"/>
              </a:xfrm>
              <a:custGeom>
                <a:avLst/>
                <a:gdLst/>
                <a:ahLst/>
                <a:cxnLst/>
                <a:rect l="l" t="t" r="r" b="b"/>
                <a:pathLst>
                  <a:path w="106" h="127" extrusionOk="0">
                    <a:moveTo>
                      <a:pt x="1" y="1"/>
                    </a:moveTo>
                    <a:lnTo>
                      <a:pt x="106" y="126"/>
                    </a:lnTo>
                    <a:lnTo>
                      <a:pt x="85" y="43"/>
                    </a:lnTo>
                    <a:lnTo>
                      <a:pt x="1"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6" name="Google Shape;596;p45"/>
              <p:cNvSpPr/>
              <p:nvPr/>
            </p:nvSpPr>
            <p:spPr>
              <a:xfrm>
                <a:off x="3866750" y="2520350"/>
                <a:ext cx="78475" cy="60700"/>
              </a:xfrm>
              <a:custGeom>
                <a:avLst/>
                <a:gdLst/>
                <a:ahLst/>
                <a:cxnLst/>
                <a:rect l="l" t="t" r="r" b="b"/>
                <a:pathLst>
                  <a:path w="3139" h="2428" extrusionOk="0">
                    <a:moveTo>
                      <a:pt x="1653" y="1"/>
                    </a:moveTo>
                    <a:lnTo>
                      <a:pt x="1653" y="22"/>
                    </a:lnTo>
                    <a:lnTo>
                      <a:pt x="1402" y="22"/>
                    </a:lnTo>
                    <a:lnTo>
                      <a:pt x="1046" y="210"/>
                    </a:lnTo>
                    <a:lnTo>
                      <a:pt x="1025" y="356"/>
                    </a:lnTo>
                    <a:lnTo>
                      <a:pt x="837" y="440"/>
                    </a:lnTo>
                    <a:lnTo>
                      <a:pt x="816" y="649"/>
                    </a:lnTo>
                    <a:lnTo>
                      <a:pt x="691" y="649"/>
                    </a:lnTo>
                    <a:lnTo>
                      <a:pt x="481" y="545"/>
                    </a:lnTo>
                    <a:lnTo>
                      <a:pt x="356" y="587"/>
                    </a:lnTo>
                    <a:lnTo>
                      <a:pt x="209" y="691"/>
                    </a:lnTo>
                    <a:lnTo>
                      <a:pt x="0" y="691"/>
                    </a:lnTo>
                    <a:lnTo>
                      <a:pt x="0" y="733"/>
                    </a:lnTo>
                    <a:lnTo>
                      <a:pt x="42" y="942"/>
                    </a:lnTo>
                    <a:lnTo>
                      <a:pt x="168" y="1068"/>
                    </a:lnTo>
                    <a:lnTo>
                      <a:pt x="168" y="1110"/>
                    </a:lnTo>
                    <a:lnTo>
                      <a:pt x="209" y="1152"/>
                    </a:lnTo>
                    <a:lnTo>
                      <a:pt x="356" y="942"/>
                    </a:lnTo>
                    <a:lnTo>
                      <a:pt x="377" y="796"/>
                    </a:lnTo>
                    <a:lnTo>
                      <a:pt x="461" y="691"/>
                    </a:lnTo>
                    <a:lnTo>
                      <a:pt x="607" y="691"/>
                    </a:lnTo>
                    <a:lnTo>
                      <a:pt x="628" y="796"/>
                    </a:lnTo>
                    <a:lnTo>
                      <a:pt x="733" y="900"/>
                    </a:lnTo>
                    <a:lnTo>
                      <a:pt x="774" y="1068"/>
                    </a:lnTo>
                    <a:lnTo>
                      <a:pt x="879" y="1256"/>
                    </a:lnTo>
                    <a:lnTo>
                      <a:pt x="1025" y="1403"/>
                    </a:lnTo>
                    <a:lnTo>
                      <a:pt x="1088" y="1403"/>
                    </a:lnTo>
                    <a:lnTo>
                      <a:pt x="1193" y="1507"/>
                    </a:lnTo>
                    <a:lnTo>
                      <a:pt x="1088" y="1486"/>
                    </a:lnTo>
                    <a:lnTo>
                      <a:pt x="1005" y="1507"/>
                    </a:lnTo>
                    <a:lnTo>
                      <a:pt x="942" y="1591"/>
                    </a:lnTo>
                    <a:lnTo>
                      <a:pt x="1005" y="1696"/>
                    </a:lnTo>
                    <a:lnTo>
                      <a:pt x="1130" y="1696"/>
                    </a:lnTo>
                    <a:lnTo>
                      <a:pt x="1256" y="1821"/>
                    </a:lnTo>
                    <a:lnTo>
                      <a:pt x="1360" y="1842"/>
                    </a:lnTo>
                    <a:lnTo>
                      <a:pt x="1423" y="1947"/>
                    </a:lnTo>
                    <a:lnTo>
                      <a:pt x="1465" y="2030"/>
                    </a:lnTo>
                    <a:lnTo>
                      <a:pt x="1611" y="2009"/>
                    </a:lnTo>
                    <a:lnTo>
                      <a:pt x="1862" y="2030"/>
                    </a:lnTo>
                    <a:lnTo>
                      <a:pt x="1988" y="2093"/>
                    </a:lnTo>
                    <a:lnTo>
                      <a:pt x="2281" y="2365"/>
                    </a:lnTo>
                    <a:lnTo>
                      <a:pt x="2197" y="2407"/>
                    </a:lnTo>
                    <a:lnTo>
                      <a:pt x="2072" y="2323"/>
                    </a:lnTo>
                    <a:lnTo>
                      <a:pt x="2155" y="2407"/>
                    </a:lnTo>
                    <a:lnTo>
                      <a:pt x="2260" y="2428"/>
                    </a:lnTo>
                    <a:lnTo>
                      <a:pt x="2302" y="2344"/>
                    </a:lnTo>
                    <a:lnTo>
                      <a:pt x="1925" y="1884"/>
                    </a:lnTo>
                    <a:lnTo>
                      <a:pt x="1444" y="1486"/>
                    </a:lnTo>
                    <a:lnTo>
                      <a:pt x="1423" y="1403"/>
                    </a:lnTo>
                    <a:lnTo>
                      <a:pt x="1465" y="1382"/>
                    </a:lnTo>
                    <a:lnTo>
                      <a:pt x="1402" y="1277"/>
                    </a:lnTo>
                    <a:lnTo>
                      <a:pt x="1360" y="1172"/>
                    </a:lnTo>
                    <a:lnTo>
                      <a:pt x="1235" y="1047"/>
                    </a:lnTo>
                    <a:lnTo>
                      <a:pt x="1193" y="1047"/>
                    </a:lnTo>
                    <a:lnTo>
                      <a:pt x="1151" y="963"/>
                    </a:lnTo>
                    <a:lnTo>
                      <a:pt x="1214" y="900"/>
                    </a:lnTo>
                    <a:lnTo>
                      <a:pt x="1214" y="775"/>
                    </a:lnTo>
                    <a:lnTo>
                      <a:pt x="1256" y="733"/>
                    </a:lnTo>
                    <a:lnTo>
                      <a:pt x="1402" y="838"/>
                    </a:lnTo>
                    <a:lnTo>
                      <a:pt x="1444" y="900"/>
                    </a:lnTo>
                    <a:lnTo>
                      <a:pt x="1528" y="880"/>
                    </a:lnTo>
                    <a:lnTo>
                      <a:pt x="1528" y="796"/>
                    </a:lnTo>
                    <a:lnTo>
                      <a:pt x="1632" y="775"/>
                    </a:lnTo>
                    <a:lnTo>
                      <a:pt x="1716" y="796"/>
                    </a:lnTo>
                    <a:lnTo>
                      <a:pt x="1758" y="733"/>
                    </a:lnTo>
                    <a:lnTo>
                      <a:pt x="1841" y="775"/>
                    </a:lnTo>
                    <a:lnTo>
                      <a:pt x="1883" y="733"/>
                    </a:lnTo>
                    <a:lnTo>
                      <a:pt x="1988" y="754"/>
                    </a:lnTo>
                    <a:lnTo>
                      <a:pt x="2051" y="859"/>
                    </a:lnTo>
                    <a:lnTo>
                      <a:pt x="2093" y="796"/>
                    </a:lnTo>
                    <a:lnTo>
                      <a:pt x="2239" y="859"/>
                    </a:lnTo>
                    <a:lnTo>
                      <a:pt x="2344" y="796"/>
                    </a:lnTo>
                    <a:lnTo>
                      <a:pt x="2365" y="859"/>
                    </a:lnTo>
                    <a:lnTo>
                      <a:pt x="2490" y="838"/>
                    </a:lnTo>
                    <a:lnTo>
                      <a:pt x="2616" y="880"/>
                    </a:lnTo>
                    <a:lnTo>
                      <a:pt x="2699" y="859"/>
                    </a:lnTo>
                    <a:lnTo>
                      <a:pt x="2804" y="963"/>
                    </a:lnTo>
                    <a:lnTo>
                      <a:pt x="2971" y="963"/>
                    </a:lnTo>
                    <a:lnTo>
                      <a:pt x="2992" y="984"/>
                    </a:lnTo>
                    <a:lnTo>
                      <a:pt x="2971" y="880"/>
                    </a:lnTo>
                    <a:lnTo>
                      <a:pt x="3097" y="859"/>
                    </a:lnTo>
                    <a:lnTo>
                      <a:pt x="3139" y="859"/>
                    </a:lnTo>
                    <a:lnTo>
                      <a:pt x="3139" y="796"/>
                    </a:lnTo>
                    <a:lnTo>
                      <a:pt x="3034" y="775"/>
                    </a:lnTo>
                    <a:lnTo>
                      <a:pt x="2971" y="733"/>
                    </a:lnTo>
                    <a:lnTo>
                      <a:pt x="2930" y="566"/>
                    </a:lnTo>
                    <a:lnTo>
                      <a:pt x="2888" y="419"/>
                    </a:lnTo>
                    <a:lnTo>
                      <a:pt x="2804" y="356"/>
                    </a:lnTo>
                    <a:lnTo>
                      <a:pt x="2699" y="482"/>
                    </a:lnTo>
                    <a:lnTo>
                      <a:pt x="2490" y="419"/>
                    </a:lnTo>
                    <a:lnTo>
                      <a:pt x="2197" y="356"/>
                    </a:lnTo>
                    <a:lnTo>
                      <a:pt x="2093" y="273"/>
                    </a:lnTo>
                    <a:lnTo>
                      <a:pt x="1988" y="231"/>
                    </a:lnTo>
                    <a:lnTo>
                      <a:pt x="1737" y="22"/>
                    </a:lnTo>
                    <a:lnTo>
                      <a:pt x="1653"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7" name="Google Shape;597;p45"/>
              <p:cNvSpPr/>
              <p:nvPr/>
            </p:nvSpPr>
            <p:spPr>
              <a:xfrm>
                <a:off x="3886100" y="2558550"/>
                <a:ext cx="3675" cy="5250"/>
              </a:xfrm>
              <a:custGeom>
                <a:avLst/>
                <a:gdLst/>
                <a:ahLst/>
                <a:cxnLst/>
                <a:rect l="l" t="t" r="r" b="b"/>
                <a:pathLst>
                  <a:path w="147" h="210" extrusionOk="0">
                    <a:moveTo>
                      <a:pt x="0" y="0"/>
                    </a:moveTo>
                    <a:lnTo>
                      <a:pt x="147" y="209"/>
                    </a:lnTo>
                    <a:lnTo>
                      <a:pt x="126" y="105"/>
                    </a:lnTo>
                    <a:lnTo>
                      <a:pt x="0"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98" name="Google Shape;598;p45"/>
            <p:cNvSpPr/>
            <p:nvPr/>
          </p:nvSpPr>
          <p:spPr>
            <a:xfrm>
              <a:off x="3799155" y="2842190"/>
              <a:ext cx="6990" cy="13340"/>
            </a:xfrm>
            <a:custGeom>
              <a:avLst/>
              <a:gdLst/>
              <a:ahLst/>
              <a:cxnLst/>
              <a:rect l="l" t="t" r="r" b="b"/>
              <a:pathLst>
                <a:path w="587" h="1173" extrusionOk="0">
                  <a:moveTo>
                    <a:pt x="461" y="0"/>
                  </a:moveTo>
                  <a:lnTo>
                    <a:pt x="440" y="105"/>
                  </a:lnTo>
                  <a:lnTo>
                    <a:pt x="482" y="147"/>
                  </a:lnTo>
                  <a:lnTo>
                    <a:pt x="461" y="251"/>
                  </a:lnTo>
                  <a:lnTo>
                    <a:pt x="419" y="251"/>
                  </a:lnTo>
                  <a:lnTo>
                    <a:pt x="357" y="210"/>
                  </a:lnTo>
                  <a:lnTo>
                    <a:pt x="273" y="251"/>
                  </a:lnTo>
                  <a:lnTo>
                    <a:pt x="106" y="335"/>
                  </a:lnTo>
                  <a:lnTo>
                    <a:pt x="22" y="461"/>
                  </a:lnTo>
                  <a:lnTo>
                    <a:pt x="106" y="523"/>
                  </a:lnTo>
                  <a:lnTo>
                    <a:pt x="64" y="565"/>
                  </a:lnTo>
                  <a:lnTo>
                    <a:pt x="1" y="565"/>
                  </a:lnTo>
                  <a:lnTo>
                    <a:pt x="22" y="649"/>
                  </a:lnTo>
                  <a:lnTo>
                    <a:pt x="106" y="691"/>
                  </a:lnTo>
                  <a:lnTo>
                    <a:pt x="106" y="754"/>
                  </a:lnTo>
                  <a:lnTo>
                    <a:pt x="64" y="775"/>
                  </a:lnTo>
                  <a:lnTo>
                    <a:pt x="106" y="837"/>
                  </a:lnTo>
                  <a:lnTo>
                    <a:pt x="168" y="879"/>
                  </a:lnTo>
                  <a:lnTo>
                    <a:pt x="168" y="963"/>
                  </a:lnTo>
                  <a:lnTo>
                    <a:pt x="210" y="963"/>
                  </a:lnTo>
                  <a:lnTo>
                    <a:pt x="252" y="1005"/>
                  </a:lnTo>
                  <a:lnTo>
                    <a:pt x="210" y="984"/>
                  </a:lnTo>
                  <a:lnTo>
                    <a:pt x="147" y="1067"/>
                  </a:lnTo>
                  <a:lnTo>
                    <a:pt x="210" y="1109"/>
                  </a:lnTo>
                  <a:lnTo>
                    <a:pt x="357" y="1172"/>
                  </a:lnTo>
                  <a:lnTo>
                    <a:pt x="461" y="1109"/>
                  </a:lnTo>
                  <a:lnTo>
                    <a:pt x="545" y="942"/>
                  </a:lnTo>
                  <a:lnTo>
                    <a:pt x="545" y="795"/>
                  </a:lnTo>
                  <a:lnTo>
                    <a:pt x="587" y="544"/>
                  </a:lnTo>
                  <a:lnTo>
                    <a:pt x="545" y="314"/>
                  </a:lnTo>
                  <a:lnTo>
                    <a:pt x="545" y="147"/>
                  </a:lnTo>
                  <a:lnTo>
                    <a:pt x="524"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9" name="Google Shape;599;p45"/>
            <p:cNvSpPr/>
            <p:nvPr/>
          </p:nvSpPr>
          <p:spPr>
            <a:xfrm>
              <a:off x="3688535" y="2836242"/>
              <a:ext cx="76506" cy="61161"/>
            </a:xfrm>
            <a:custGeom>
              <a:avLst/>
              <a:gdLst/>
              <a:ahLst/>
              <a:cxnLst/>
              <a:rect l="l" t="t" r="r" b="b"/>
              <a:pathLst>
                <a:path w="6425" h="5378" extrusionOk="0">
                  <a:moveTo>
                    <a:pt x="817" y="0"/>
                  </a:moveTo>
                  <a:lnTo>
                    <a:pt x="733" y="42"/>
                  </a:lnTo>
                  <a:lnTo>
                    <a:pt x="712" y="21"/>
                  </a:lnTo>
                  <a:lnTo>
                    <a:pt x="503" y="126"/>
                  </a:lnTo>
                  <a:lnTo>
                    <a:pt x="524" y="209"/>
                  </a:lnTo>
                  <a:lnTo>
                    <a:pt x="608" y="251"/>
                  </a:lnTo>
                  <a:lnTo>
                    <a:pt x="524" y="335"/>
                  </a:lnTo>
                  <a:lnTo>
                    <a:pt x="336" y="356"/>
                  </a:lnTo>
                  <a:lnTo>
                    <a:pt x="252" y="335"/>
                  </a:lnTo>
                  <a:lnTo>
                    <a:pt x="43" y="419"/>
                  </a:lnTo>
                  <a:lnTo>
                    <a:pt x="1" y="544"/>
                  </a:lnTo>
                  <a:lnTo>
                    <a:pt x="43" y="670"/>
                  </a:lnTo>
                  <a:lnTo>
                    <a:pt x="126" y="649"/>
                  </a:lnTo>
                  <a:lnTo>
                    <a:pt x="126" y="691"/>
                  </a:lnTo>
                  <a:lnTo>
                    <a:pt x="189" y="733"/>
                  </a:lnTo>
                  <a:lnTo>
                    <a:pt x="147" y="879"/>
                  </a:lnTo>
                  <a:lnTo>
                    <a:pt x="210" y="900"/>
                  </a:lnTo>
                  <a:lnTo>
                    <a:pt x="294" y="837"/>
                  </a:lnTo>
                  <a:lnTo>
                    <a:pt x="252" y="963"/>
                  </a:lnTo>
                  <a:lnTo>
                    <a:pt x="315" y="1005"/>
                  </a:lnTo>
                  <a:lnTo>
                    <a:pt x="252" y="1088"/>
                  </a:lnTo>
                  <a:lnTo>
                    <a:pt x="357" y="1109"/>
                  </a:lnTo>
                  <a:lnTo>
                    <a:pt x="231" y="1256"/>
                  </a:lnTo>
                  <a:lnTo>
                    <a:pt x="231" y="1277"/>
                  </a:lnTo>
                  <a:lnTo>
                    <a:pt x="482" y="1214"/>
                  </a:lnTo>
                  <a:lnTo>
                    <a:pt x="587" y="1256"/>
                  </a:lnTo>
                  <a:lnTo>
                    <a:pt x="566" y="1381"/>
                  </a:lnTo>
                  <a:lnTo>
                    <a:pt x="629" y="1465"/>
                  </a:lnTo>
                  <a:lnTo>
                    <a:pt x="796" y="1360"/>
                  </a:lnTo>
                  <a:lnTo>
                    <a:pt x="1110" y="1423"/>
                  </a:lnTo>
                  <a:lnTo>
                    <a:pt x="1214" y="1318"/>
                  </a:lnTo>
                  <a:lnTo>
                    <a:pt x="1486" y="1360"/>
                  </a:lnTo>
                  <a:lnTo>
                    <a:pt x="1507" y="1486"/>
                  </a:lnTo>
                  <a:lnTo>
                    <a:pt x="1612" y="1632"/>
                  </a:lnTo>
                  <a:lnTo>
                    <a:pt x="1591" y="1737"/>
                  </a:lnTo>
                  <a:lnTo>
                    <a:pt x="1445" y="1737"/>
                  </a:lnTo>
                  <a:lnTo>
                    <a:pt x="1235" y="1946"/>
                  </a:lnTo>
                  <a:lnTo>
                    <a:pt x="1256" y="2114"/>
                  </a:lnTo>
                  <a:lnTo>
                    <a:pt x="1235" y="2469"/>
                  </a:lnTo>
                  <a:lnTo>
                    <a:pt x="1089" y="2616"/>
                  </a:lnTo>
                  <a:lnTo>
                    <a:pt x="1194" y="2720"/>
                  </a:lnTo>
                  <a:lnTo>
                    <a:pt x="1047" y="2930"/>
                  </a:lnTo>
                  <a:lnTo>
                    <a:pt x="942" y="2888"/>
                  </a:lnTo>
                  <a:lnTo>
                    <a:pt x="817" y="2930"/>
                  </a:lnTo>
                  <a:lnTo>
                    <a:pt x="963" y="3202"/>
                  </a:lnTo>
                  <a:lnTo>
                    <a:pt x="1089" y="3285"/>
                  </a:lnTo>
                  <a:lnTo>
                    <a:pt x="1089" y="3515"/>
                  </a:lnTo>
                  <a:lnTo>
                    <a:pt x="922" y="3704"/>
                  </a:lnTo>
                  <a:lnTo>
                    <a:pt x="984" y="3871"/>
                  </a:lnTo>
                  <a:lnTo>
                    <a:pt x="1131" y="3871"/>
                  </a:lnTo>
                  <a:lnTo>
                    <a:pt x="1089" y="3976"/>
                  </a:lnTo>
                  <a:lnTo>
                    <a:pt x="963" y="4080"/>
                  </a:lnTo>
                  <a:lnTo>
                    <a:pt x="838" y="4331"/>
                  </a:lnTo>
                  <a:lnTo>
                    <a:pt x="922" y="4457"/>
                  </a:lnTo>
                  <a:lnTo>
                    <a:pt x="922" y="4603"/>
                  </a:lnTo>
                  <a:lnTo>
                    <a:pt x="1026" y="4624"/>
                  </a:lnTo>
                  <a:lnTo>
                    <a:pt x="1173" y="4645"/>
                  </a:lnTo>
                  <a:lnTo>
                    <a:pt x="1403" y="4875"/>
                  </a:lnTo>
                  <a:lnTo>
                    <a:pt x="1382" y="4917"/>
                  </a:lnTo>
                  <a:lnTo>
                    <a:pt x="1486" y="5168"/>
                  </a:lnTo>
                  <a:lnTo>
                    <a:pt x="1675" y="5357"/>
                  </a:lnTo>
                  <a:lnTo>
                    <a:pt x="1842" y="5378"/>
                  </a:lnTo>
                  <a:lnTo>
                    <a:pt x="2010" y="5273"/>
                  </a:lnTo>
                  <a:lnTo>
                    <a:pt x="2010" y="5168"/>
                  </a:lnTo>
                  <a:lnTo>
                    <a:pt x="2093" y="5085"/>
                  </a:lnTo>
                  <a:lnTo>
                    <a:pt x="2303" y="5064"/>
                  </a:lnTo>
                  <a:lnTo>
                    <a:pt x="2470" y="4875"/>
                  </a:lnTo>
                  <a:lnTo>
                    <a:pt x="2679" y="4855"/>
                  </a:lnTo>
                  <a:lnTo>
                    <a:pt x="2784" y="4813"/>
                  </a:lnTo>
                  <a:lnTo>
                    <a:pt x="3035" y="4875"/>
                  </a:lnTo>
                  <a:lnTo>
                    <a:pt x="3181" y="4917"/>
                  </a:lnTo>
                  <a:lnTo>
                    <a:pt x="3202" y="4855"/>
                  </a:lnTo>
                  <a:lnTo>
                    <a:pt x="3307" y="4855"/>
                  </a:lnTo>
                  <a:lnTo>
                    <a:pt x="3411" y="4938"/>
                  </a:lnTo>
                  <a:lnTo>
                    <a:pt x="3495" y="4855"/>
                  </a:lnTo>
                  <a:lnTo>
                    <a:pt x="3558" y="4750"/>
                  </a:lnTo>
                  <a:lnTo>
                    <a:pt x="3663" y="4855"/>
                  </a:lnTo>
                  <a:lnTo>
                    <a:pt x="3788" y="4917"/>
                  </a:lnTo>
                  <a:lnTo>
                    <a:pt x="3914" y="4708"/>
                  </a:lnTo>
                  <a:lnTo>
                    <a:pt x="3914" y="4603"/>
                  </a:lnTo>
                  <a:lnTo>
                    <a:pt x="4248" y="4436"/>
                  </a:lnTo>
                  <a:lnTo>
                    <a:pt x="4458" y="4436"/>
                  </a:lnTo>
                  <a:lnTo>
                    <a:pt x="4520" y="4352"/>
                  </a:lnTo>
                  <a:lnTo>
                    <a:pt x="4458" y="4311"/>
                  </a:lnTo>
                  <a:lnTo>
                    <a:pt x="4499" y="4143"/>
                  </a:lnTo>
                  <a:lnTo>
                    <a:pt x="4667" y="3892"/>
                  </a:lnTo>
                  <a:lnTo>
                    <a:pt x="4667" y="3766"/>
                  </a:lnTo>
                  <a:lnTo>
                    <a:pt x="4855" y="3704"/>
                  </a:lnTo>
                  <a:lnTo>
                    <a:pt x="4981" y="3578"/>
                  </a:lnTo>
                  <a:lnTo>
                    <a:pt x="4855" y="3390"/>
                  </a:lnTo>
                  <a:lnTo>
                    <a:pt x="4771" y="3348"/>
                  </a:lnTo>
                  <a:lnTo>
                    <a:pt x="4751" y="3243"/>
                  </a:lnTo>
                  <a:lnTo>
                    <a:pt x="4646" y="3076"/>
                  </a:lnTo>
                  <a:lnTo>
                    <a:pt x="4730" y="2992"/>
                  </a:lnTo>
                  <a:lnTo>
                    <a:pt x="4960" y="2637"/>
                  </a:lnTo>
                  <a:lnTo>
                    <a:pt x="5064" y="2574"/>
                  </a:lnTo>
                  <a:lnTo>
                    <a:pt x="5232" y="2302"/>
                  </a:lnTo>
                  <a:lnTo>
                    <a:pt x="5274" y="2323"/>
                  </a:lnTo>
                  <a:lnTo>
                    <a:pt x="5253" y="2344"/>
                  </a:lnTo>
                  <a:lnTo>
                    <a:pt x="5253" y="2365"/>
                  </a:lnTo>
                  <a:lnTo>
                    <a:pt x="5336" y="2323"/>
                  </a:lnTo>
                  <a:lnTo>
                    <a:pt x="5357" y="2197"/>
                  </a:lnTo>
                  <a:lnTo>
                    <a:pt x="5295" y="2134"/>
                  </a:lnTo>
                  <a:lnTo>
                    <a:pt x="5441" y="2051"/>
                  </a:lnTo>
                  <a:lnTo>
                    <a:pt x="5567" y="1946"/>
                  </a:lnTo>
                  <a:lnTo>
                    <a:pt x="5776" y="1946"/>
                  </a:lnTo>
                  <a:lnTo>
                    <a:pt x="5964" y="1883"/>
                  </a:lnTo>
                  <a:lnTo>
                    <a:pt x="6069" y="1737"/>
                  </a:lnTo>
                  <a:lnTo>
                    <a:pt x="6278" y="1611"/>
                  </a:lnTo>
                  <a:lnTo>
                    <a:pt x="6320" y="1507"/>
                  </a:lnTo>
                  <a:lnTo>
                    <a:pt x="6341" y="1381"/>
                  </a:lnTo>
                  <a:lnTo>
                    <a:pt x="6320" y="1193"/>
                  </a:lnTo>
                  <a:lnTo>
                    <a:pt x="6424" y="1151"/>
                  </a:lnTo>
                  <a:lnTo>
                    <a:pt x="6424" y="1088"/>
                  </a:lnTo>
                  <a:lnTo>
                    <a:pt x="6341" y="1067"/>
                  </a:lnTo>
                  <a:lnTo>
                    <a:pt x="6215" y="879"/>
                  </a:lnTo>
                  <a:lnTo>
                    <a:pt x="5964" y="900"/>
                  </a:lnTo>
                  <a:lnTo>
                    <a:pt x="5797" y="837"/>
                  </a:lnTo>
                  <a:lnTo>
                    <a:pt x="5629" y="837"/>
                  </a:lnTo>
                  <a:lnTo>
                    <a:pt x="5525" y="774"/>
                  </a:lnTo>
                  <a:lnTo>
                    <a:pt x="5253" y="774"/>
                  </a:lnTo>
                  <a:lnTo>
                    <a:pt x="5148" y="879"/>
                  </a:lnTo>
                  <a:lnTo>
                    <a:pt x="5064" y="837"/>
                  </a:lnTo>
                  <a:lnTo>
                    <a:pt x="4918" y="837"/>
                  </a:lnTo>
                  <a:lnTo>
                    <a:pt x="4792" y="691"/>
                  </a:lnTo>
                  <a:lnTo>
                    <a:pt x="4688" y="753"/>
                  </a:lnTo>
                  <a:lnTo>
                    <a:pt x="4583" y="649"/>
                  </a:lnTo>
                  <a:lnTo>
                    <a:pt x="4332" y="565"/>
                  </a:lnTo>
                  <a:lnTo>
                    <a:pt x="4186" y="586"/>
                  </a:lnTo>
                  <a:lnTo>
                    <a:pt x="4207" y="523"/>
                  </a:lnTo>
                  <a:lnTo>
                    <a:pt x="4186" y="377"/>
                  </a:lnTo>
                  <a:lnTo>
                    <a:pt x="4102" y="377"/>
                  </a:lnTo>
                  <a:lnTo>
                    <a:pt x="4102" y="356"/>
                  </a:lnTo>
                  <a:lnTo>
                    <a:pt x="3997" y="314"/>
                  </a:lnTo>
                  <a:lnTo>
                    <a:pt x="3955" y="335"/>
                  </a:lnTo>
                  <a:lnTo>
                    <a:pt x="3872" y="335"/>
                  </a:lnTo>
                  <a:lnTo>
                    <a:pt x="3809" y="419"/>
                  </a:lnTo>
                  <a:lnTo>
                    <a:pt x="3495" y="230"/>
                  </a:lnTo>
                  <a:lnTo>
                    <a:pt x="3391" y="230"/>
                  </a:lnTo>
                  <a:lnTo>
                    <a:pt x="3286" y="335"/>
                  </a:lnTo>
                  <a:lnTo>
                    <a:pt x="3077" y="272"/>
                  </a:lnTo>
                  <a:lnTo>
                    <a:pt x="3035" y="168"/>
                  </a:lnTo>
                  <a:lnTo>
                    <a:pt x="2826" y="147"/>
                  </a:lnTo>
                  <a:lnTo>
                    <a:pt x="2533" y="272"/>
                  </a:lnTo>
                  <a:lnTo>
                    <a:pt x="2344" y="230"/>
                  </a:lnTo>
                  <a:lnTo>
                    <a:pt x="1926" y="168"/>
                  </a:lnTo>
                  <a:lnTo>
                    <a:pt x="1779" y="105"/>
                  </a:lnTo>
                  <a:lnTo>
                    <a:pt x="1758" y="42"/>
                  </a:lnTo>
                  <a:lnTo>
                    <a:pt x="1570" y="105"/>
                  </a:lnTo>
                  <a:lnTo>
                    <a:pt x="1403" y="147"/>
                  </a:lnTo>
                  <a:lnTo>
                    <a:pt x="1277" y="105"/>
                  </a:lnTo>
                  <a:lnTo>
                    <a:pt x="1173" y="105"/>
                  </a:lnTo>
                  <a:lnTo>
                    <a:pt x="1068" y="168"/>
                  </a:lnTo>
                  <a:lnTo>
                    <a:pt x="942" y="21"/>
                  </a:lnTo>
                  <a:lnTo>
                    <a:pt x="817"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0" name="Google Shape;600;p45"/>
            <p:cNvSpPr/>
            <p:nvPr/>
          </p:nvSpPr>
          <p:spPr>
            <a:xfrm>
              <a:off x="4036603" y="2865264"/>
              <a:ext cx="11967" cy="9064"/>
            </a:xfrm>
            <a:custGeom>
              <a:avLst/>
              <a:gdLst/>
              <a:ahLst/>
              <a:cxnLst/>
              <a:rect l="l" t="t" r="r" b="b"/>
              <a:pathLst>
                <a:path w="1005" h="797" extrusionOk="0">
                  <a:moveTo>
                    <a:pt x="189" y="1"/>
                  </a:moveTo>
                  <a:lnTo>
                    <a:pt x="84" y="64"/>
                  </a:lnTo>
                  <a:lnTo>
                    <a:pt x="0" y="64"/>
                  </a:lnTo>
                  <a:lnTo>
                    <a:pt x="0" y="106"/>
                  </a:lnTo>
                  <a:lnTo>
                    <a:pt x="42" y="106"/>
                  </a:lnTo>
                  <a:lnTo>
                    <a:pt x="105" y="189"/>
                  </a:lnTo>
                  <a:lnTo>
                    <a:pt x="189" y="189"/>
                  </a:lnTo>
                  <a:lnTo>
                    <a:pt x="251" y="294"/>
                  </a:lnTo>
                  <a:lnTo>
                    <a:pt x="209" y="378"/>
                  </a:lnTo>
                  <a:lnTo>
                    <a:pt x="481" y="503"/>
                  </a:lnTo>
                  <a:lnTo>
                    <a:pt x="502" y="629"/>
                  </a:lnTo>
                  <a:lnTo>
                    <a:pt x="670" y="712"/>
                  </a:lnTo>
                  <a:lnTo>
                    <a:pt x="795" y="712"/>
                  </a:lnTo>
                  <a:lnTo>
                    <a:pt x="984" y="796"/>
                  </a:lnTo>
                  <a:lnTo>
                    <a:pt x="1005" y="712"/>
                  </a:lnTo>
                  <a:lnTo>
                    <a:pt x="733" y="315"/>
                  </a:lnTo>
                  <a:lnTo>
                    <a:pt x="586" y="273"/>
                  </a:lnTo>
                  <a:lnTo>
                    <a:pt x="502" y="85"/>
                  </a:lnTo>
                  <a:lnTo>
                    <a:pt x="398" y="85"/>
                  </a:lnTo>
                  <a:lnTo>
                    <a:pt x="356" y="126"/>
                  </a:lnTo>
                  <a:lnTo>
                    <a:pt x="189"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1" name="Google Shape;601;p45"/>
            <p:cNvSpPr/>
            <p:nvPr/>
          </p:nvSpPr>
          <p:spPr>
            <a:xfrm>
              <a:off x="4033614" y="2866458"/>
              <a:ext cx="140532" cy="108039"/>
            </a:xfrm>
            <a:custGeom>
              <a:avLst/>
              <a:gdLst/>
              <a:ahLst/>
              <a:cxnLst/>
              <a:rect l="l" t="t" r="r" b="b"/>
              <a:pathLst>
                <a:path w="11802" h="9500" extrusionOk="0">
                  <a:moveTo>
                    <a:pt x="502" y="1863"/>
                  </a:moveTo>
                  <a:lnTo>
                    <a:pt x="502" y="1884"/>
                  </a:lnTo>
                  <a:lnTo>
                    <a:pt x="506" y="1864"/>
                  </a:lnTo>
                  <a:lnTo>
                    <a:pt x="506" y="1864"/>
                  </a:lnTo>
                  <a:lnTo>
                    <a:pt x="502" y="1863"/>
                  </a:lnTo>
                  <a:close/>
                  <a:moveTo>
                    <a:pt x="251" y="1"/>
                  </a:moveTo>
                  <a:lnTo>
                    <a:pt x="209" y="63"/>
                  </a:lnTo>
                  <a:lnTo>
                    <a:pt x="147" y="210"/>
                  </a:lnTo>
                  <a:lnTo>
                    <a:pt x="0" y="210"/>
                  </a:lnTo>
                  <a:lnTo>
                    <a:pt x="0" y="273"/>
                  </a:lnTo>
                  <a:lnTo>
                    <a:pt x="42" y="398"/>
                  </a:lnTo>
                  <a:lnTo>
                    <a:pt x="105" y="607"/>
                  </a:lnTo>
                  <a:lnTo>
                    <a:pt x="105" y="712"/>
                  </a:lnTo>
                  <a:lnTo>
                    <a:pt x="105" y="858"/>
                  </a:lnTo>
                  <a:lnTo>
                    <a:pt x="230" y="900"/>
                  </a:lnTo>
                  <a:lnTo>
                    <a:pt x="251" y="942"/>
                  </a:lnTo>
                  <a:lnTo>
                    <a:pt x="188" y="1130"/>
                  </a:lnTo>
                  <a:lnTo>
                    <a:pt x="209" y="1277"/>
                  </a:lnTo>
                  <a:lnTo>
                    <a:pt x="188" y="1361"/>
                  </a:lnTo>
                  <a:lnTo>
                    <a:pt x="335" y="1423"/>
                  </a:lnTo>
                  <a:lnTo>
                    <a:pt x="460" y="1654"/>
                  </a:lnTo>
                  <a:lnTo>
                    <a:pt x="523" y="1779"/>
                  </a:lnTo>
                  <a:lnTo>
                    <a:pt x="506" y="1864"/>
                  </a:lnTo>
                  <a:lnTo>
                    <a:pt x="506" y="1864"/>
                  </a:lnTo>
                  <a:lnTo>
                    <a:pt x="607" y="1884"/>
                  </a:lnTo>
                  <a:lnTo>
                    <a:pt x="670" y="2009"/>
                  </a:lnTo>
                  <a:lnTo>
                    <a:pt x="649" y="2114"/>
                  </a:lnTo>
                  <a:lnTo>
                    <a:pt x="712" y="2260"/>
                  </a:lnTo>
                  <a:lnTo>
                    <a:pt x="816" y="2260"/>
                  </a:lnTo>
                  <a:lnTo>
                    <a:pt x="858" y="2365"/>
                  </a:lnTo>
                  <a:lnTo>
                    <a:pt x="921" y="2490"/>
                  </a:lnTo>
                  <a:lnTo>
                    <a:pt x="1025" y="2532"/>
                  </a:lnTo>
                  <a:lnTo>
                    <a:pt x="1088" y="2574"/>
                  </a:lnTo>
                  <a:lnTo>
                    <a:pt x="1297" y="2679"/>
                  </a:lnTo>
                  <a:lnTo>
                    <a:pt x="1381" y="2700"/>
                  </a:lnTo>
                  <a:lnTo>
                    <a:pt x="1507" y="2679"/>
                  </a:lnTo>
                  <a:lnTo>
                    <a:pt x="1590" y="2721"/>
                  </a:lnTo>
                  <a:lnTo>
                    <a:pt x="1653" y="2742"/>
                  </a:lnTo>
                  <a:lnTo>
                    <a:pt x="1590" y="2783"/>
                  </a:lnTo>
                  <a:lnTo>
                    <a:pt x="1486" y="2825"/>
                  </a:lnTo>
                  <a:lnTo>
                    <a:pt x="1402" y="2825"/>
                  </a:lnTo>
                  <a:lnTo>
                    <a:pt x="1444" y="2993"/>
                  </a:lnTo>
                  <a:lnTo>
                    <a:pt x="1486" y="3014"/>
                  </a:lnTo>
                  <a:lnTo>
                    <a:pt x="1486" y="3223"/>
                  </a:lnTo>
                  <a:lnTo>
                    <a:pt x="1402" y="3244"/>
                  </a:lnTo>
                  <a:lnTo>
                    <a:pt x="1339" y="3244"/>
                  </a:lnTo>
                  <a:lnTo>
                    <a:pt x="1297" y="3432"/>
                  </a:lnTo>
                  <a:lnTo>
                    <a:pt x="1256" y="3474"/>
                  </a:lnTo>
                  <a:lnTo>
                    <a:pt x="1256" y="3683"/>
                  </a:lnTo>
                  <a:lnTo>
                    <a:pt x="1235" y="3767"/>
                  </a:lnTo>
                  <a:lnTo>
                    <a:pt x="1256" y="3830"/>
                  </a:lnTo>
                  <a:lnTo>
                    <a:pt x="1193" y="3871"/>
                  </a:lnTo>
                  <a:lnTo>
                    <a:pt x="1193" y="3955"/>
                  </a:lnTo>
                  <a:lnTo>
                    <a:pt x="1276" y="3976"/>
                  </a:lnTo>
                  <a:lnTo>
                    <a:pt x="1360" y="4060"/>
                  </a:lnTo>
                  <a:lnTo>
                    <a:pt x="1465" y="4081"/>
                  </a:lnTo>
                  <a:lnTo>
                    <a:pt x="1486" y="4164"/>
                  </a:lnTo>
                  <a:lnTo>
                    <a:pt x="1611" y="4269"/>
                  </a:lnTo>
                  <a:lnTo>
                    <a:pt x="1569" y="4394"/>
                  </a:lnTo>
                  <a:lnTo>
                    <a:pt x="1590" y="4415"/>
                  </a:lnTo>
                  <a:lnTo>
                    <a:pt x="1590" y="4499"/>
                  </a:lnTo>
                  <a:lnTo>
                    <a:pt x="1695" y="4583"/>
                  </a:lnTo>
                  <a:lnTo>
                    <a:pt x="1758" y="4562"/>
                  </a:lnTo>
                  <a:lnTo>
                    <a:pt x="1862" y="4520"/>
                  </a:lnTo>
                  <a:lnTo>
                    <a:pt x="2302" y="4813"/>
                  </a:lnTo>
                  <a:lnTo>
                    <a:pt x="2344" y="4792"/>
                  </a:lnTo>
                  <a:lnTo>
                    <a:pt x="2427" y="4834"/>
                  </a:lnTo>
                  <a:lnTo>
                    <a:pt x="2532" y="5043"/>
                  </a:lnTo>
                  <a:lnTo>
                    <a:pt x="2636" y="5106"/>
                  </a:lnTo>
                  <a:lnTo>
                    <a:pt x="2762" y="5357"/>
                  </a:lnTo>
                  <a:lnTo>
                    <a:pt x="2636" y="5462"/>
                  </a:lnTo>
                  <a:lnTo>
                    <a:pt x="2636" y="5650"/>
                  </a:lnTo>
                  <a:lnTo>
                    <a:pt x="2657" y="5817"/>
                  </a:lnTo>
                  <a:lnTo>
                    <a:pt x="2846" y="5817"/>
                  </a:lnTo>
                  <a:lnTo>
                    <a:pt x="2909" y="6152"/>
                  </a:lnTo>
                  <a:lnTo>
                    <a:pt x="3013" y="6236"/>
                  </a:lnTo>
                  <a:lnTo>
                    <a:pt x="3118" y="6278"/>
                  </a:lnTo>
                  <a:lnTo>
                    <a:pt x="3160" y="6299"/>
                  </a:lnTo>
                  <a:lnTo>
                    <a:pt x="3222" y="6278"/>
                  </a:lnTo>
                  <a:lnTo>
                    <a:pt x="3222" y="6340"/>
                  </a:lnTo>
                  <a:lnTo>
                    <a:pt x="3285" y="6445"/>
                  </a:lnTo>
                  <a:lnTo>
                    <a:pt x="3369" y="6445"/>
                  </a:lnTo>
                  <a:lnTo>
                    <a:pt x="3432" y="6382"/>
                  </a:lnTo>
                  <a:lnTo>
                    <a:pt x="3453" y="6257"/>
                  </a:lnTo>
                  <a:lnTo>
                    <a:pt x="3348" y="6194"/>
                  </a:lnTo>
                  <a:lnTo>
                    <a:pt x="3494" y="6194"/>
                  </a:lnTo>
                  <a:lnTo>
                    <a:pt x="3536" y="6173"/>
                  </a:lnTo>
                  <a:lnTo>
                    <a:pt x="3494" y="6236"/>
                  </a:lnTo>
                  <a:lnTo>
                    <a:pt x="3494" y="6299"/>
                  </a:lnTo>
                  <a:lnTo>
                    <a:pt x="3641" y="6361"/>
                  </a:lnTo>
                  <a:lnTo>
                    <a:pt x="3683" y="6340"/>
                  </a:lnTo>
                  <a:lnTo>
                    <a:pt x="3745" y="6445"/>
                  </a:lnTo>
                  <a:lnTo>
                    <a:pt x="3787" y="6445"/>
                  </a:lnTo>
                  <a:lnTo>
                    <a:pt x="3976" y="6299"/>
                  </a:lnTo>
                  <a:lnTo>
                    <a:pt x="4017" y="6340"/>
                  </a:lnTo>
                  <a:lnTo>
                    <a:pt x="4164" y="6487"/>
                  </a:lnTo>
                  <a:lnTo>
                    <a:pt x="4164" y="6591"/>
                  </a:lnTo>
                  <a:lnTo>
                    <a:pt x="4373" y="6863"/>
                  </a:lnTo>
                  <a:lnTo>
                    <a:pt x="4394" y="7031"/>
                  </a:lnTo>
                  <a:lnTo>
                    <a:pt x="4436" y="7073"/>
                  </a:lnTo>
                  <a:lnTo>
                    <a:pt x="4541" y="7073"/>
                  </a:lnTo>
                  <a:lnTo>
                    <a:pt x="4603" y="7177"/>
                  </a:lnTo>
                  <a:lnTo>
                    <a:pt x="4541" y="7177"/>
                  </a:lnTo>
                  <a:lnTo>
                    <a:pt x="4520" y="7135"/>
                  </a:lnTo>
                  <a:lnTo>
                    <a:pt x="4499" y="7177"/>
                  </a:lnTo>
                  <a:lnTo>
                    <a:pt x="4603" y="7240"/>
                  </a:lnTo>
                  <a:lnTo>
                    <a:pt x="4645" y="7219"/>
                  </a:lnTo>
                  <a:lnTo>
                    <a:pt x="4687" y="7324"/>
                  </a:lnTo>
                  <a:lnTo>
                    <a:pt x="4833" y="7721"/>
                  </a:lnTo>
                  <a:lnTo>
                    <a:pt x="4959" y="7763"/>
                  </a:lnTo>
                  <a:lnTo>
                    <a:pt x="5168" y="7763"/>
                  </a:lnTo>
                  <a:lnTo>
                    <a:pt x="5315" y="7805"/>
                  </a:lnTo>
                  <a:lnTo>
                    <a:pt x="5377" y="7868"/>
                  </a:lnTo>
                  <a:lnTo>
                    <a:pt x="5566" y="7868"/>
                  </a:lnTo>
                  <a:lnTo>
                    <a:pt x="5587" y="7931"/>
                  </a:lnTo>
                  <a:lnTo>
                    <a:pt x="5691" y="7931"/>
                  </a:lnTo>
                  <a:lnTo>
                    <a:pt x="5733" y="7972"/>
                  </a:lnTo>
                  <a:lnTo>
                    <a:pt x="5649" y="8035"/>
                  </a:lnTo>
                  <a:lnTo>
                    <a:pt x="5796" y="8224"/>
                  </a:lnTo>
                  <a:lnTo>
                    <a:pt x="5963" y="8244"/>
                  </a:lnTo>
                  <a:lnTo>
                    <a:pt x="6047" y="8328"/>
                  </a:lnTo>
                  <a:lnTo>
                    <a:pt x="6152" y="8328"/>
                  </a:lnTo>
                  <a:lnTo>
                    <a:pt x="6319" y="8496"/>
                  </a:lnTo>
                  <a:lnTo>
                    <a:pt x="6403" y="8475"/>
                  </a:lnTo>
                  <a:lnTo>
                    <a:pt x="6528" y="8454"/>
                  </a:lnTo>
                  <a:lnTo>
                    <a:pt x="6717" y="8496"/>
                  </a:lnTo>
                  <a:lnTo>
                    <a:pt x="6947" y="8663"/>
                  </a:lnTo>
                  <a:lnTo>
                    <a:pt x="7135" y="8475"/>
                  </a:lnTo>
                  <a:lnTo>
                    <a:pt x="7407" y="8349"/>
                  </a:lnTo>
                  <a:lnTo>
                    <a:pt x="7407" y="8328"/>
                  </a:lnTo>
                  <a:lnTo>
                    <a:pt x="7533" y="8328"/>
                  </a:lnTo>
                  <a:lnTo>
                    <a:pt x="7679" y="8224"/>
                  </a:lnTo>
                  <a:lnTo>
                    <a:pt x="7784" y="8161"/>
                  </a:lnTo>
                  <a:lnTo>
                    <a:pt x="7993" y="8182"/>
                  </a:lnTo>
                  <a:lnTo>
                    <a:pt x="7993" y="8244"/>
                  </a:lnTo>
                  <a:lnTo>
                    <a:pt x="8056" y="8244"/>
                  </a:lnTo>
                  <a:lnTo>
                    <a:pt x="8056" y="8286"/>
                  </a:lnTo>
                  <a:lnTo>
                    <a:pt x="8160" y="8454"/>
                  </a:lnTo>
                  <a:lnTo>
                    <a:pt x="8244" y="8663"/>
                  </a:lnTo>
                  <a:lnTo>
                    <a:pt x="8349" y="8872"/>
                  </a:lnTo>
                  <a:lnTo>
                    <a:pt x="8349" y="9019"/>
                  </a:lnTo>
                  <a:lnTo>
                    <a:pt x="8411" y="9081"/>
                  </a:lnTo>
                  <a:lnTo>
                    <a:pt x="8453" y="9123"/>
                  </a:lnTo>
                  <a:lnTo>
                    <a:pt x="8872" y="9123"/>
                  </a:lnTo>
                  <a:lnTo>
                    <a:pt x="8976" y="9207"/>
                  </a:lnTo>
                  <a:lnTo>
                    <a:pt x="9102" y="9081"/>
                  </a:lnTo>
                  <a:lnTo>
                    <a:pt x="9144" y="9102"/>
                  </a:lnTo>
                  <a:lnTo>
                    <a:pt x="9311" y="9228"/>
                  </a:lnTo>
                  <a:lnTo>
                    <a:pt x="9625" y="9207"/>
                  </a:lnTo>
                  <a:lnTo>
                    <a:pt x="9813" y="9291"/>
                  </a:lnTo>
                  <a:lnTo>
                    <a:pt x="10064" y="9312"/>
                  </a:lnTo>
                  <a:lnTo>
                    <a:pt x="10169" y="9332"/>
                  </a:lnTo>
                  <a:lnTo>
                    <a:pt x="10232" y="9312"/>
                  </a:lnTo>
                  <a:lnTo>
                    <a:pt x="10295" y="9395"/>
                  </a:lnTo>
                  <a:lnTo>
                    <a:pt x="10315" y="9395"/>
                  </a:lnTo>
                  <a:lnTo>
                    <a:pt x="10357" y="9291"/>
                  </a:lnTo>
                  <a:lnTo>
                    <a:pt x="10441" y="9291"/>
                  </a:lnTo>
                  <a:lnTo>
                    <a:pt x="10483" y="9374"/>
                  </a:lnTo>
                  <a:lnTo>
                    <a:pt x="10608" y="9416"/>
                  </a:lnTo>
                  <a:lnTo>
                    <a:pt x="10818" y="9500"/>
                  </a:lnTo>
                  <a:lnTo>
                    <a:pt x="10901" y="9437"/>
                  </a:lnTo>
                  <a:lnTo>
                    <a:pt x="10922" y="9395"/>
                  </a:lnTo>
                  <a:lnTo>
                    <a:pt x="10964" y="9395"/>
                  </a:lnTo>
                  <a:lnTo>
                    <a:pt x="10964" y="9312"/>
                  </a:lnTo>
                  <a:lnTo>
                    <a:pt x="10985" y="9102"/>
                  </a:lnTo>
                  <a:lnTo>
                    <a:pt x="10922" y="8977"/>
                  </a:lnTo>
                  <a:lnTo>
                    <a:pt x="11027" y="8851"/>
                  </a:lnTo>
                  <a:lnTo>
                    <a:pt x="10985" y="8747"/>
                  </a:lnTo>
                  <a:lnTo>
                    <a:pt x="11069" y="8642"/>
                  </a:lnTo>
                  <a:lnTo>
                    <a:pt x="11215" y="8558"/>
                  </a:lnTo>
                  <a:lnTo>
                    <a:pt x="11299" y="8496"/>
                  </a:lnTo>
                  <a:lnTo>
                    <a:pt x="11550" y="8433"/>
                  </a:lnTo>
                  <a:lnTo>
                    <a:pt x="11717" y="8475"/>
                  </a:lnTo>
                  <a:lnTo>
                    <a:pt x="11801" y="8391"/>
                  </a:lnTo>
                  <a:lnTo>
                    <a:pt x="11759" y="8161"/>
                  </a:lnTo>
                  <a:lnTo>
                    <a:pt x="11634" y="8056"/>
                  </a:lnTo>
                  <a:lnTo>
                    <a:pt x="11487" y="8077"/>
                  </a:lnTo>
                  <a:lnTo>
                    <a:pt x="11445" y="7972"/>
                  </a:lnTo>
                  <a:lnTo>
                    <a:pt x="11445" y="7826"/>
                  </a:lnTo>
                  <a:lnTo>
                    <a:pt x="11403" y="7700"/>
                  </a:lnTo>
                  <a:lnTo>
                    <a:pt x="11403" y="7491"/>
                  </a:lnTo>
                  <a:lnTo>
                    <a:pt x="11236" y="7491"/>
                  </a:lnTo>
                  <a:lnTo>
                    <a:pt x="11215" y="7408"/>
                  </a:lnTo>
                  <a:lnTo>
                    <a:pt x="11111" y="7387"/>
                  </a:lnTo>
                  <a:lnTo>
                    <a:pt x="10922" y="7345"/>
                  </a:lnTo>
                  <a:lnTo>
                    <a:pt x="10880" y="7303"/>
                  </a:lnTo>
                  <a:lnTo>
                    <a:pt x="10755" y="7219"/>
                  </a:lnTo>
                  <a:lnTo>
                    <a:pt x="10587" y="7073"/>
                  </a:lnTo>
                  <a:lnTo>
                    <a:pt x="10504" y="6926"/>
                  </a:lnTo>
                  <a:lnTo>
                    <a:pt x="10232" y="6508"/>
                  </a:lnTo>
                  <a:lnTo>
                    <a:pt x="10650" y="5943"/>
                  </a:lnTo>
                  <a:lnTo>
                    <a:pt x="10692" y="5859"/>
                  </a:lnTo>
                  <a:lnTo>
                    <a:pt x="10650" y="5629"/>
                  </a:lnTo>
                  <a:lnTo>
                    <a:pt x="10650" y="5462"/>
                  </a:lnTo>
                  <a:lnTo>
                    <a:pt x="10567" y="5294"/>
                  </a:lnTo>
                  <a:lnTo>
                    <a:pt x="10064" y="5252"/>
                  </a:lnTo>
                  <a:lnTo>
                    <a:pt x="10043" y="5043"/>
                  </a:lnTo>
                  <a:lnTo>
                    <a:pt x="9981" y="4939"/>
                  </a:lnTo>
                  <a:lnTo>
                    <a:pt x="10023" y="4876"/>
                  </a:lnTo>
                  <a:lnTo>
                    <a:pt x="9939" y="4604"/>
                  </a:lnTo>
                  <a:lnTo>
                    <a:pt x="9771" y="4311"/>
                  </a:lnTo>
                  <a:lnTo>
                    <a:pt x="9834" y="4164"/>
                  </a:lnTo>
                  <a:lnTo>
                    <a:pt x="9981" y="3934"/>
                  </a:lnTo>
                  <a:lnTo>
                    <a:pt x="9939" y="3934"/>
                  </a:lnTo>
                  <a:lnTo>
                    <a:pt x="9751" y="3892"/>
                  </a:lnTo>
                  <a:lnTo>
                    <a:pt x="9751" y="3767"/>
                  </a:lnTo>
                  <a:lnTo>
                    <a:pt x="9730" y="3558"/>
                  </a:lnTo>
                  <a:lnTo>
                    <a:pt x="9667" y="3558"/>
                  </a:lnTo>
                  <a:lnTo>
                    <a:pt x="9813" y="3411"/>
                  </a:lnTo>
                  <a:lnTo>
                    <a:pt x="9709" y="3327"/>
                  </a:lnTo>
                  <a:lnTo>
                    <a:pt x="9646" y="3244"/>
                  </a:lnTo>
                  <a:lnTo>
                    <a:pt x="9771" y="3223"/>
                  </a:lnTo>
                  <a:lnTo>
                    <a:pt x="9918" y="3118"/>
                  </a:lnTo>
                  <a:lnTo>
                    <a:pt x="9918" y="3034"/>
                  </a:lnTo>
                  <a:lnTo>
                    <a:pt x="9939" y="3014"/>
                  </a:lnTo>
                  <a:lnTo>
                    <a:pt x="9855" y="2909"/>
                  </a:lnTo>
                  <a:lnTo>
                    <a:pt x="9918" y="2825"/>
                  </a:lnTo>
                  <a:lnTo>
                    <a:pt x="9918" y="2742"/>
                  </a:lnTo>
                  <a:lnTo>
                    <a:pt x="9918" y="2574"/>
                  </a:lnTo>
                  <a:lnTo>
                    <a:pt x="9855" y="2470"/>
                  </a:lnTo>
                  <a:lnTo>
                    <a:pt x="9855" y="2386"/>
                  </a:lnTo>
                  <a:lnTo>
                    <a:pt x="9813" y="2260"/>
                  </a:lnTo>
                  <a:lnTo>
                    <a:pt x="9855" y="2156"/>
                  </a:lnTo>
                  <a:lnTo>
                    <a:pt x="9751" y="1988"/>
                  </a:lnTo>
                  <a:lnTo>
                    <a:pt x="9625" y="1946"/>
                  </a:lnTo>
                  <a:lnTo>
                    <a:pt x="9353" y="1905"/>
                  </a:lnTo>
                  <a:lnTo>
                    <a:pt x="9123" y="1591"/>
                  </a:lnTo>
                  <a:lnTo>
                    <a:pt x="8914" y="1549"/>
                  </a:lnTo>
                  <a:lnTo>
                    <a:pt x="8788" y="1570"/>
                  </a:lnTo>
                  <a:lnTo>
                    <a:pt x="8725" y="1528"/>
                  </a:lnTo>
                  <a:lnTo>
                    <a:pt x="8704" y="1361"/>
                  </a:lnTo>
                  <a:lnTo>
                    <a:pt x="8579" y="1340"/>
                  </a:lnTo>
                  <a:lnTo>
                    <a:pt x="8349" y="1235"/>
                  </a:lnTo>
                  <a:lnTo>
                    <a:pt x="8265" y="1319"/>
                  </a:lnTo>
                  <a:lnTo>
                    <a:pt x="8160" y="1319"/>
                  </a:lnTo>
                  <a:lnTo>
                    <a:pt x="7826" y="1109"/>
                  </a:lnTo>
                  <a:lnTo>
                    <a:pt x="7658" y="1047"/>
                  </a:lnTo>
                  <a:lnTo>
                    <a:pt x="7449" y="858"/>
                  </a:lnTo>
                  <a:lnTo>
                    <a:pt x="7323" y="900"/>
                  </a:lnTo>
                  <a:lnTo>
                    <a:pt x="7198" y="837"/>
                  </a:lnTo>
                  <a:lnTo>
                    <a:pt x="7093" y="858"/>
                  </a:lnTo>
                  <a:lnTo>
                    <a:pt x="7030" y="1005"/>
                  </a:lnTo>
                  <a:lnTo>
                    <a:pt x="6821" y="942"/>
                  </a:lnTo>
                  <a:lnTo>
                    <a:pt x="6591" y="1005"/>
                  </a:lnTo>
                  <a:lnTo>
                    <a:pt x="6361" y="1214"/>
                  </a:lnTo>
                  <a:lnTo>
                    <a:pt x="6256" y="1214"/>
                  </a:lnTo>
                  <a:lnTo>
                    <a:pt x="6173" y="1319"/>
                  </a:lnTo>
                  <a:lnTo>
                    <a:pt x="6110" y="1465"/>
                  </a:lnTo>
                  <a:lnTo>
                    <a:pt x="5838" y="1465"/>
                  </a:lnTo>
                  <a:lnTo>
                    <a:pt x="5733" y="1549"/>
                  </a:lnTo>
                  <a:lnTo>
                    <a:pt x="5775" y="1695"/>
                  </a:lnTo>
                  <a:lnTo>
                    <a:pt x="5859" y="1842"/>
                  </a:lnTo>
                  <a:lnTo>
                    <a:pt x="5838" y="1967"/>
                  </a:lnTo>
                  <a:lnTo>
                    <a:pt x="5691" y="1967"/>
                  </a:lnTo>
                  <a:lnTo>
                    <a:pt x="5357" y="1905"/>
                  </a:lnTo>
                  <a:lnTo>
                    <a:pt x="5064" y="1967"/>
                  </a:lnTo>
                  <a:lnTo>
                    <a:pt x="4708" y="2072"/>
                  </a:lnTo>
                  <a:lnTo>
                    <a:pt x="4520" y="2072"/>
                  </a:lnTo>
                  <a:lnTo>
                    <a:pt x="4185" y="1967"/>
                  </a:lnTo>
                  <a:lnTo>
                    <a:pt x="4059" y="1967"/>
                  </a:lnTo>
                  <a:lnTo>
                    <a:pt x="3766" y="1842"/>
                  </a:lnTo>
                  <a:lnTo>
                    <a:pt x="3662" y="1737"/>
                  </a:lnTo>
                  <a:lnTo>
                    <a:pt x="3641" y="1591"/>
                  </a:lnTo>
                  <a:lnTo>
                    <a:pt x="3557" y="1591"/>
                  </a:lnTo>
                  <a:lnTo>
                    <a:pt x="3432" y="1528"/>
                  </a:lnTo>
                  <a:lnTo>
                    <a:pt x="3264" y="1570"/>
                  </a:lnTo>
                  <a:lnTo>
                    <a:pt x="3181" y="1528"/>
                  </a:lnTo>
                  <a:lnTo>
                    <a:pt x="3055" y="1528"/>
                  </a:lnTo>
                  <a:lnTo>
                    <a:pt x="2929" y="1423"/>
                  </a:lnTo>
                  <a:lnTo>
                    <a:pt x="2846" y="1381"/>
                  </a:lnTo>
                  <a:lnTo>
                    <a:pt x="2804" y="1340"/>
                  </a:lnTo>
                  <a:lnTo>
                    <a:pt x="2825" y="1214"/>
                  </a:lnTo>
                  <a:lnTo>
                    <a:pt x="2825" y="1068"/>
                  </a:lnTo>
                  <a:lnTo>
                    <a:pt x="2741" y="942"/>
                  </a:lnTo>
                  <a:lnTo>
                    <a:pt x="2741" y="921"/>
                  </a:lnTo>
                  <a:lnTo>
                    <a:pt x="2699" y="942"/>
                  </a:lnTo>
                  <a:lnTo>
                    <a:pt x="2595" y="921"/>
                  </a:lnTo>
                  <a:lnTo>
                    <a:pt x="2553" y="858"/>
                  </a:lnTo>
                  <a:lnTo>
                    <a:pt x="2448" y="817"/>
                  </a:lnTo>
                  <a:lnTo>
                    <a:pt x="2281" y="607"/>
                  </a:lnTo>
                  <a:lnTo>
                    <a:pt x="2448" y="482"/>
                  </a:lnTo>
                  <a:lnTo>
                    <a:pt x="2323" y="398"/>
                  </a:lnTo>
                  <a:lnTo>
                    <a:pt x="2302" y="335"/>
                  </a:lnTo>
                  <a:lnTo>
                    <a:pt x="2344" y="293"/>
                  </a:lnTo>
                  <a:lnTo>
                    <a:pt x="2281" y="210"/>
                  </a:lnTo>
                  <a:lnTo>
                    <a:pt x="2218" y="105"/>
                  </a:lnTo>
                  <a:lnTo>
                    <a:pt x="2176" y="105"/>
                  </a:lnTo>
                  <a:lnTo>
                    <a:pt x="2176" y="84"/>
                  </a:lnTo>
                  <a:lnTo>
                    <a:pt x="2113" y="84"/>
                  </a:lnTo>
                  <a:lnTo>
                    <a:pt x="1988" y="168"/>
                  </a:lnTo>
                  <a:lnTo>
                    <a:pt x="1904" y="168"/>
                  </a:lnTo>
                  <a:lnTo>
                    <a:pt x="1862" y="273"/>
                  </a:lnTo>
                  <a:lnTo>
                    <a:pt x="1779" y="293"/>
                  </a:lnTo>
                  <a:lnTo>
                    <a:pt x="1674" y="419"/>
                  </a:lnTo>
                  <a:lnTo>
                    <a:pt x="1611" y="440"/>
                  </a:lnTo>
                  <a:lnTo>
                    <a:pt x="1569" y="503"/>
                  </a:lnTo>
                  <a:lnTo>
                    <a:pt x="1569" y="545"/>
                  </a:lnTo>
                  <a:lnTo>
                    <a:pt x="1465" y="607"/>
                  </a:lnTo>
                  <a:lnTo>
                    <a:pt x="1381" y="586"/>
                  </a:lnTo>
                  <a:lnTo>
                    <a:pt x="1256" y="607"/>
                  </a:lnTo>
                  <a:lnTo>
                    <a:pt x="1235" y="691"/>
                  </a:lnTo>
                  <a:lnTo>
                    <a:pt x="1046" y="607"/>
                  </a:lnTo>
                  <a:lnTo>
                    <a:pt x="921" y="607"/>
                  </a:lnTo>
                  <a:lnTo>
                    <a:pt x="753" y="524"/>
                  </a:lnTo>
                  <a:lnTo>
                    <a:pt x="732" y="398"/>
                  </a:lnTo>
                  <a:lnTo>
                    <a:pt x="460" y="273"/>
                  </a:lnTo>
                  <a:lnTo>
                    <a:pt x="502" y="189"/>
                  </a:lnTo>
                  <a:lnTo>
                    <a:pt x="440" y="84"/>
                  </a:lnTo>
                  <a:lnTo>
                    <a:pt x="356" y="84"/>
                  </a:lnTo>
                  <a:lnTo>
                    <a:pt x="293" y="1"/>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2" name="Google Shape;602;p45"/>
            <p:cNvSpPr/>
            <p:nvPr/>
          </p:nvSpPr>
          <p:spPr>
            <a:xfrm>
              <a:off x="4026636" y="2853369"/>
              <a:ext cx="24672" cy="20004"/>
            </a:xfrm>
            <a:custGeom>
              <a:avLst/>
              <a:gdLst/>
              <a:ahLst/>
              <a:cxnLst/>
              <a:rect l="l" t="t" r="r" b="b"/>
              <a:pathLst>
                <a:path w="2072" h="1759" extrusionOk="0">
                  <a:moveTo>
                    <a:pt x="419" y="1"/>
                  </a:moveTo>
                  <a:lnTo>
                    <a:pt x="168" y="64"/>
                  </a:lnTo>
                  <a:lnTo>
                    <a:pt x="0" y="105"/>
                  </a:lnTo>
                  <a:lnTo>
                    <a:pt x="84" y="210"/>
                  </a:lnTo>
                  <a:lnTo>
                    <a:pt x="84" y="294"/>
                  </a:lnTo>
                  <a:lnTo>
                    <a:pt x="189" y="315"/>
                  </a:lnTo>
                  <a:lnTo>
                    <a:pt x="272" y="419"/>
                  </a:lnTo>
                  <a:lnTo>
                    <a:pt x="209" y="608"/>
                  </a:lnTo>
                  <a:lnTo>
                    <a:pt x="251" y="838"/>
                  </a:lnTo>
                  <a:lnTo>
                    <a:pt x="398" y="942"/>
                  </a:lnTo>
                  <a:lnTo>
                    <a:pt x="691" y="942"/>
                  </a:lnTo>
                  <a:lnTo>
                    <a:pt x="795" y="1026"/>
                  </a:lnTo>
                  <a:lnTo>
                    <a:pt x="837" y="1110"/>
                  </a:lnTo>
                  <a:lnTo>
                    <a:pt x="921" y="1110"/>
                  </a:lnTo>
                  <a:lnTo>
                    <a:pt x="1026" y="1047"/>
                  </a:lnTo>
                  <a:lnTo>
                    <a:pt x="1193" y="1172"/>
                  </a:lnTo>
                  <a:lnTo>
                    <a:pt x="1235" y="1131"/>
                  </a:lnTo>
                  <a:lnTo>
                    <a:pt x="1339" y="1131"/>
                  </a:lnTo>
                  <a:lnTo>
                    <a:pt x="1423" y="1319"/>
                  </a:lnTo>
                  <a:lnTo>
                    <a:pt x="1570" y="1361"/>
                  </a:lnTo>
                  <a:lnTo>
                    <a:pt x="1842" y="1758"/>
                  </a:lnTo>
                  <a:lnTo>
                    <a:pt x="1967" y="1737"/>
                  </a:lnTo>
                  <a:lnTo>
                    <a:pt x="1967" y="1591"/>
                  </a:lnTo>
                  <a:lnTo>
                    <a:pt x="1988" y="1549"/>
                  </a:lnTo>
                  <a:lnTo>
                    <a:pt x="1925" y="1382"/>
                  </a:lnTo>
                  <a:lnTo>
                    <a:pt x="2072" y="1361"/>
                  </a:lnTo>
                  <a:lnTo>
                    <a:pt x="1946" y="1235"/>
                  </a:lnTo>
                  <a:lnTo>
                    <a:pt x="1758" y="1235"/>
                  </a:lnTo>
                  <a:lnTo>
                    <a:pt x="1507" y="1110"/>
                  </a:lnTo>
                  <a:lnTo>
                    <a:pt x="1423" y="921"/>
                  </a:lnTo>
                  <a:lnTo>
                    <a:pt x="1507" y="838"/>
                  </a:lnTo>
                  <a:lnTo>
                    <a:pt x="1507" y="712"/>
                  </a:lnTo>
                  <a:lnTo>
                    <a:pt x="1256" y="524"/>
                  </a:lnTo>
                  <a:lnTo>
                    <a:pt x="1256" y="419"/>
                  </a:lnTo>
                  <a:lnTo>
                    <a:pt x="1298" y="294"/>
                  </a:lnTo>
                  <a:lnTo>
                    <a:pt x="1193" y="168"/>
                  </a:lnTo>
                  <a:lnTo>
                    <a:pt x="984" y="126"/>
                  </a:lnTo>
                  <a:lnTo>
                    <a:pt x="837"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3" name="Google Shape;603;p45"/>
            <p:cNvSpPr/>
            <p:nvPr/>
          </p:nvSpPr>
          <p:spPr>
            <a:xfrm>
              <a:off x="3915766" y="2848615"/>
              <a:ext cx="124088" cy="48788"/>
            </a:xfrm>
            <a:custGeom>
              <a:avLst/>
              <a:gdLst/>
              <a:ahLst/>
              <a:cxnLst/>
              <a:rect l="l" t="t" r="r" b="b"/>
              <a:pathLst>
                <a:path w="10421" h="4290" extrusionOk="0">
                  <a:moveTo>
                    <a:pt x="4708" y="0"/>
                  </a:moveTo>
                  <a:lnTo>
                    <a:pt x="4562" y="63"/>
                  </a:lnTo>
                  <a:lnTo>
                    <a:pt x="4373" y="63"/>
                  </a:lnTo>
                  <a:lnTo>
                    <a:pt x="4290" y="21"/>
                  </a:lnTo>
                  <a:lnTo>
                    <a:pt x="4185" y="63"/>
                  </a:lnTo>
                  <a:lnTo>
                    <a:pt x="3913" y="63"/>
                  </a:lnTo>
                  <a:lnTo>
                    <a:pt x="3766" y="84"/>
                  </a:lnTo>
                  <a:lnTo>
                    <a:pt x="3494" y="189"/>
                  </a:lnTo>
                  <a:lnTo>
                    <a:pt x="3390" y="210"/>
                  </a:lnTo>
                  <a:lnTo>
                    <a:pt x="3181" y="230"/>
                  </a:lnTo>
                  <a:lnTo>
                    <a:pt x="3097" y="335"/>
                  </a:lnTo>
                  <a:lnTo>
                    <a:pt x="2992" y="377"/>
                  </a:lnTo>
                  <a:lnTo>
                    <a:pt x="2909" y="440"/>
                  </a:lnTo>
                  <a:lnTo>
                    <a:pt x="2867" y="502"/>
                  </a:lnTo>
                  <a:lnTo>
                    <a:pt x="2804" y="628"/>
                  </a:lnTo>
                  <a:lnTo>
                    <a:pt x="2762" y="649"/>
                  </a:lnTo>
                  <a:lnTo>
                    <a:pt x="2762" y="733"/>
                  </a:lnTo>
                  <a:lnTo>
                    <a:pt x="2553" y="733"/>
                  </a:lnTo>
                  <a:lnTo>
                    <a:pt x="2239" y="628"/>
                  </a:lnTo>
                  <a:lnTo>
                    <a:pt x="2155" y="628"/>
                  </a:lnTo>
                  <a:lnTo>
                    <a:pt x="2072" y="691"/>
                  </a:lnTo>
                  <a:lnTo>
                    <a:pt x="1946" y="649"/>
                  </a:lnTo>
                  <a:lnTo>
                    <a:pt x="1779" y="691"/>
                  </a:lnTo>
                  <a:lnTo>
                    <a:pt x="1674" y="649"/>
                  </a:lnTo>
                  <a:lnTo>
                    <a:pt x="1549" y="712"/>
                  </a:lnTo>
                  <a:lnTo>
                    <a:pt x="1528" y="795"/>
                  </a:lnTo>
                  <a:lnTo>
                    <a:pt x="1632" y="942"/>
                  </a:lnTo>
                  <a:lnTo>
                    <a:pt x="1779" y="963"/>
                  </a:lnTo>
                  <a:lnTo>
                    <a:pt x="1925" y="963"/>
                  </a:lnTo>
                  <a:lnTo>
                    <a:pt x="1883" y="1046"/>
                  </a:lnTo>
                  <a:lnTo>
                    <a:pt x="1653" y="1046"/>
                  </a:lnTo>
                  <a:lnTo>
                    <a:pt x="1444" y="1109"/>
                  </a:lnTo>
                  <a:lnTo>
                    <a:pt x="1402" y="1214"/>
                  </a:lnTo>
                  <a:lnTo>
                    <a:pt x="1423" y="1256"/>
                  </a:lnTo>
                  <a:lnTo>
                    <a:pt x="1528" y="1235"/>
                  </a:lnTo>
                  <a:lnTo>
                    <a:pt x="1570" y="1277"/>
                  </a:lnTo>
                  <a:lnTo>
                    <a:pt x="1507" y="1318"/>
                  </a:lnTo>
                  <a:lnTo>
                    <a:pt x="1214" y="1339"/>
                  </a:lnTo>
                  <a:lnTo>
                    <a:pt x="1109" y="1256"/>
                  </a:lnTo>
                  <a:lnTo>
                    <a:pt x="984" y="1339"/>
                  </a:lnTo>
                  <a:lnTo>
                    <a:pt x="900" y="1235"/>
                  </a:lnTo>
                  <a:lnTo>
                    <a:pt x="837" y="1235"/>
                  </a:lnTo>
                  <a:lnTo>
                    <a:pt x="733" y="1339"/>
                  </a:lnTo>
                  <a:lnTo>
                    <a:pt x="628" y="1339"/>
                  </a:lnTo>
                  <a:lnTo>
                    <a:pt x="502" y="1235"/>
                  </a:lnTo>
                  <a:lnTo>
                    <a:pt x="377" y="1235"/>
                  </a:lnTo>
                  <a:lnTo>
                    <a:pt x="105" y="1444"/>
                  </a:lnTo>
                  <a:lnTo>
                    <a:pt x="63" y="1549"/>
                  </a:lnTo>
                  <a:lnTo>
                    <a:pt x="0" y="1653"/>
                  </a:lnTo>
                  <a:lnTo>
                    <a:pt x="63" y="1695"/>
                  </a:lnTo>
                  <a:lnTo>
                    <a:pt x="63" y="1842"/>
                  </a:lnTo>
                  <a:lnTo>
                    <a:pt x="0" y="1883"/>
                  </a:lnTo>
                  <a:lnTo>
                    <a:pt x="63" y="1946"/>
                  </a:lnTo>
                  <a:lnTo>
                    <a:pt x="209" y="1883"/>
                  </a:lnTo>
                  <a:lnTo>
                    <a:pt x="251" y="1904"/>
                  </a:lnTo>
                  <a:lnTo>
                    <a:pt x="377" y="1883"/>
                  </a:lnTo>
                  <a:lnTo>
                    <a:pt x="502" y="1883"/>
                  </a:lnTo>
                  <a:lnTo>
                    <a:pt x="377" y="2009"/>
                  </a:lnTo>
                  <a:lnTo>
                    <a:pt x="398" y="2093"/>
                  </a:lnTo>
                  <a:lnTo>
                    <a:pt x="461" y="2197"/>
                  </a:lnTo>
                  <a:lnTo>
                    <a:pt x="461" y="2281"/>
                  </a:lnTo>
                  <a:lnTo>
                    <a:pt x="419" y="2302"/>
                  </a:lnTo>
                  <a:lnTo>
                    <a:pt x="481" y="2323"/>
                  </a:lnTo>
                  <a:lnTo>
                    <a:pt x="586" y="2281"/>
                  </a:lnTo>
                  <a:lnTo>
                    <a:pt x="586" y="2323"/>
                  </a:lnTo>
                  <a:lnTo>
                    <a:pt x="502" y="2406"/>
                  </a:lnTo>
                  <a:lnTo>
                    <a:pt x="377" y="2490"/>
                  </a:lnTo>
                  <a:lnTo>
                    <a:pt x="419" y="2532"/>
                  </a:lnTo>
                  <a:lnTo>
                    <a:pt x="502" y="2532"/>
                  </a:lnTo>
                  <a:lnTo>
                    <a:pt x="419" y="2595"/>
                  </a:lnTo>
                  <a:lnTo>
                    <a:pt x="377" y="2699"/>
                  </a:lnTo>
                  <a:lnTo>
                    <a:pt x="293" y="2699"/>
                  </a:lnTo>
                  <a:lnTo>
                    <a:pt x="251" y="2532"/>
                  </a:lnTo>
                  <a:lnTo>
                    <a:pt x="189" y="2511"/>
                  </a:lnTo>
                  <a:lnTo>
                    <a:pt x="189" y="2616"/>
                  </a:lnTo>
                  <a:lnTo>
                    <a:pt x="209" y="2720"/>
                  </a:lnTo>
                  <a:lnTo>
                    <a:pt x="168" y="2783"/>
                  </a:lnTo>
                  <a:lnTo>
                    <a:pt x="189" y="2846"/>
                  </a:lnTo>
                  <a:lnTo>
                    <a:pt x="293" y="2930"/>
                  </a:lnTo>
                  <a:lnTo>
                    <a:pt x="293" y="2888"/>
                  </a:lnTo>
                  <a:lnTo>
                    <a:pt x="419" y="2950"/>
                  </a:lnTo>
                  <a:lnTo>
                    <a:pt x="502" y="2950"/>
                  </a:lnTo>
                  <a:lnTo>
                    <a:pt x="628" y="3034"/>
                  </a:lnTo>
                  <a:lnTo>
                    <a:pt x="670" y="3160"/>
                  </a:lnTo>
                  <a:lnTo>
                    <a:pt x="586" y="3243"/>
                  </a:lnTo>
                  <a:lnTo>
                    <a:pt x="670" y="3327"/>
                  </a:lnTo>
                  <a:lnTo>
                    <a:pt x="670" y="3411"/>
                  </a:lnTo>
                  <a:lnTo>
                    <a:pt x="733" y="3411"/>
                  </a:lnTo>
                  <a:lnTo>
                    <a:pt x="879" y="3536"/>
                  </a:lnTo>
                  <a:lnTo>
                    <a:pt x="816" y="3641"/>
                  </a:lnTo>
                  <a:lnTo>
                    <a:pt x="733" y="3620"/>
                  </a:lnTo>
                  <a:lnTo>
                    <a:pt x="712" y="3662"/>
                  </a:lnTo>
                  <a:lnTo>
                    <a:pt x="795" y="3683"/>
                  </a:lnTo>
                  <a:lnTo>
                    <a:pt x="942" y="3662"/>
                  </a:lnTo>
                  <a:lnTo>
                    <a:pt x="1214" y="3662"/>
                  </a:lnTo>
                  <a:lnTo>
                    <a:pt x="1193" y="3725"/>
                  </a:lnTo>
                  <a:lnTo>
                    <a:pt x="1130" y="3767"/>
                  </a:lnTo>
                  <a:lnTo>
                    <a:pt x="1005" y="3829"/>
                  </a:lnTo>
                  <a:lnTo>
                    <a:pt x="816" y="3829"/>
                  </a:lnTo>
                  <a:lnTo>
                    <a:pt x="774" y="3871"/>
                  </a:lnTo>
                  <a:lnTo>
                    <a:pt x="837" y="3892"/>
                  </a:lnTo>
                  <a:lnTo>
                    <a:pt x="942" y="3871"/>
                  </a:lnTo>
                  <a:lnTo>
                    <a:pt x="1088" y="3871"/>
                  </a:lnTo>
                  <a:lnTo>
                    <a:pt x="1130" y="3829"/>
                  </a:lnTo>
                  <a:lnTo>
                    <a:pt x="1130" y="3934"/>
                  </a:lnTo>
                  <a:lnTo>
                    <a:pt x="1151" y="3955"/>
                  </a:lnTo>
                  <a:lnTo>
                    <a:pt x="1235" y="3871"/>
                  </a:lnTo>
                  <a:lnTo>
                    <a:pt x="1318" y="3767"/>
                  </a:lnTo>
                  <a:lnTo>
                    <a:pt x="1402" y="3767"/>
                  </a:lnTo>
                  <a:lnTo>
                    <a:pt x="1444" y="3829"/>
                  </a:lnTo>
                  <a:lnTo>
                    <a:pt x="1528" y="3829"/>
                  </a:lnTo>
                  <a:lnTo>
                    <a:pt x="1632" y="3892"/>
                  </a:lnTo>
                  <a:lnTo>
                    <a:pt x="1674" y="3829"/>
                  </a:lnTo>
                  <a:lnTo>
                    <a:pt x="1758" y="3850"/>
                  </a:lnTo>
                  <a:lnTo>
                    <a:pt x="1758" y="3892"/>
                  </a:lnTo>
                  <a:lnTo>
                    <a:pt x="1716" y="3934"/>
                  </a:lnTo>
                  <a:lnTo>
                    <a:pt x="1758" y="3997"/>
                  </a:lnTo>
                  <a:lnTo>
                    <a:pt x="1779" y="4080"/>
                  </a:lnTo>
                  <a:lnTo>
                    <a:pt x="1883" y="4185"/>
                  </a:lnTo>
                  <a:lnTo>
                    <a:pt x="1946" y="4164"/>
                  </a:lnTo>
                  <a:lnTo>
                    <a:pt x="2072" y="4206"/>
                  </a:lnTo>
                  <a:lnTo>
                    <a:pt x="2197" y="4185"/>
                  </a:lnTo>
                  <a:lnTo>
                    <a:pt x="2281" y="4143"/>
                  </a:lnTo>
                  <a:lnTo>
                    <a:pt x="2386" y="4143"/>
                  </a:lnTo>
                  <a:lnTo>
                    <a:pt x="2469" y="4080"/>
                  </a:lnTo>
                  <a:lnTo>
                    <a:pt x="2574" y="4143"/>
                  </a:lnTo>
                  <a:lnTo>
                    <a:pt x="2616" y="4080"/>
                  </a:lnTo>
                  <a:lnTo>
                    <a:pt x="2616" y="3955"/>
                  </a:lnTo>
                  <a:lnTo>
                    <a:pt x="2658" y="3871"/>
                  </a:lnTo>
                  <a:lnTo>
                    <a:pt x="2616" y="3767"/>
                  </a:lnTo>
                  <a:lnTo>
                    <a:pt x="2867" y="3746"/>
                  </a:lnTo>
                  <a:lnTo>
                    <a:pt x="3076" y="3746"/>
                  </a:lnTo>
                  <a:lnTo>
                    <a:pt x="3348" y="3892"/>
                  </a:lnTo>
                  <a:lnTo>
                    <a:pt x="3453" y="3892"/>
                  </a:lnTo>
                  <a:lnTo>
                    <a:pt x="3641" y="4143"/>
                  </a:lnTo>
                  <a:lnTo>
                    <a:pt x="3808" y="4248"/>
                  </a:lnTo>
                  <a:lnTo>
                    <a:pt x="4331" y="4185"/>
                  </a:lnTo>
                  <a:lnTo>
                    <a:pt x="4478" y="4101"/>
                  </a:lnTo>
                  <a:lnTo>
                    <a:pt x="4541" y="4101"/>
                  </a:lnTo>
                  <a:lnTo>
                    <a:pt x="4562" y="4143"/>
                  </a:lnTo>
                  <a:lnTo>
                    <a:pt x="4603" y="4080"/>
                  </a:lnTo>
                  <a:lnTo>
                    <a:pt x="4645" y="3976"/>
                  </a:lnTo>
                  <a:lnTo>
                    <a:pt x="4896" y="3725"/>
                  </a:lnTo>
                  <a:lnTo>
                    <a:pt x="4959" y="3683"/>
                  </a:lnTo>
                  <a:lnTo>
                    <a:pt x="5189" y="3767"/>
                  </a:lnTo>
                  <a:lnTo>
                    <a:pt x="5336" y="3850"/>
                  </a:lnTo>
                  <a:lnTo>
                    <a:pt x="5524" y="3787"/>
                  </a:lnTo>
                  <a:lnTo>
                    <a:pt x="5524" y="3746"/>
                  </a:lnTo>
                  <a:lnTo>
                    <a:pt x="5650" y="3662"/>
                  </a:lnTo>
                  <a:lnTo>
                    <a:pt x="5754" y="3683"/>
                  </a:lnTo>
                  <a:lnTo>
                    <a:pt x="5754" y="3767"/>
                  </a:lnTo>
                  <a:lnTo>
                    <a:pt x="5691" y="3934"/>
                  </a:lnTo>
                  <a:lnTo>
                    <a:pt x="5545" y="3997"/>
                  </a:lnTo>
                  <a:lnTo>
                    <a:pt x="5587" y="4059"/>
                  </a:lnTo>
                  <a:lnTo>
                    <a:pt x="5691" y="4185"/>
                  </a:lnTo>
                  <a:lnTo>
                    <a:pt x="5650" y="4269"/>
                  </a:lnTo>
                  <a:lnTo>
                    <a:pt x="5754" y="4290"/>
                  </a:lnTo>
                  <a:lnTo>
                    <a:pt x="5901" y="4269"/>
                  </a:lnTo>
                  <a:lnTo>
                    <a:pt x="6005" y="4206"/>
                  </a:lnTo>
                  <a:lnTo>
                    <a:pt x="5963" y="4080"/>
                  </a:lnTo>
                  <a:lnTo>
                    <a:pt x="6047" y="4059"/>
                  </a:lnTo>
                  <a:lnTo>
                    <a:pt x="6047" y="3829"/>
                  </a:lnTo>
                  <a:lnTo>
                    <a:pt x="6110" y="3746"/>
                  </a:lnTo>
                  <a:lnTo>
                    <a:pt x="6256" y="3787"/>
                  </a:lnTo>
                  <a:lnTo>
                    <a:pt x="6361" y="3829"/>
                  </a:lnTo>
                  <a:lnTo>
                    <a:pt x="6654" y="3683"/>
                  </a:lnTo>
                  <a:lnTo>
                    <a:pt x="6696" y="3683"/>
                  </a:lnTo>
                  <a:lnTo>
                    <a:pt x="6780" y="3641"/>
                  </a:lnTo>
                  <a:lnTo>
                    <a:pt x="7093" y="3620"/>
                  </a:lnTo>
                  <a:lnTo>
                    <a:pt x="7198" y="3641"/>
                  </a:lnTo>
                  <a:lnTo>
                    <a:pt x="7261" y="3683"/>
                  </a:lnTo>
                  <a:lnTo>
                    <a:pt x="7428" y="3746"/>
                  </a:lnTo>
                  <a:lnTo>
                    <a:pt x="7700" y="3746"/>
                  </a:lnTo>
                  <a:lnTo>
                    <a:pt x="7721" y="3683"/>
                  </a:lnTo>
                  <a:lnTo>
                    <a:pt x="7888" y="3641"/>
                  </a:lnTo>
                  <a:lnTo>
                    <a:pt x="7951" y="3557"/>
                  </a:lnTo>
                  <a:lnTo>
                    <a:pt x="8160" y="3474"/>
                  </a:lnTo>
                  <a:lnTo>
                    <a:pt x="8307" y="3474"/>
                  </a:lnTo>
                  <a:lnTo>
                    <a:pt x="8432" y="3453"/>
                  </a:lnTo>
                  <a:lnTo>
                    <a:pt x="8725" y="3474"/>
                  </a:lnTo>
                  <a:lnTo>
                    <a:pt x="8956" y="3411"/>
                  </a:lnTo>
                  <a:lnTo>
                    <a:pt x="9102" y="3411"/>
                  </a:lnTo>
                  <a:lnTo>
                    <a:pt x="9165" y="3432"/>
                  </a:lnTo>
                  <a:lnTo>
                    <a:pt x="9311" y="3306"/>
                  </a:lnTo>
                  <a:lnTo>
                    <a:pt x="9458" y="3306"/>
                  </a:lnTo>
                  <a:lnTo>
                    <a:pt x="9500" y="3264"/>
                  </a:lnTo>
                  <a:lnTo>
                    <a:pt x="9730" y="3264"/>
                  </a:lnTo>
                  <a:lnTo>
                    <a:pt x="9939" y="3327"/>
                  </a:lnTo>
                  <a:lnTo>
                    <a:pt x="10085" y="3264"/>
                  </a:lnTo>
                  <a:lnTo>
                    <a:pt x="10148" y="3327"/>
                  </a:lnTo>
                  <a:lnTo>
                    <a:pt x="10148" y="3432"/>
                  </a:lnTo>
                  <a:lnTo>
                    <a:pt x="10253" y="3474"/>
                  </a:lnTo>
                  <a:lnTo>
                    <a:pt x="10399" y="3453"/>
                  </a:lnTo>
                  <a:lnTo>
                    <a:pt x="10420" y="3348"/>
                  </a:lnTo>
                  <a:lnTo>
                    <a:pt x="10357" y="3223"/>
                  </a:lnTo>
                  <a:lnTo>
                    <a:pt x="10232" y="2992"/>
                  </a:lnTo>
                  <a:lnTo>
                    <a:pt x="10085" y="2930"/>
                  </a:lnTo>
                  <a:lnTo>
                    <a:pt x="10106" y="2846"/>
                  </a:lnTo>
                  <a:lnTo>
                    <a:pt x="10085" y="2699"/>
                  </a:lnTo>
                  <a:lnTo>
                    <a:pt x="10148" y="2511"/>
                  </a:lnTo>
                  <a:lnTo>
                    <a:pt x="10127" y="2469"/>
                  </a:lnTo>
                  <a:lnTo>
                    <a:pt x="10002" y="2427"/>
                  </a:lnTo>
                  <a:lnTo>
                    <a:pt x="10002" y="2281"/>
                  </a:lnTo>
                  <a:lnTo>
                    <a:pt x="10002" y="2176"/>
                  </a:lnTo>
                  <a:lnTo>
                    <a:pt x="9939" y="1967"/>
                  </a:lnTo>
                  <a:lnTo>
                    <a:pt x="9897" y="1842"/>
                  </a:lnTo>
                  <a:lnTo>
                    <a:pt x="9897" y="1779"/>
                  </a:lnTo>
                  <a:lnTo>
                    <a:pt x="10044" y="1779"/>
                  </a:lnTo>
                  <a:lnTo>
                    <a:pt x="10106" y="1632"/>
                  </a:lnTo>
                  <a:lnTo>
                    <a:pt x="10148" y="1570"/>
                  </a:lnTo>
                  <a:lnTo>
                    <a:pt x="10148" y="1528"/>
                  </a:lnTo>
                  <a:lnTo>
                    <a:pt x="10106" y="1444"/>
                  </a:lnTo>
                  <a:lnTo>
                    <a:pt x="10002" y="1360"/>
                  </a:lnTo>
                  <a:lnTo>
                    <a:pt x="9709" y="1360"/>
                  </a:lnTo>
                  <a:lnTo>
                    <a:pt x="9562" y="1256"/>
                  </a:lnTo>
                  <a:lnTo>
                    <a:pt x="9520" y="1026"/>
                  </a:lnTo>
                  <a:lnTo>
                    <a:pt x="9583" y="837"/>
                  </a:lnTo>
                  <a:lnTo>
                    <a:pt x="9500" y="733"/>
                  </a:lnTo>
                  <a:lnTo>
                    <a:pt x="9395" y="712"/>
                  </a:lnTo>
                  <a:lnTo>
                    <a:pt x="9395" y="628"/>
                  </a:lnTo>
                  <a:lnTo>
                    <a:pt x="9290" y="523"/>
                  </a:lnTo>
                  <a:lnTo>
                    <a:pt x="9186" y="502"/>
                  </a:lnTo>
                  <a:lnTo>
                    <a:pt x="8956" y="293"/>
                  </a:lnTo>
                  <a:lnTo>
                    <a:pt x="8851" y="272"/>
                  </a:lnTo>
                  <a:lnTo>
                    <a:pt x="8767" y="335"/>
                  </a:lnTo>
                  <a:lnTo>
                    <a:pt x="8725" y="335"/>
                  </a:lnTo>
                  <a:lnTo>
                    <a:pt x="8558" y="293"/>
                  </a:lnTo>
                  <a:lnTo>
                    <a:pt x="8516" y="377"/>
                  </a:lnTo>
                  <a:lnTo>
                    <a:pt x="8432" y="335"/>
                  </a:lnTo>
                  <a:lnTo>
                    <a:pt x="8412" y="230"/>
                  </a:lnTo>
                  <a:lnTo>
                    <a:pt x="8349" y="230"/>
                  </a:lnTo>
                  <a:lnTo>
                    <a:pt x="8328" y="272"/>
                  </a:lnTo>
                  <a:lnTo>
                    <a:pt x="8244" y="419"/>
                  </a:lnTo>
                  <a:lnTo>
                    <a:pt x="8098" y="502"/>
                  </a:lnTo>
                  <a:lnTo>
                    <a:pt x="7909" y="607"/>
                  </a:lnTo>
                  <a:lnTo>
                    <a:pt x="7888" y="691"/>
                  </a:lnTo>
                  <a:lnTo>
                    <a:pt x="7700" y="712"/>
                  </a:lnTo>
                  <a:lnTo>
                    <a:pt x="7616" y="754"/>
                  </a:lnTo>
                  <a:lnTo>
                    <a:pt x="7386" y="712"/>
                  </a:lnTo>
                  <a:lnTo>
                    <a:pt x="7324" y="649"/>
                  </a:lnTo>
                  <a:lnTo>
                    <a:pt x="7219" y="649"/>
                  </a:lnTo>
                  <a:lnTo>
                    <a:pt x="7198" y="628"/>
                  </a:lnTo>
                  <a:lnTo>
                    <a:pt x="7093" y="691"/>
                  </a:lnTo>
                  <a:lnTo>
                    <a:pt x="6884" y="691"/>
                  </a:lnTo>
                  <a:lnTo>
                    <a:pt x="6633" y="795"/>
                  </a:lnTo>
                  <a:lnTo>
                    <a:pt x="6445" y="754"/>
                  </a:lnTo>
                  <a:lnTo>
                    <a:pt x="6319" y="649"/>
                  </a:lnTo>
                  <a:lnTo>
                    <a:pt x="6235" y="712"/>
                  </a:lnTo>
                  <a:lnTo>
                    <a:pt x="6026" y="607"/>
                  </a:lnTo>
                  <a:lnTo>
                    <a:pt x="5901" y="586"/>
                  </a:lnTo>
                  <a:lnTo>
                    <a:pt x="5712" y="440"/>
                  </a:lnTo>
                  <a:lnTo>
                    <a:pt x="5629" y="440"/>
                  </a:lnTo>
                  <a:lnTo>
                    <a:pt x="5587" y="523"/>
                  </a:lnTo>
                  <a:lnTo>
                    <a:pt x="5503" y="502"/>
                  </a:lnTo>
                  <a:lnTo>
                    <a:pt x="5399" y="377"/>
                  </a:lnTo>
                  <a:lnTo>
                    <a:pt x="5378" y="210"/>
                  </a:lnTo>
                  <a:lnTo>
                    <a:pt x="5273" y="126"/>
                  </a:lnTo>
                  <a:lnTo>
                    <a:pt x="5210" y="168"/>
                  </a:lnTo>
                  <a:lnTo>
                    <a:pt x="5085" y="293"/>
                  </a:lnTo>
                  <a:lnTo>
                    <a:pt x="5022" y="272"/>
                  </a:lnTo>
                  <a:lnTo>
                    <a:pt x="4980" y="314"/>
                  </a:lnTo>
                  <a:lnTo>
                    <a:pt x="4771" y="105"/>
                  </a:lnTo>
                  <a:lnTo>
                    <a:pt x="4750"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4" name="Google Shape;604;p45"/>
            <p:cNvSpPr/>
            <p:nvPr/>
          </p:nvSpPr>
          <p:spPr>
            <a:xfrm>
              <a:off x="3914265" y="2848854"/>
              <a:ext cx="18945" cy="15956"/>
            </a:xfrm>
            <a:custGeom>
              <a:avLst/>
              <a:gdLst/>
              <a:ahLst/>
              <a:cxnLst/>
              <a:rect l="l" t="t" r="r" b="b"/>
              <a:pathLst>
                <a:path w="1591" h="1403" extrusionOk="0">
                  <a:moveTo>
                    <a:pt x="503" y="0"/>
                  </a:moveTo>
                  <a:lnTo>
                    <a:pt x="419" y="84"/>
                  </a:lnTo>
                  <a:lnTo>
                    <a:pt x="335" y="84"/>
                  </a:lnTo>
                  <a:lnTo>
                    <a:pt x="231" y="189"/>
                  </a:lnTo>
                  <a:lnTo>
                    <a:pt x="210" y="356"/>
                  </a:lnTo>
                  <a:lnTo>
                    <a:pt x="335" y="398"/>
                  </a:lnTo>
                  <a:lnTo>
                    <a:pt x="335" y="523"/>
                  </a:lnTo>
                  <a:lnTo>
                    <a:pt x="189" y="628"/>
                  </a:lnTo>
                  <a:lnTo>
                    <a:pt x="210" y="733"/>
                  </a:lnTo>
                  <a:lnTo>
                    <a:pt x="126" y="879"/>
                  </a:lnTo>
                  <a:lnTo>
                    <a:pt x="1" y="921"/>
                  </a:lnTo>
                  <a:lnTo>
                    <a:pt x="22" y="921"/>
                  </a:lnTo>
                  <a:lnTo>
                    <a:pt x="84" y="1025"/>
                  </a:lnTo>
                  <a:lnTo>
                    <a:pt x="168" y="1088"/>
                  </a:lnTo>
                  <a:lnTo>
                    <a:pt x="231" y="1046"/>
                  </a:lnTo>
                  <a:lnTo>
                    <a:pt x="294" y="1088"/>
                  </a:lnTo>
                  <a:lnTo>
                    <a:pt x="398" y="1046"/>
                  </a:lnTo>
                  <a:lnTo>
                    <a:pt x="294" y="1130"/>
                  </a:lnTo>
                  <a:lnTo>
                    <a:pt x="231" y="1130"/>
                  </a:lnTo>
                  <a:lnTo>
                    <a:pt x="168" y="1318"/>
                  </a:lnTo>
                  <a:lnTo>
                    <a:pt x="189" y="1402"/>
                  </a:lnTo>
                  <a:lnTo>
                    <a:pt x="419" y="1193"/>
                  </a:lnTo>
                  <a:lnTo>
                    <a:pt x="712" y="1025"/>
                  </a:lnTo>
                  <a:lnTo>
                    <a:pt x="796" y="879"/>
                  </a:lnTo>
                  <a:lnTo>
                    <a:pt x="900" y="816"/>
                  </a:lnTo>
                  <a:lnTo>
                    <a:pt x="1110" y="837"/>
                  </a:lnTo>
                  <a:lnTo>
                    <a:pt x="1152" y="795"/>
                  </a:lnTo>
                  <a:lnTo>
                    <a:pt x="1277" y="795"/>
                  </a:lnTo>
                  <a:lnTo>
                    <a:pt x="1361" y="816"/>
                  </a:lnTo>
                  <a:lnTo>
                    <a:pt x="1486" y="837"/>
                  </a:lnTo>
                  <a:lnTo>
                    <a:pt x="1591" y="733"/>
                  </a:lnTo>
                  <a:lnTo>
                    <a:pt x="1591" y="670"/>
                  </a:lnTo>
                  <a:lnTo>
                    <a:pt x="1486" y="607"/>
                  </a:lnTo>
                  <a:lnTo>
                    <a:pt x="1361" y="481"/>
                  </a:lnTo>
                  <a:lnTo>
                    <a:pt x="1235" y="461"/>
                  </a:lnTo>
                  <a:lnTo>
                    <a:pt x="1047" y="293"/>
                  </a:lnTo>
                  <a:lnTo>
                    <a:pt x="1026" y="84"/>
                  </a:lnTo>
                  <a:lnTo>
                    <a:pt x="921" y="63"/>
                  </a:lnTo>
                  <a:lnTo>
                    <a:pt x="817" y="147"/>
                  </a:lnTo>
                  <a:lnTo>
                    <a:pt x="649"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 name="Google Shape;605;p45"/>
            <p:cNvSpPr/>
            <p:nvPr/>
          </p:nvSpPr>
          <p:spPr>
            <a:xfrm>
              <a:off x="4004703" y="2885735"/>
              <a:ext cx="66539" cy="61161"/>
            </a:xfrm>
            <a:custGeom>
              <a:avLst/>
              <a:gdLst/>
              <a:ahLst/>
              <a:cxnLst/>
              <a:rect l="l" t="t" r="r" b="b"/>
              <a:pathLst>
                <a:path w="5588" h="5378" extrusionOk="0">
                  <a:moveTo>
                    <a:pt x="2031" y="0"/>
                  </a:moveTo>
                  <a:lnTo>
                    <a:pt x="1989" y="42"/>
                  </a:lnTo>
                  <a:lnTo>
                    <a:pt x="1842" y="42"/>
                  </a:lnTo>
                  <a:lnTo>
                    <a:pt x="1696" y="168"/>
                  </a:lnTo>
                  <a:lnTo>
                    <a:pt x="1717" y="189"/>
                  </a:lnTo>
                  <a:lnTo>
                    <a:pt x="1633" y="314"/>
                  </a:lnTo>
                  <a:lnTo>
                    <a:pt x="1591" y="314"/>
                  </a:lnTo>
                  <a:lnTo>
                    <a:pt x="1466" y="419"/>
                  </a:lnTo>
                  <a:lnTo>
                    <a:pt x="1215" y="482"/>
                  </a:lnTo>
                  <a:lnTo>
                    <a:pt x="1110" y="670"/>
                  </a:lnTo>
                  <a:lnTo>
                    <a:pt x="1110" y="837"/>
                  </a:lnTo>
                  <a:lnTo>
                    <a:pt x="1215" y="1047"/>
                  </a:lnTo>
                  <a:lnTo>
                    <a:pt x="1215" y="1235"/>
                  </a:lnTo>
                  <a:lnTo>
                    <a:pt x="1110" y="1444"/>
                  </a:lnTo>
                  <a:lnTo>
                    <a:pt x="1173" y="1549"/>
                  </a:lnTo>
                  <a:lnTo>
                    <a:pt x="1152" y="1716"/>
                  </a:lnTo>
                  <a:lnTo>
                    <a:pt x="1068" y="1842"/>
                  </a:lnTo>
                  <a:lnTo>
                    <a:pt x="1005" y="1925"/>
                  </a:lnTo>
                  <a:lnTo>
                    <a:pt x="1" y="2658"/>
                  </a:lnTo>
                  <a:lnTo>
                    <a:pt x="273" y="3411"/>
                  </a:lnTo>
                  <a:lnTo>
                    <a:pt x="775" y="3453"/>
                  </a:lnTo>
                  <a:lnTo>
                    <a:pt x="3474" y="5336"/>
                  </a:lnTo>
                  <a:lnTo>
                    <a:pt x="4562" y="5378"/>
                  </a:lnTo>
                  <a:lnTo>
                    <a:pt x="4709" y="5106"/>
                  </a:lnTo>
                  <a:lnTo>
                    <a:pt x="4834" y="4855"/>
                  </a:lnTo>
                  <a:lnTo>
                    <a:pt x="5085" y="4708"/>
                  </a:lnTo>
                  <a:lnTo>
                    <a:pt x="5274" y="4792"/>
                  </a:lnTo>
                  <a:lnTo>
                    <a:pt x="5399" y="4750"/>
                  </a:lnTo>
                  <a:lnTo>
                    <a:pt x="5462" y="4771"/>
                  </a:lnTo>
                  <a:lnTo>
                    <a:pt x="5546" y="4645"/>
                  </a:lnTo>
                  <a:lnTo>
                    <a:pt x="5588" y="4604"/>
                  </a:lnTo>
                  <a:lnTo>
                    <a:pt x="5546" y="4583"/>
                  </a:lnTo>
                  <a:lnTo>
                    <a:pt x="5441" y="4541"/>
                  </a:lnTo>
                  <a:lnTo>
                    <a:pt x="5337" y="4457"/>
                  </a:lnTo>
                  <a:lnTo>
                    <a:pt x="5274" y="4122"/>
                  </a:lnTo>
                  <a:lnTo>
                    <a:pt x="5085" y="4122"/>
                  </a:lnTo>
                  <a:lnTo>
                    <a:pt x="5064" y="3955"/>
                  </a:lnTo>
                  <a:lnTo>
                    <a:pt x="5064" y="3767"/>
                  </a:lnTo>
                  <a:lnTo>
                    <a:pt x="5190" y="3662"/>
                  </a:lnTo>
                  <a:lnTo>
                    <a:pt x="5064" y="3411"/>
                  </a:lnTo>
                  <a:lnTo>
                    <a:pt x="4960" y="3348"/>
                  </a:lnTo>
                  <a:lnTo>
                    <a:pt x="4855" y="3139"/>
                  </a:lnTo>
                  <a:lnTo>
                    <a:pt x="4772" y="3097"/>
                  </a:lnTo>
                  <a:lnTo>
                    <a:pt x="4730" y="3118"/>
                  </a:lnTo>
                  <a:lnTo>
                    <a:pt x="4290" y="2825"/>
                  </a:lnTo>
                  <a:lnTo>
                    <a:pt x="4186" y="2867"/>
                  </a:lnTo>
                  <a:lnTo>
                    <a:pt x="4123" y="2888"/>
                  </a:lnTo>
                  <a:lnTo>
                    <a:pt x="4018" y="2804"/>
                  </a:lnTo>
                  <a:lnTo>
                    <a:pt x="4018" y="2720"/>
                  </a:lnTo>
                  <a:lnTo>
                    <a:pt x="3997" y="2699"/>
                  </a:lnTo>
                  <a:lnTo>
                    <a:pt x="4039" y="2574"/>
                  </a:lnTo>
                  <a:lnTo>
                    <a:pt x="3914" y="2469"/>
                  </a:lnTo>
                  <a:lnTo>
                    <a:pt x="3893" y="2386"/>
                  </a:lnTo>
                  <a:lnTo>
                    <a:pt x="3788" y="2365"/>
                  </a:lnTo>
                  <a:lnTo>
                    <a:pt x="3704" y="2281"/>
                  </a:lnTo>
                  <a:lnTo>
                    <a:pt x="3621" y="2260"/>
                  </a:lnTo>
                  <a:lnTo>
                    <a:pt x="3621" y="2176"/>
                  </a:lnTo>
                  <a:lnTo>
                    <a:pt x="3684" y="2135"/>
                  </a:lnTo>
                  <a:lnTo>
                    <a:pt x="3663" y="2072"/>
                  </a:lnTo>
                  <a:lnTo>
                    <a:pt x="3684" y="1988"/>
                  </a:lnTo>
                  <a:lnTo>
                    <a:pt x="3684" y="1779"/>
                  </a:lnTo>
                  <a:lnTo>
                    <a:pt x="3725" y="1737"/>
                  </a:lnTo>
                  <a:lnTo>
                    <a:pt x="3767" y="1549"/>
                  </a:lnTo>
                  <a:lnTo>
                    <a:pt x="3830" y="1549"/>
                  </a:lnTo>
                  <a:lnTo>
                    <a:pt x="3914" y="1528"/>
                  </a:lnTo>
                  <a:lnTo>
                    <a:pt x="3914" y="1319"/>
                  </a:lnTo>
                  <a:lnTo>
                    <a:pt x="3872" y="1298"/>
                  </a:lnTo>
                  <a:lnTo>
                    <a:pt x="3830" y="1130"/>
                  </a:lnTo>
                  <a:lnTo>
                    <a:pt x="3914" y="1130"/>
                  </a:lnTo>
                  <a:lnTo>
                    <a:pt x="4018" y="1088"/>
                  </a:lnTo>
                  <a:lnTo>
                    <a:pt x="4081" y="1047"/>
                  </a:lnTo>
                  <a:lnTo>
                    <a:pt x="4018" y="1026"/>
                  </a:lnTo>
                  <a:lnTo>
                    <a:pt x="3935" y="984"/>
                  </a:lnTo>
                  <a:lnTo>
                    <a:pt x="3809" y="1005"/>
                  </a:lnTo>
                  <a:lnTo>
                    <a:pt x="3725" y="984"/>
                  </a:lnTo>
                  <a:lnTo>
                    <a:pt x="3516" y="879"/>
                  </a:lnTo>
                  <a:lnTo>
                    <a:pt x="3453" y="837"/>
                  </a:lnTo>
                  <a:lnTo>
                    <a:pt x="3349" y="795"/>
                  </a:lnTo>
                  <a:lnTo>
                    <a:pt x="3286" y="670"/>
                  </a:lnTo>
                  <a:lnTo>
                    <a:pt x="3244" y="565"/>
                  </a:lnTo>
                  <a:lnTo>
                    <a:pt x="3140" y="565"/>
                  </a:lnTo>
                  <a:lnTo>
                    <a:pt x="3077" y="419"/>
                  </a:lnTo>
                  <a:lnTo>
                    <a:pt x="3098" y="314"/>
                  </a:lnTo>
                  <a:lnTo>
                    <a:pt x="3035" y="189"/>
                  </a:lnTo>
                  <a:lnTo>
                    <a:pt x="2930" y="168"/>
                  </a:lnTo>
                  <a:lnTo>
                    <a:pt x="2784" y="210"/>
                  </a:lnTo>
                  <a:lnTo>
                    <a:pt x="2679" y="168"/>
                  </a:lnTo>
                  <a:lnTo>
                    <a:pt x="2679" y="63"/>
                  </a:lnTo>
                  <a:lnTo>
                    <a:pt x="2616" y="0"/>
                  </a:lnTo>
                  <a:lnTo>
                    <a:pt x="2470" y="63"/>
                  </a:lnTo>
                  <a:lnTo>
                    <a:pt x="2261"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6" name="Google Shape;606;p45"/>
            <p:cNvSpPr/>
            <p:nvPr/>
          </p:nvSpPr>
          <p:spPr>
            <a:xfrm>
              <a:off x="4059025" y="2939277"/>
              <a:ext cx="11967" cy="11668"/>
            </a:xfrm>
            <a:custGeom>
              <a:avLst/>
              <a:gdLst/>
              <a:ahLst/>
              <a:cxnLst/>
              <a:rect l="l" t="t" r="r" b="b"/>
              <a:pathLst>
                <a:path w="1005" h="1026" extrusionOk="0">
                  <a:moveTo>
                    <a:pt x="523" y="0"/>
                  </a:moveTo>
                  <a:lnTo>
                    <a:pt x="272" y="147"/>
                  </a:lnTo>
                  <a:lnTo>
                    <a:pt x="147" y="398"/>
                  </a:lnTo>
                  <a:lnTo>
                    <a:pt x="0" y="670"/>
                  </a:lnTo>
                  <a:lnTo>
                    <a:pt x="84" y="670"/>
                  </a:lnTo>
                  <a:lnTo>
                    <a:pt x="607" y="816"/>
                  </a:lnTo>
                  <a:lnTo>
                    <a:pt x="628" y="1025"/>
                  </a:lnTo>
                  <a:lnTo>
                    <a:pt x="1005" y="879"/>
                  </a:lnTo>
                  <a:lnTo>
                    <a:pt x="942" y="795"/>
                  </a:lnTo>
                  <a:lnTo>
                    <a:pt x="942" y="774"/>
                  </a:lnTo>
                  <a:lnTo>
                    <a:pt x="984" y="774"/>
                  </a:lnTo>
                  <a:lnTo>
                    <a:pt x="921" y="691"/>
                  </a:lnTo>
                  <a:lnTo>
                    <a:pt x="921" y="607"/>
                  </a:lnTo>
                  <a:lnTo>
                    <a:pt x="879" y="502"/>
                  </a:lnTo>
                  <a:lnTo>
                    <a:pt x="837" y="565"/>
                  </a:lnTo>
                  <a:lnTo>
                    <a:pt x="607" y="419"/>
                  </a:lnTo>
                  <a:lnTo>
                    <a:pt x="942" y="356"/>
                  </a:lnTo>
                  <a:lnTo>
                    <a:pt x="900" y="84"/>
                  </a:lnTo>
                  <a:lnTo>
                    <a:pt x="900" y="63"/>
                  </a:lnTo>
                  <a:lnTo>
                    <a:pt x="837" y="42"/>
                  </a:lnTo>
                  <a:lnTo>
                    <a:pt x="712" y="84"/>
                  </a:lnTo>
                  <a:lnTo>
                    <a:pt x="523"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7" name="Google Shape;607;p45"/>
            <p:cNvSpPr/>
            <p:nvPr/>
          </p:nvSpPr>
          <p:spPr>
            <a:xfrm>
              <a:off x="3959359" y="2899768"/>
              <a:ext cx="15468" cy="8347"/>
            </a:xfrm>
            <a:custGeom>
              <a:avLst/>
              <a:gdLst/>
              <a:ahLst/>
              <a:cxnLst/>
              <a:rect l="l" t="t" r="r" b="b"/>
              <a:pathLst>
                <a:path w="1299" h="734" extrusionOk="0">
                  <a:moveTo>
                    <a:pt x="1194" y="1"/>
                  </a:moveTo>
                  <a:lnTo>
                    <a:pt x="1005" y="105"/>
                  </a:lnTo>
                  <a:lnTo>
                    <a:pt x="775" y="210"/>
                  </a:lnTo>
                  <a:lnTo>
                    <a:pt x="608" y="210"/>
                  </a:lnTo>
                  <a:lnTo>
                    <a:pt x="482" y="168"/>
                  </a:lnTo>
                  <a:lnTo>
                    <a:pt x="378" y="168"/>
                  </a:lnTo>
                  <a:lnTo>
                    <a:pt x="378" y="231"/>
                  </a:lnTo>
                  <a:lnTo>
                    <a:pt x="357" y="315"/>
                  </a:lnTo>
                  <a:lnTo>
                    <a:pt x="273" y="336"/>
                  </a:lnTo>
                  <a:lnTo>
                    <a:pt x="147" y="294"/>
                  </a:lnTo>
                  <a:lnTo>
                    <a:pt x="85" y="377"/>
                  </a:lnTo>
                  <a:lnTo>
                    <a:pt x="1" y="398"/>
                  </a:lnTo>
                  <a:lnTo>
                    <a:pt x="1" y="524"/>
                  </a:lnTo>
                  <a:lnTo>
                    <a:pt x="85" y="629"/>
                  </a:lnTo>
                  <a:lnTo>
                    <a:pt x="210" y="712"/>
                  </a:lnTo>
                  <a:lnTo>
                    <a:pt x="378" y="691"/>
                  </a:lnTo>
                  <a:lnTo>
                    <a:pt x="461" y="733"/>
                  </a:lnTo>
                  <a:lnTo>
                    <a:pt x="503" y="691"/>
                  </a:lnTo>
                  <a:lnTo>
                    <a:pt x="629" y="649"/>
                  </a:lnTo>
                  <a:lnTo>
                    <a:pt x="775" y="545"/>
                  </a:lnTo>
                  <a:lnTo>
                    <a:pt x="838" y="503"/>
                  </a:lnTo>
                  <a:lnTo>
                    <a:pt x="1005" y="524"/>
                  </a:lnTo>
                  <a:lnTo>
                    <a:pt x="1005" y="419"/>
                  </a:lnTo>
                  <a:lnTo>
                    <a:pt x="984" y="315"/>
                  </a:lnTo>
                  <a:lnTo>
                    <a:pt x="1110" y="168"/>
                  </a:lnTo>
                  <a:lnTo>
                    <a:pt x="1235" y="85"/>
                  </a:lnTo>
                  <a:lnTo>
                    <a:pt x="1298" y="22"/>
                  </a:lnTo>
                  <a:lnTo>
                    <a:pt x="1256"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8" name="Google Shape;608;p45"/>
            <p:cNvSpPr/>
            <p:nvPr/>
          </p:nvSpPr>
          <p:spPr>
            <a:xfrm>
              <a:off x="3982281" y="2887395"/>
              <a:ext cx="42867" cy="36426"/>
            </a:xfrm>
            <a:custGeom>
              <a:avLst/>
              <a:gdLst/>
              <a:ahLst/>
              <a:cxnLst/>
              <a:rect l="l" t="t" r="r" b="b"/>
              <a:pathLst>
                <a:path w="3600" h="3203" extrusionOk="0">
                  <a:moveTo>
                    <a:pt x="3370" y="1"/>
                  </a:moveTo>
                  <a:lnTo>
                    <a:pt x="3139" y="64"/>
                  </a:lnTo>
                  <a:lnTo>
                    <a:pt x="2846" y="43"/>
                  </a:lnTo>
                  <a:lnTo>
                    <a:pt x="2721" y="64"/>
                  </a:lnTo>
                  <a:lnTo>
                    <a:pt x="2574" y="64"/>
                  </a:lnTo>
                  <a:lnTo>
                    <a:pt x="2365" y="147"/>
                  </a:lnTo>
                  <a:lnTo>
                    <a:pt x="2302" y="231"/>
                  </a:lnTo>
                  <a:lnTo>
                    <a:pt x="2135" y="273"/>
                  </a:lnTo>
                  <a:lnTo>
                    <a:pt x="2114" y="336"/>
                  </a:lnTo>
                  <a:lnTo>
                    <a:pt x="1842" y="336"/>
                  </a:lnTo>
                  <a:lnTo>
                    <a:pt x="1675" y="273"/>
                  </a:lnTo>
                  <a:lnTo>
                    <a:pt x="1612" y="231"/>
                  </a:lnTo>
                  <a:lnTo>
                    <a:pt x="1507" y="210"/>
                  </a:lnTo>
                  <a:lnTo>
                    <a:pt x="1194" y="231"/>
                  </a:lnTo>
                  <a:lnTo>
                    <a:pt x="1110" y="273"/>
                  </a:lnTo>
                  <a:lnTo>
                    <a:pt x="1068" y="273"/>
                  </a:lnTo>
                  <a:lnTo>
                    <a:pt x="775" y="419"/>
                  </a:lnTo>
                  <a:lnTo>
                    <a:pt x="670" y="377"/>
                  </a:lnTo>
                  <a:lnTo>
                    <a:pt x="524" y="336"/>
                  </a:lnTo>
                  <a:lnTo>
                    <a:pt x="461" y="419"/>
                  </a:lnTo>
                  <a:lnTo>
                    <a:pt x="461" y="649"/>
                  </a:lnTo>
                  <a:lnTo>
                    <a:pt x="377" y="670"/>
                  </a:lnTo>
                  <a:lnTo>
                    <a:pt x="419" y="796"/>
                  </a:lnTo>
                  <a:lnTo>
                    <a:pt x="315" y="859"/>
                  </a:lnTo>
                  <a:lnTo>
                    <a:pt x="168" y="880"/>
                  </a:lnTo>
                  <a:lnTo>
                    <a:pt x="64" y="859"/>
                  </a:lnTo>
                  <a:lnTo>
                    <a:pt x="1" y="901"/>
                  </a:lnTo>
                  <a:lnTo>
                    <a:pt x="22" y="1068"/>
                  </a:lnTo>
                  <a:lnTo>
                    <a:pt x="105" y="1277"/>
                  </a:lnTo>
                  <a:lnTo>
                    <a:pt x="147" y="1403"/>
                  </a:lnTo>
                  <a:lnTo>
                    <a:pt x="126" y="1528"/>
                  </a:lnTo>
                  <a:lnTo>
                    <a:pt x="105" y="1779"/>
                  </a:lnTo>
                  <a:lnTo>
                    <a:pt x="336" y="1779"/>
                  </a:lnTo>
                  <a:lnTo>
                    <a:pt x="377" y="1905"/>
                  </a:lnTo>
                  <a:lnTo>
                    <a:pt x="482" y="1947"/>
                  </a:lnTo>
                  <a:lnTo>
                    <a:pt x="482" y="2114"/>
                  </a:lnTo>
                  <a:lnTo>
                    <a:pt x="545" y="2198"/>
                  </a:lnTo>
                  <a:lnTo>
                    <a:pt x="461" y="2219"/>
                  </a:lnTo>
                  <a:lnTo>
                    <a:pt x="419" y="2219"/>
                  </a:lnTo>
                  <a:lnTo>
                    <a:pt x="315" y="2302"/>
                  </a:lnTo>
                  <a:lnTo>
                    <a:pt x="252" y="2449"/>
                  </a:lnTo>
                  <a:lnTo>
                    <a:pt x="168" y="2574"/>
                  </a:lnTo>
                  <a:lnTo>
                    <a:pt x="147" y="2574"/>
                  </a:lnTo>
                  <a:lnTo>
                    <a:pt x="168" y="2616"/>
                  </a:lnTo>
                  <a:lnTo>
                    <a:pt x="252" y="2679"/>
                  </a:lnTo>
                  <a:lnTo>
                    <a:pt x="273" y="2888"/>
                  </a:lnTo>
                  <a:lnTo>
                    <a:pt x="252" y="2993"/>
                  </a:lnTo>
                  <a:lnTo>
                    <a:pt x="315" y="2993"/>
                  </a:lnTo>
                  <a:lnTo>
                    <a:pt x="482" y="3077"/>
                  </a:lnTo>
                  <a:lnTo>
                    <a:pt x="629" y="3181"/>
                  </a:lnTo>
                  <a:lnTo>
                    <a:pt x="649" y="3181"/>
                  </a:lnTo>
                  <a:lnTo>
                    <a:pt x="733" y="3202"/>
                  </a:lnTo>
                  <a:lnTo>
                    <a:pt x="1884" y="2512"/>
                  </a:lnTo>
                  <a:lnTo>
                    <a:pt x="2888" y="1779"/>
                  </a:lnTo>
                  <a:lnTo>
                    <a:pt x="2951" y="1696"/>
                  </a:lnTo>
                  <a:lnTo>
                    <a:pt x="3035" y="1570"/>
                  </a:lnTo>
                  <a:lnTo>
                    <a:pt x="3056" y="1403"/>
                  </a:lnTo>
                  <a:lnTo>
                    <a:pt x="2993" y="1298"/>
                  </a:lnTo>
                  <a:lnTo>
                    <a:pt x="3098" y="1089"/>
                  </a:lnTo>
                  <a:lnTo>
                    <a:pt x="3098" y="901"/>
                  </a:lnTo>
                  <a:lnTo>
                    <a:pt x="2993" y="691"/>
                  </a:lnTo>
                  <a:lnTo>
                    <a:pt x="2993" y="524"/>
                  </a:lnTo>
                  <a:lnTo>
                    <a:pt x="3098" y="336"/>
                  </a:lnTo>
                  <a:lnTo>
                    <a:pt x="3349" y="273"/>
                  </a:lnTo>
                  <a:lnTo>
                    <a:pt x="3474" y="168"/>
                  </a:lnTo>
                  <a:lnTo>
                    <a:pt x="3516" y="168"/>
                  </a:lnTo>
                  <a:lnTo>
                    <a:pt x="3600" y="43"/>
                  </a:lnTo>
                  <a:lnTo>
                    <a:pt x="3579" y="22"/>
                  </a:lnTo>
                  <a:lnTo>
                    <a:pt x="3516"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9" name="Google Shape;609;p45"/>
            <p:cNvSpPr/>
            <p:nvPr/>
          </p:nvSpPr>
          <p:spPr>
            <a:xfrm>
              <a:off x="3973565" y="2916668"/>
              <a:ext cx="10479" cy="29045"/>
            </a:xfrm>
            <a:custGeom>
              <a:avLst/>
              <a:gdLst/>
              <a:ahLst/>
              <a:cxnLst/>
              <a:rect l="l" t="t" r="r" b="b"/>
              <a:pathLst>
                <a:path w="880" h="2554" extrusionOk="0">
                  <a:moveTo>
                    <a:pt x="837" y="0"/>
                  </a:moveTo>
                  <a:lnTo>
                    <a:pt x="754" y="105"/>
                  </a:lnTo>
                  <a:lnTo>
                    <a:pt x="565" y="147"/>
                  </a:lnTo>
                  <a:lnTo>
                    <a:pt x="524" y="105"/>
                  </a:lnTo>
                  <a:lnTo>
                    <a:pt x="377" y="252"/>
                  </a:lnTo>
                  <a:lnTo>
                    <a:pt x="335" y="670"/>
                  </a:lnTo>
                  <a:lnTo>
                    <a:pt x="168" y="1005"/>
                  </a:lnTo>
                  <a:lnTo>
                    <a:pt x="1" y="1235"/>
                  </a:lnTo>
                  <a:lnTo>
                    <a:pt x="63" y="1256"/>
                  </a:lnTo>
                  <a:lnTo>
                    <a:pt x="168" y="1444"/>
                  </a:lnTo>
                  <a:lnTo>
                    <a:pt x="231" y="1653"/>
                  </a:lnTo>
                  <a:lnTo>
                    <a:pt x="377" y="1884"/>
                  </a:lnTo>
                  <a:lnTo>
                    <a:pt x="524" y="2197"/>
                  </a:lnTo>
                  <a:lnTo>
                    <a:pt x="461" y="2344"/>
                  </a:lnTo>
                  <a:lnTo>
                    <a:pt x="545" y="2553"/>
                  </a:lnTo>
                  <a:lnTo>
                    <a:pt x="628" y="2448"/>
                  </a:lnTo>
                  <a:lnTo>
                    <a:pt x="628" y="2407"/>
                  </a:lnTo>
                  <a:lnTo>
                    <a:pt x="628" y="2344"/>
                  </a:lnTo>
                  <a:lnTo>
                    <a:pt x="670" y="2281"/>
                  </a:lnTo>
                  <a:lnTo>
                    <a:pt x="670" y="2156"/>
                  </a:lnTo>
                  <a:lnTo>
                    <a:pt x="733" y="1988"/>
                  </a:lnTo>
                  <a:lnTo>
                    <a:pt x="691" y="1842"/>
                  </a:lnTo>
                  <a:lnTo>
                    <a:pt x="754" y="1821"/>
                  </a:lnTo>
                  <a:lnTo>
                    <a:pt x="754" y="1674"/>
                  </a:lnTo>
                  <a:lnTo>
                    <a:pt x="775" y="1549"/>
                  </a:lnTo>
                  <a:lnTo>
                    <a:pt x="775" y="1465"/>
                  </a:lnTo>
                  <a:lnTo>
                    <a:pt x="775" y="1214"/>
                  </a:lnTo>
                  <a:lnTo>
                    <a:pt x="754" y="1235"/>
                  </a:lnTo>
                  <a:lnTo>
                    <a:pt x="670" y="1235"/>
                  </a:lnTo>
                  <a:lnTo>
                    <a:pt x="565" y="1298"/>
                  </a:lnTo>
                  <a:lnTo>
                    <a:pt x="524" y="1235"/>
                  </a:lnTo>
                  <a:lnTo>
                    <a:pt x="545" y="1047"/>
                  </a:lnTo>
                  <a:lnTo>
                    <a:pt x="545" y="796"/>
                  </a:lnTo>
                  <a:lnTo>
                    <a:pt x="524" y="712"/>
                  </a:lnTo>
                  <a:lnTo>
                    <a:pt x="545" y="565"/>
                  </a:lnTo>
                  <a:lnTo>
                    <a:pt x="670" y="565"/>
                  </a:lnTo>
                  <a:lnTo>
                    <a:pt x="691" y="670"/>
                  </a:lnTo>
                  <a:lnTo>
                    <a:pt x="754" y="670"/>
                  </a:lnTo>
                  <a:lnTo>
                    <a:pt x="837" y="607"/>
                  </a:lnTo>
                  <a:lnTo>
                    <a:pt x="837" y="524"/>
                  </a:lnTo>
                  <a:lnTo>
                    <a:pt x="796" y="482"/>
                  </a:lnTo>
                  <a:lnTo>
                    <a:pt x="775" y="377"/>
                  </a:lnTo>
                  <a:lnTo>
                    <a:pt x="837" y="210"/>
                  </a:lnTo>
                  <a:lnTo>
                    <a:pt x="858" y="63"/>
                  </a:lnTo>
                  <a:lnTo>
                    <a:pt x="879"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0" name="Google Shape;610;p45"/>
            <p:cNvSpPr/>
            <p:nvPr/>
          </p:nvSpPr>
          <p:spPr>
            <a:xfrm>
              <a:off x="3982781" y="2916668"/>
              <a:ext cx="2751" cy="5959"/>
            </a:xfrm>
            <a:custGeom>
              <a:avLst/>
              <a:gdLst/>
              <a:ahLst/>
              <a:cxnLst/>
              <a:rect l="l" t="t" r="r" b="b"/>
              <a:pathLst>
                <a:path w="231" h="524" extrusionOk="0">
                  <a:moveTo>
                    <a:pt x="105" y="0"/>
                  </a:moveTo>
                  <a:lnTo>
                    <a:pt x="84" y="63"/>
                  </a:lnTo>
                  <a:lnTo>
                    <a:pt x="63" y="210"/>
                  </a:lnTo>
                  <a:lnTo>
                    <a:pt x="1" y="377"/>
                  </a:lnTo>
                  <a:lnTo>
                    <a:pt x="22" y="482"/>
                  </a:lnTo>
                  <a:lnTo>
                    <a:pt x="63" y="524"/>
                  </a:lnTo>
                  <a:lnTo>
                    <a:pt x="84" y="524"/>
                  </a:lnTo>
                  <a:lnTo>
                    <a:pt x="126" y="482"/>
                  </a:lnTo>
                  <a:lnTo>
                    <a:pt x="210" y="419"/>
                  </a:lnTo>
                  <a:lnTo>
                    <a:pt x="231" y="314"/>
                  </a:lnTo>
                  <a:lnTo>
                    <a:pt x="210" y="105"/>
                  </a:lnTo>
                  <a:lnTo>
                    <a:pt x="126" y="42"/>
                  </a:lnTo>
                  <a:lnTo>
                    <a:pt x="105"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1" name="Google Shape;611;p45"/>
            <p:cNvSpPr/>
            <p:nvPr/>
          </p:nvSpPr>
          <p:spPr>
            <a:xfrm>
              <a:off x="3979792" y="2923093"/>
              <a:ext cx="3751" cy="8336"/>
            </a:xfrm>
            <a:custGeom>
              <a:avLst/>
              <a:gdLst/>
              <a:ahLst/>
              <a:cxnLst/>
              <a:rect l="l" t="t" r="r" b="b"/>
              <a:pathLst>
                <a:path w="315" h="733" extrusionOk="0">
                  <a:moveTo>
                    <a:pt x="22" y="0"/>
                  </a:moveTo>
                  <a:lnTo>
                    <a:pt x="1" y="147"/>
                  </a:lnTo>
                  <a:lnTo>
                    <a:pt x="22" y="231"/>
                  </a:lnTo>
                  <a:lnTo>
                    <a:pt x="22" y="482"/>
                  </a:lnTo>
                  <a:lnTo>
                    <a:pt x="1" y="670"/>
                  </a:lnTo>
                  <a:lnTo>
                    <a:pt x="42" y="733"/>
                  </a:lnTo>
                  <a:lnTo>
                    <a:pt x="147" y="670"/>
                  </a:lnTo>
                  <a:lnTo>
                    <a:pt x="231" y="670"/>
                  </a:lnTo>
                  <a:lnTo>
                    <a:pt x="252" y="649"/>
                  </a:lnTo>
                  <a:lnTo>
                    <a:pt x="273" y="440"/>
                  </a:lnTo>
                  <a:lnTo>
                    <a:pt x="273" y="356"/>
                  </a:lnTo>
                  <a:lnTo>
                    <a:pt x="314" y="210"/>
                  </a:lnTo>
                  <a:lnTo>
                    <a:pt x="314" y="147"/>
                  </a:lnTo>
                  <a:lnTo>
                    <a:pt x="314" y="63"/>
                  </a:lnTo>
                  <a:lnTo>
                    <a:pt x="314" y="42"/>
                  </a:lnTo>
                  <a:lnTo>
                    <a:pt x="231" y="105"/>
                  </a:lnTo>
                  <a:lnTo>
                    <a:pt x="168" y="105"/>
                  </a:lnTo>
                  <a:lnTo>
                    <a:pt x="147"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2" name="Google Shape;612;p45"/>
            <p:cNvSpPr/>
            <p:nvPr/>
          </p:nvSpPr>
          <p:spPr>
            <a:xfrm>
              <a:off x="3979792" y="2907627"/>
              <a:ext cx="8978" cy="10713"/>
            </a:xfrm>
            <a:custGeom>
              <a:avLst/>
              <a:gdLst/>
              <a:ahLst/>
              <a:cxnLst/>
              <a:rect l="l" t="t" r="r" b="b"/>
              <a:pathLst>
                <a:path w="754" h="942" extrusionOk="0">
                  <a:moveTo>
                    <a:pt x="314" y="0"/>
                  </a:moveTo>
                  <a:lnTo>
                    <a:pt x="314" y="21"/>
                  </a:lnTo>
                  <a:lnTo>
                    <a:pt x="231" y="21"/>
                  </a:lnTo>
                  <a:lnTo>
                    <a:pt x="210" y="440"/>
                  </a:lnTo>
                  <a:lnTo>
                    <a:pt x="105" y="586"/>
                  </a:lnTo>
                  <a:lnTo>
                    <a:pt x="1" y="733"/>
                  </a:lnTo>
                  <a:lnTo>
                    <a:pt x="1" y="879"/>
                  </a:lnTo>
                  <a:lnTo>
                    <a:pt x="1" y="900"/>
                  </a:lnTo>
                  <a:lnTo>
                    <a:pt x="42" y="942"/>
                  </a:lnTo>
                  <a:lnTo>
                    <a:pt x="231" y="900"/>
                  </a:lnTo>
                  <a:lnTo>
                    <a:pt x="314" y="795"/>
                  </a:lnTo>
                  <a:lnTo>
                    <a:pt x="377" y="795"/>
                  </a:lnTo>
                  <a:lnTo>
                    <a:pt x="461" y="670"/>
                  </a:lnTo>
                  <a:lnTo>
                    <a:pt x="524" y="523"/>
                  </a:lnTo>
                  <a:lnTo>
                    <a:pt x="628" y="440"/>
                  </a:lnTo>
                  <a:lnTo>
                    <a:pt x="670" y="440"/>
                  </a:lnTo>
                  <a:lnTo>
                    <a:pt x="754" y="419"/>
                  </a:lnTo>
                  <a:lnTo>
                    <a:pt x="691" y="335"/>
                  </a:lnTo>
                  <a:lnTo>
                    <a:pt x="691" y="168"/>
                  </a:lnTo>
                  <a:lnTo>
                    <a:pt x="586" y="126"/>
                  </a:lnTo>
                  <a:lnTo>
                    <a:pt x="545"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3" name="Google Shape;613;p45"/>
            <p:cNvSpPr/>
            <p:nvPr/>
          </p:nvSpPr>
          <p:spPr>
            <a:xfrm>
              <a:off x="3980292" y="2915952"/>
              <a:ext cx="27661" cy="32616"/>
            </a:xfrm>
            <a:custGeom>
              <a:avLst/>
              <a:gdLst/>
              <a:ahLst/>
              <a:cxnLst/>
              <a:rect l="l" t="t" r="r" b="b"/>
              <a:pathLst>
                <a:path w="2323" h="2868" extrusionOk="0">
                  <a:moveTo>
                    <a:pt x="2051" y="1"/>
                  </a:moveTo>
                  <a:lnTo>
                    <a:pt x="900" y="691"/>
                  </a:lnTo>
                  <a:lnTo>
                    <a:pt x="816" y="670"/>
                  </a:lnTo>
                  <a:lnTo>
                    <a:pt x="796" y="670"/>
                  </a:lnTo>
                  <a:lnTo>
                    <a:pt x="649" y="566"/>
                  </a:lnTo>
                  <a:lnTo>
                    <a:pt x="482" y="482"/>
                  </a:lnTo>
                  <a:lnTo>
                    <a:pt x="419" y="482"/>
                  </a:lnTo>
                  <a:lnTo>
                    <a:pt x="335" y="545"/>
                  </a:lnTo>
                  <a:lnTo>
                    <a:pt x="293" y="587"/>
                  </a:lnTo>
                  <a:lnTo>
                    <a:pt x="272" y="587"/>
                  </a:lnTo>
                  <a:lnTo>
                    <a:pt x="272" y="670"/>
                  </a:lnTo>
                  <a:lnTo>
                    <a:pt x="272" y="691"/>
                  </a:lnTo>
                  <a:lnTo>
                    <a:pt x="272" y="775"/>
                  </a:lnTo>
                  <a:lnTo>
                    <a:pt x="272" y="838"/>
                  </a:lnTo>
                  <a:lnTo>
                    <a:pt x="231" y="984"/>
                  </a:lnTo>
                  <a:lnTo>
                    <a:pt x="231" y="1068"/>
                  </a:lnTo>
                  <a:lnTo>
                    <a:pt x="210" y="1528"/>
                  </a:lnTo>
                  <a:lnTo>
                    <a:pt x="210" y="1612"/>
                  </a:lnTo>
                  <a:lnTo>
                    <a:pt x="189" y="1737"/>
                  </a:lnTo>
                  <a:lnTo>
                    <a:pt x="189" y="1884"/>
                  </a:lnTo>
                  <a:lnTo>
                    <a:pt x="126" y="1905"/>
                  </a:lnTo>
                  <a:lnTo>
                    <a:pt x="168" y="2051"/>
                  </a:lnTo>
                  <a:lnTo>
                    <a:pt x="105" y="2219"/>
                  </a:lnTo>
                  <a:lnTo>
                    <a:pt x="105" y="2344"/>
                  </a:lnTo>
                  <a:lnTo>
                    <a:pt x="63" y="2407"/>
                  </a:lnTo>
                  <a:lnTo>
                    <a:pt x="63" y="2470"/>
                  </a:lnTo>
                  <a:lnTo>
                    <a:pt x="63" y="2553"/>
                  </a:lnTo>
                  <a:lnTo>
                    <a:pt x="0" y="2679"/>
                  </a:lnTo>
                  <a:lnTo>
                    <a:pt x="0" y="2721"/>
                  </a:lnTo>
                  <a:lnTo>
                    <a:pt x="189" y="2721"/>
                  </a:lnTo>
                  <a:lnTo>
                    <a:pt x="754" y="2867"/>
                  </a:lnTo>
                  <a:lnTo>
                    <a:pt x="1172" y="2449"/>
                  </a:lnTo>
                  <a:lnTo>
                    <a:pt x="1633" y="2407"/>
                  </a:lnTo>
                  <a:lnTo>
                    <a:pt x="1653" y="2219"/>
                  </a:lnTo>
                  <a:lnTo>
                    <a:pt x="1884" y="1926"/>
                  </a:lnTo>
                  <a:lnTo>
                    <a:pt x="1235" y="1214"/>
                  </a:lnTo>
                  <a:lnTo>
                    <a:pt x="2093" y="963"/>
                  </a:lnTo>
                  <a:lnTo>
                    <a:pt x="2302" y="754"/>
                  </a:lnTo>
                  <a:lnTo>
                    <a:pt x="2323" y="754"/>
                  </a:lnTo>
                  <a:lnTo>
                    <a:pt x="2051"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4" name="Google Shape;614;p45"/>
            <p:cNvSpPr/>
            <p:nvPr/>
          </p:nvSpPr>
          <p:spPr>
            <a:xfrm>
              <a:off x="3979792" y="2924515"/>
              <a:ext cx="142521" cy="114714"/>
            </a:xfrm>
            <a:custGeom>
              <a:avLst/>
              <a:gdLst/>
              <a:ahLst/>
              <a:cxnLst/>
              <a:rect l="l" t="t" r="r" b="b"/>
              <a:pathLst>
                <a:path w="11969" h="10087" extrusionOk="0">
                  <a:moveTo>
                    <a:pt x="2344" y="1"/>
                  </a:moveTo>
                  <a:lnTo>
                    <a:pt x="2135" y="210"/>
                  </a:lnTo>
                  <a:lnTo>
                    <a:pt x="1277" y="461"/>
                  </a:lnTo>
                  <a:lnTo>
                    <a:pt x="1926" y="1173"/>
                  </a:lnTo>
                  <a:lnTo>
                    <a:pt x="1695" y="1466"/>
                  </a:lnTo>
                  <a:lnTo>
                    <a:pt x="1675" y="1654"/>
                  </a:lnTo>
                  <a:lnTo>
                    <a:pt x="1214" y="1696"/>
                  </a:lnTo>
                  <a:lnTo>
                    <a:pt x="796" y="2114"/>
                  </a:lnTo>
                  <a:lnTo>
                    <a:pt x="231" y="1968"/>
                  </a:lnTo>
                  <a:lnTo>
                    <a:pt x="42" y="1968"/>
                  </a:lnTo>
                  <a:lnTo>
                    <a:pt x="42" y="2177"/>
                  </a:lnTo>
                  <a:lnTo>
                    <a:pt x="42" y="2407"/>
                  </a:lnTo>
                  <a:lnTo>
                    <a:pt x="1" y="2595"/>
                  </a:lnTo>
                  <a:lnTo>
                    <a:pt x="1" y="2637"/>
                  </a:lnTo>
                  <a:lnTo>
                    <a:pt x="63" y="2616"/>
                  </a:lnTo>
                  <a:lnTo>
                    <a:pt x="105" y="2637"/>
                  </a:lnTo>
                  <a:lnTo>
                    <a:pt x="168" y="2595"/>
                  </a:lnTo>
                  <a:lnTo>
                    <a:pt x="314" y="2658"/>
                  </a:lnTo>
                  <a:lnTo>
                    <a:pt x="273" y="2700"/>
                  </a:lnTo>
                  <a:lnTo>
                    <a:pt x="524" y="2972"/>
                  </a:lnTo>
                  <a:lnTo>
                    <a:pt x="545" y="3119"/>
                  </a:lnTo>
                  <a:lnTo>
                    <a:pt x="628" y="3139"/>
                  </a:lnTo>
                  <a:lnTo>
                    <a:pt x="628" y="3244"/>
                  </a:lnTo>
                  <a:lnTo>
                    <a:pt x="754" y="3349"/>
                  </a:lnTo>
                  <a:lnTo>
                    <a:pt x="838" y="3370"/>
                  </a:lnTo>
                  <a:lnTo>
                    <a:pt x="984" y="3663"/>
                  </a:lnTo>
                  <a:lnTo>
                    <a:pt x="984" y="3746"/>
                  </a:lnTo>
                  <a:lnTo>
                    <a:pt x="1047" y="3851"/>
                  </a:lnTo>
                  <a:lnTo>
                    <a:pt x="1110" y="3851"/>
                  </a:lnTo>
                  <a:lnTo>
                    <a:pt x="1151" y="3997"/>
                  </a:lnTo>
                  <a:lnTo>
                    <a:pt x="1193" y="4081"/>
                  </a:lnTo>
                  <a:lnTo>
                    <a:pt x="1319" y="4123"/>
                  </a:lnTo>
                  <a:lnTo>
                    <a:pt x="1423" y="4416"/>
                  </a:lnTo>
                  <a:lnTo>
                    <a:pt x="1528" y="4479"/>
                  </a:lnTo>
                  <a:lnTo>
                    <a:pt x="1570" y="4625"/>
                  </a:lnTo>
                  <a:lnTo>
                    <a:pt x="1528" y="4709"/>
                  </a:lnTo>
                  <a:lnTo>
                    <a:pt x="1528" y="4792"/>
                  </a:lnTo>
                  <a:lnTo>
                    <a:pt x="1633" y="4897"/>
                  </a:lnTo>
                  <a:lnTo>
                    <a:pt x="1633" y="4960"/>
                  </a:lnTo>
                  <a:lnTo>
                    <a:pt x="1716" y="5023"/>
                  </a:lnTo>
                  <a:lnTo>
                    <a:pt x="1821" y="4939"/>
                  </a:lnTo>
                  <a:lnTo>
                    <a:pt x="1926" y="5043"/>
                  </a:lnTo>
                  <a:lnTo>
                    <a:pt x="2114" y="5127"/>
                  </a:lnTo>
                  <a:lnTo>
                    <a:pt x="2260" y="5274"/>
                  </a:lnTo>
                  <a:lnTo>
                    <a:pt x="2323" y="5378"/>
                  </a:lnTo>
                  <a:lnTo>
                    <a:pt x="2344" y="5420"/>
                  </a:lnTo>
                  <a:lnTo>
                    <a:pt x="2365" y="5546"/>
                  </a:lnTo>
                  <a:lnTo>
                    <a:pt x="2428" y="5588"/>
                  </a:lnTo>
                  <a:lnTo>
                    <a:pt x="2470" y="5797"/>
                  </a:lnTo>
                  <a:lnTo>
                    <a:pt x="2574" y="5880"/>
                  </a:lnTo>
                  <a:lnTo>
                    <a:pt x="2637" y="6090"/>
                  </a:lnTo>
                  <a:lnTo>
                    <a:pt x="2658" y="6173"/>
                  </a:lnTo>
                  <a:lnTo>
                    <a:pt x="2616" y="6362"/>
                  </a:lnTo>
                  <a:lnTo>
                    <a:pt x="2574" y="6383"/>
                  </a:lnTo>
                  <a:lnTo>
                    <a:pt x="2616" y="6487"/>
                  </a:lnTo>
                  <a:lnTo>
                    <a:pt x="2658" y="6696"/>
                  </a:lnTo>
                  <a:lnTo>
                    <a:pt x="2679" y="6906"/>
                  </a:lnTo>
                  <a:lnTo>
                    <a:pt x="2783" y="7010"/>
                  </a:lnTo>
                  <a:lnTo>
                    <a:pt x="2825" y="7094"/>
                  </a:lnTo>
                  <a:lnTo>
                    <a:pt x="3097" y="7408"/>
                  </a:lnTo>
                  <a:lnTo>
                    <a:pt x="3202" y="7429"/>
                  </a:lnTo>
                  <a:lnTo>
                    <a:pt x="3307" y="7450"/>
                  </a:lnTo>
                  <a:lnTo>
                    <a:pt x="3390" y="7554"/>
                  </a:lnTo>
                  <a:lnTo>
                    <a:pt x="3474" y="7554"/>
                  </a:lnTo>
                  <a:lnTo>
                    <a:pt x="3620" y="7680"/>
                  </a:lnTo>
                  <a:lnTo>
                    <a:pt x="3620" y="7784"/>
                  </a:lnTo>
                  <a:lnTo>
                    <a:pt x="3788" y="7826"/>
                  </a:lnTo>
                  <a:lnTo>
                    <a:pt x="3767" y="7889"/>
                  </a:lnTo>
                  <a:lnTo>
                    <a:pt x="3830" y="7931"/>
                  </a:lnTo>
                  <a:lnTo>
                    <a:pt x="3976" y="8412"/>
                  </a:lnTo>
                  <a:lnTo>
                    <a:pt x="4102" y="8496"/>
                  </a:lnTo>
                  <a:lnTo>
                    <a:pt x="4102" y="8663"/>
                  </a:lnTo>
                  <a:lnTo>
                    <a:pt x="4541" y="9082"/>
                  </a:lnTo>
                  <a:lnTo>
                    <a:pt x="4604" y="9082"/>
                  </a:lnTo>
                  <a:lnTo>
                    <a:pt x="4646" y="9333"/>
                  </a:lnTo>
                  <a:lnTo>
                    <a:pt x="4834" y="9396"/>
                  </a:lnTo>
                  <a:lnTo>
                    <a:pt x="4939" y="9668"/>
                  </a:lnTo>
                  <a:lnTo>
                    <a:pt x="5043" y="9709"/>
                  </a:lnTo>
                  <a:lnTo>
                    <a:pt x="5127" y="9730"/>
                  </a:lnTo>
                  <a:lnTo>
                    <a:pt x="5169" y="9626"/>
                  </a:lnTo>
                  <a:lnTo>
                    <a:pt x="5336" y="9521"/>
                  </a:lnTo>
                  <a:lnTo>
                    <a:pt x="5232" y="9312"/>
                  </a:lnTo>
                  <a:lnTo>
                    <a:pt x="5294" y="9040"/>
                  </a:lnTo>
                  <a:lnTo>
                    <a:pt x="5462" y="8977"/>
                  </a:lnTo>
                  <a:lnTo>
                    <a:pt x="5650" y="9124"/>
                  </a:lnTo>
                  <a:lnTo>
                    <a:pt x="5985" y="9124"/>
                  </a:lnTo>
                  <a:lnTo>
                    <a:pt x="6487" y="9333"/>
                  </a:lnTo>
                  <a:lnTo>
                    <a:pt x="7010" y="9563"/>
                  </a:lnTo>
                  <a:lnTo>
                    <a:pt x="7031" y="10086"/>
                  </a:lnTo>
                  <a:lnTo>
                    <a:pt x="8077" y="8684"/>
                  </a:lnTo>
                  <a:lnTo>
                    <a:pt x="10253" y="8036"/>
                  </a:lnTo>
                  <a:lnTo>
                    <a:pt x="11885" y="7554"/>
                  </a:lnTo>
                  <a:lnTo>
                    <a:pt x="11969" y="6299"/>
                  </a:lnTo>
                  <a:lnTo>
                    <a:pt x="11843" y="5839"/>
                  </a:lnTo>
                  <a:lnTo>
                    <a:pt x="11655" y="5985"/>
                  </a:lnTo>
                  <a:lnTo>
                    <a:pt x="9960" y="5755"/>
                  </a:lnTo>
                  <a:lnTo>
                    <a:pt x="9835" y="5274"/>
                  </a:lnTo>
                  <a:lnTo>
                    <a:pt x="9688" y="5127"/>
                  </a:lnTo>
                  <a:lnTo>
                    <a:pt x="9688" y="4939"/>
                  </a:lnTo>
                  <a:lnTo>
                    <a:pt x="9688" y="4918"/>
                  </a:lnTo>
                  <a:lnTo>
                    <a:pt x="9667" y="4939"/>
                  </a:lnTo>
                  <a:lnTo>
                    <a:pt x="9625" y="4855"/>
                  </a:lnTo>
                  <a:lnTo>
                    <a:pt x="9625" y="4792"/>
                  </a:lnTo>
                  <a:lnTo>
                    <a:pt x="9667" y="4730"/>
                  </a:lnTo>
                  <a:lnTo>
                    <a:pt x="9563" y="4730"/>
                  </a:lnTo>
                  <a:lnTo>
                    <a:pt x="9563" y="4709"/>
                  </a:lnTo>
                  <a:lnTo>
                    <a:pt x="9458" y="4709"/>
                  </a:lnTo>
                  <a:lnTo>
                    <a:pt x="9270" y="4604"/>
                  </a:lnTo>
                  <a:lnTo>
                    <a:pt x="9249" y="4541"/>
                  </a:lnTo>
                  <a:lnTo>
                    <a:pt x="9228" y="4583"/>
                  </a:lnTo>
                  <a:lnTo>
                    <a:pt x="9123" y="4437"/>
                  </a:lnTo>
                  <a:lnTo>
                    <a:pt x="9102" y="4290"/>
                  </a:lnTo>
                  <a:lnTo>
                    <a:pt x="8809" y="3914"/>
                  </a:lnTo>
                  <a:lnTo>
                    <a:pt x="8726" y="3788"/>
                  </a:lnTo>
                  <a:lnTo>
                    <a:pt x="8809" y="3788"/>
                  </a:lnTo>
                  <a:lnTo>
                    <a:pt x="8809" y="3746"/>
                  </a:lnTo>
                  <a:lnTo>
                    <a:pt x="8705" y="3453"/>
                  </a:lnTo>
                  <a:lnTo>
                    <a:pt x="8705" y="3391"/>
                  </a:lnTo>
                  <a:lnTo>
                    <a:pt x="8621" y="3265"/>
                  </a:lnTo>
                  <a:lnTo>
                    <a:pt x="8579" y="3265"/>
                  </a:lnTo>
                  <a:lnTo>
                    <a:pt x="8391" y="3014"/>
                  </a:lnTo>
                  <a:lnTo>
                    <a:pt x="8307" y="3014"/>
                  </a:lnTo>
                  <a:lnTo>
                    <a:pt x="8224" y="2909"/>
                  </a:lnTo>
                  <a:lnTo>
                    <a:pt x="8224" y="2867"/>
                  </a:lnTo>
                  <a:lnTo>
                    <a:pt x="8286" y="2867"/>
                  </a:lnTo>
                  <a:lnTo>
                    <a:pt x="8307" y="2909"/>
                  </a:lnTo>
                  <a:lnTo>
                    <a:pt x="8286" y="2826"/>
                  </a:lnTo>
                  <a:lnTo>
                    <a:pt x="8182" y="2805"/>
                  </a:lnTo>
                  <a:lnTo>
                    <a:pt x="7973" y="2763"/>
                  </a:lnTo>
                  <a:lnTo>
                    <a:pt x="7868" y="2449"/>
                  </a:lnTo>
                  <a:lnTo>
                    <a:pt x="7805" y="2323"/>
                  </a:lnTo>
                  <a:lnTo>
                    <a:pt x="7742" y="2303"/>
                  </a:lnTo>
                  <a:lnTo>
                    <a:pt x="7742" y="2198"/>
                  </a:lnTo>
                  <a:lnTo>
                    <a:pt x="7701" y="2219"/>
                  </a:lnTo>
                  <a:lnTo>
                    <a:pt x="7659" y="2177"/>
                  </a:lnTo>
                  <a:lnTo>
                    <a:pt x="7282" y="2323"/>
                  </a:lnTo>
                  <a:lnTo>
                    <a:pt x="7261" y="2114"/>
                  </a:lnTo>
                  <a:lnTo>
                    <a:pt x="6738" y="1968"/>
                  </a:lnTo>
                  <a:lnTo>
                    <a:pt x="6654" y="1968"/>
                  </a:lnTo>
                  <a:lnTo>
                    <a:pt x="5566" y="1926"/>
                  </a:lnTo>
                  <a:lnTo>
                    <a:pt x="2867" y="43"/>
                  </a:lnTo>
                  <a:lnTo>
                    <a:pt x="2344"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6B65"/>
                </a:solidFill>
              </a:endParaRPr>
            </a:p>
          </p:txBody>
        </p:sp>
        <p:sp>
          <p:nvSpPr>
            <p:cNvPr id="615" name="Google Shape;615;p45"/>
            <p:cNvSpPr/>
            <p:nvPr/>
          </p:nvSpPr>
          <p:spPr>
            <a:xfrm>
              <a:off x="4089663" y="2967116"/>
              <a:ext cx="5251" cy="10952"/>
            </a:xfrm>
            <a:custGeom>
              <a:avLst/>
              <a:gdLst/>
              <a:ahLst/>
              <a:cxnLst/>
              <a:rect l="l" t="t" r="r" b="b"/>
              <a:pathLst>
                <a:path w="441" h="963" extrusionOk="0">
                  <a:moveTo>
                    <a:pt x="147" y="0"/>
                  </a:moveTo>
                  <a:lnTo>
                    <a:pt x="147" y="42"/>
                  </a:lnTo>
                  <a:lnTo>
                    <a:pt x="106" y="42"/>
                  </a:lnTo>
                  <a:lnTo>
                    <a:pt x="106" y="105"/>
                  </a:lnTo>
                  <a:lnTo>
                    <a:pt x="43" y="126"/>
                  </a:lnTo>
                  <a:lnTo>
                    <a:pt x="85" y="209"/>
                  </a:lnTo>
                  <a:lnTo>
                    <a:pt x="43" y="209"/>
                  </a:lnTo>
                  <a:lnTo>
                    <a:pt x="85" y="377"/>
                  </a:lnTo>
                  <a:lnTo>
                    <a:pt x="43" y="356"/>
                  </a:lnTo>
                  <a:lnTo>
                    <a:pt x="1" y="356"/>
                  </a:lnTo>
                  <a:lnTo>
                    <a:pt x="1" y="544"/>
                  </a:lnTo>
                  <a:lnTo>
                    <a:pt x="22" y="628"/>
                  </a:lnTo>
                  <a:lnTo>
                    <a:pt x="43" y="670"/>
                  </a:lnTo>
                  <a:lnTo>
                    <a:pt x="43" y="795"/>
                  </a:lnTo>
                  <a:lnTo>
                    <a:pt x="22" y="795"/>
                  </a:lnTo>
                  <a:lnTo>
                    <a:pt x="43" y="858"/>
                  </a:lnTo>
                  <a:lnTo>
                    <a:pt x="231" y="963"/>
                  </a:lnTo>
                  <a:lnTo>
                    <a:pt x="336" y="963"/>
                  </a:lnTo>
                  <a:lnTo>
                    <a:pt x="398" y="942"/>
                  </a:lnTo>
                  <a:lnTo>
                    <a:pt x="440" y="670"/>
                  </a:lnTo>
                  <a:lnTo>
                    <a:pt x="398" y="544"/>
                  </a:lnTo>
                  <a:lnTo>
                    <a:pt x="336" y="544"/>
                  </a:lnTo>
                  <a:lnTo>
                    <a:pt x="315" y="356"/>
                  </a:lnTo>
                  <a:lnTo>
                    <a:pt x="336" y="356"/>
                  </a:lnTo>
                  <a:lnTo>
                    <a:pt x="398" y="168"/>
                  </a:lnTo>
                  <a:lnTo>
                    <a:pt x="357" y="126"/>
                  </a:lnTo>
                  <a:lnTo>
                    <a:pt x="315" y="126"/>
                  </a:lnTo>
                  <a:lnTo>
                    <a:pt x="315" y="63"/>
                  </a:lnTo>
                  <a:lnTo>
                    <a:pt x="210"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6" name="Google Shape;616;p45"/>
            <p:cNvSpPr/>
            <p:nvPr/>
          </p:nvSpPr>
          <p:spPr>
            <a:xfrm>
              <a:off x="4095152" y="2967833"/>
              <a:ext cx="32900" cy="24758"/>
            </a:xfrm>
            <a:custGeom>
              <a:avLst/>
              <a:gdLst/>
              <a:ahLst/>
              <a:cxnLst/>
              <a:rect l="l" t="t" r="r" b="b"/>
              <a:pathLst>
                <a:path w="2763" h="2177" extrusionOk="0">
                  <a:moveTo>
                    <a:pt x="2490" y="0"/>
                  </a:moveTo>
                  <a:lnTo>
                    <a:pt x="2490" y="84"/>
                  </a:lnTo>
                  <a:lnTo>
                    <a:pt x="2469" y="146"/>
                  </a:lnTo>
                  <a:lnTo>
                    <a:pt x="2093" y="356"/>
                  </a:lnTo>
                  <a:lnTo>
                    <a:pt x="2093" y="502"/>
                  </a:lnTo>
                  <a:lnTo>
                    <a:pt x="1779" y="795"/>
                  </a:lnTo>
                  <a:lnTo>
                    <a:pt x="1737" y="879"/>
                  </a:lnTo>
                  <a:lnTo>
                    <a:pt x="1779" y="900"/>
                  </a:lnTo>
                  <a:lnTo>
                    <a:pt x="1821" y="983"/>
                  </a:lnTo>
                  <a:lnTo>
                    <a:pt x="1653" y="1130"/>
                  </a:lnTo>
                  <a:lnTo>
                    <a:pt x="1611" y="1046"/>
                  </a:lnTo>
                  <a:lnTo>
                    <a:pt x="1549" y="1088"/>
                  </a:lnTo>
                  <a:lnTo>
                    <a:pt x="1465" y="1088"/>
                  </a:lnTo>
                  <a:lnTo>
                    <a:pt x="1507" y="1193"/>
                  </a:lnTo>
                  <a:lnTo>
                    <a:pt x="1444" y="1193"/>
                  </a:lnTo>
                  <a:lnTo>
                    <a:pt x="1423" y="1234"/>
                  </a:lnTo>
                  <a:lnTo>
                    <a:pt x="1256" y="1255"/>
                  </a:lnTo>
                  <a:lnTo>
                    <a:pt x="1130" y="1297"/>
                  </a:lnTo>
                  <a:lnTo>
                    <a:pt x="1088" y="1214"/>
                  </a:lnTo>
                  <a:lnTo>
                    <a:pt x="837" y="1214"/>
                  </a:lnTo>
                  <a:lnTo>
                    <a:pt x="628" y="1151"/>
                  </a:lnTo>
                  <a:lnTo>
                    <a:pt x="398" y="1339"/>
                  </a:lnTo>
                  <a:lnTo>
                    <a:pt x="314" y="1318"/>
                  </a:lnTo>
                  <a:lnTo>
                    <a:pt x="251" y="1318"/>
                  </a:lnTo>
                  <a:lnTo>
                    <a:pt x="147" y="1360"/>
                  </a:lnTo>
                  <a:lnTo>
                    <a:pt x="105" y="1109"/>
                  </a:lnTo>
                  <a:lnTo>
                    <a:pt x="63" y="1151"/>
                  </a:lnTo>
                  <a:lnTo>
                    <a:pt x="0" y="1130"/>
                  </a:lnTo>
                  <a:lnTo>
                    <a:pt x="0" y="1318"/>
                  </a:lnTo>
                  <a:lnTo>
                    <a:pt x="147" y="1465"/>
                  </a:lnTo>
                  <a:lnTo>
                    <a:pt x="272" y="1946"/>
                  </a:lnTo>
                  <a:lnTo>
                    <a:pt x="1967" y="2176"/>
                  </a:lnTo>
                  <a:lnTo>
                    <a:pt x="2155" y="2030"/>
                  </a:lnTo>
                  <a:lnTo>
                    <a:pt x="2658" y="502"/>
                  </a:lnTo>
                  <a:lnTo>
                    <a:pt x="2762" y="481"/>
                  </a:lnTo>
                  <a:lnTo>
                    <a:pt x="2762" y="314"/>
                  </a:lnTo>
                  <a:lnTo>
                    <a:pt x="2720" y="251"/>
                  </a:lnTo>
                  <a:lnTo>
                    <a:pt x="2678" y="272"/>
                  </a:lnTo>
                  <a:lnTo>
                    <a:pt x="2658" y="251"/>
                  </a:lnTo>
                  <a:lnTo>
                    <a:pt x="2595" y="209"/>
                  </a:lnTo>
                  <a:lnTo>
                    <a:pt x="2574" y="42"/>
                  </a:lnTo>
                  <a:lnTo>
                    <a:pt x="2490"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7" name="Google Shape;617;p45"/>
            <p:cNvSpPr/>
            <p:nvPr/>
          </p:nvSpPr>
          <p:spPr>
            <a:xfrm>
              <a:off x="4101380" y="2973303"/>
              <a:ext cx="51583" cy="60684"/>
            </a:xfrm>
            <a:custGeom>
              <a:avLst/>
              <a:gdLst/>
              <a:ahLst/>
              <a:cxnLst/>
              <a:rect l="l" t="t" r="r" b="b"/>
              <a:pathLst>
                <a:path w="4332" h="5336" extrusionOk="0">
                  <a:moveTo>
                    <a:pt x="2239" y="0"/>
                  </a:moveTo>
                  <a:lnTo>
                    <a:pt x="2135" y="21"/>
                  </a:lnTo>
                  <a:lnTo>
                    <a:pt x="1632" y="1549"/>
                  </a:lnTo>
                  <a:lnTo>
                    <a:pt x="1758" y="2009"/>
                  </a:lnTo>
                  <a:lnTo>
                    <a:pt x="1674" y="3264"/>
                  </a:lnTo>
                  <a:lnTo>
                    <a:pt x="42" y="3746"/>
                  </a:lnTo>
                  <a:lnTo>
                    <a:pt x="0" y="4018"/>
                  </a:lnTo>
                  <a:lnTo>
                    <a:pt x="523" y="4708"/>
                  </a:lnTo>
                  <a:lnTo>
                    <a:pt x="461" y="4938"/>
                  </a:lnTo>
                  <a:lnTo>
                    <a:pt x="795" y="5336"/>
                  </a:lnTo>
                  <a:lnTo>
                    <a:pt x="879" y="5315"/>
                  </a:lnTo>
                  <a:lnTo>
                    <a:pt x="900" y="5336"/>
                  </a:lnTo>
                  <a:lnTo>
                    <a:pt x="1005" y="5336"/>
                  </a:lnTo>
                  <a:lnTo>
                    <a:pt x="1088" y="5231"/>
                  </a:lnTo>
                  <a:lnTo>
                    <a:pt x="1214" y="5231"/>
                  </a:lnTo>
                  <a:lnTo>
                    <a:pt x="1423" y="5127"/>
                  </a:lnTo>
                  <a:lnTo>
                    <a:pt x="1528" y="5127"/>
                  </a:lnTo>
                  <a:lnTo>
                    <a:pt x="1632" y="5106"/>
                  </a:lnTo>
                  <a:lnTo>
                    <a:pt x="1716" y="5147"/>
                  </a:lnTo>
                  <a:lnTo>
                    <a:pt x="1779" y="5147"/>
                  </a:lnTo>
                  <a:lnTo>
                    <a:pt x="1925" y="4938"/>
                  </a:lnTo>
                  <a:lnTo>
                    <a:pt x="1925" y="4917"/>
                  </a:lnTo>
                  <a:lnTo>
                    <a:pt x="1946" y="4917"/>
                  </a:lnTo>
                  <a:lnTo>
                    <a:pt x="1946" y="4834"/>
                  </a:lnTo>
                  <a:lnTo>
                    <a:pt x="1883" y="4813"/>
                  </a:lnTo>
                  <a:lnTo>
                    <a:pt x="1925" y="4750"/>
                  </a:lnTo>
                  <a:lnTo>
                    <a:pt x="1883" y="4687"/>
                  </a:lnTo>
                  <a:lnTo>
                    <a:pt x="1967" y="4603"/>
                  </a:lnTo>
                  <a:lnTo>
                    <a:pt x="2030" y="4541"/>
                  </a:lnTo>
                  <a:lnTo>
                    <a:pt x="2239" y="4541"/>
                  </a:lnTo>
                  <a:lnTo>
                    <a:pt x="2365" y="4520"/>
                  </a:lnTo>
                  <a:lnTo>
                    <a:pt x="2448" y="4583"/>
                  </a:lnTo>
                  <a:lnTo>
                    <a:pt x="2553" y="4436"/>
                  </a:lnTo>
                  <a:lnTo>
                    <a:pt x="2595" y="4415"/>
                  </a:lnTo>
                  <a:lnTo>
                    <a:pt x="2595" y="4227"/>
                  </a:lnTo>
                  <a:lnTo>
                    <a:pt x="2804" y="3976"/>
                  </a:lnTo>
                  <a:lnTo>
                    <a:pt x="2930" y="3955"/>
                  </a:lnTo>
                  <a:lnTo>
                    <a:pt x="3013" y="3976"/>
                  </a:lnTo>
                  <a:lnTo>
                    <a:pt x="3076" y="3913"/>
                  </a:lnTo>
                  <a:lnTo>
                    <a:pt x="3348" y="3913"/>
                  </a:lnTo>
                  <a:lnTo>
                    <a:pt x="3390" y="3850"/>
                  </a:lnTo>
                  <a:lnTo>
                    <a:pt x="3327" y="3808"/>
                  </a:lnTo>
                  <a:lnTo>
                    <a:pt x="3285" y="3599"/>
                  </a:lnTo>
                  <a:lnTo>
                    <a:pt x="3306" y="3599"/>
                  </a:lnTo>
                  <a:lnTo>
                    <a:pt x="3244" y="3494"/>
                  </a:lnTo>
                  <a:lnTo>
                    <a:pt x="3223" y="3474"/>
                  </a:lnTo>
                  <a:lnTo>
                    <a:pt x="3244" y="3390"/>
                  </a:lnTo>
                  <a:lnTo>
                    <a:pt x="3244" y="3285"/>
                  </a:lnTo>
                  <a:lnTo>
                    <a:pt x="3348" y="3118"/>
                  </a:lnTo>
                  <a:lnTo>
                    <a:pt x="3432" y="3076"/>
                  </a:lnTo>
                  <a:lnTo>
                    <a:pt x="3390" y="3013"/>
                  </a:lnTo>
                  <a:lnTo>
                    <a:pt x="3411" y="3013"/>
                  </a:lnTo>
                  <a:lnTo>
                    <a:pt x="3495" y="2867"/>
                  </a:lnTo>
                  <a:lnTo>
                    <a:pt x="3536" y="2846"/>
                  </a:lnTo>
                  <a:lnTo>
                    <a:pt x="3599" y="2846"/>
                  </a:lnTo>
                  <a:lnTo>
                    <a:pt x="3557" y="2909"/>
                  </a:lnTo>
                  <a:lnTo>
                    <a:pt x="3536" y="2971"/>
                  </a:lnTo>
                  <a:lnTo>
                    <a:pt x="3620" y="3013"/>
                  </a:lnTo>
                  <a:lnTo>
                    <a:pt x="3662" y="3013"/>
                  </a:lnTo>
                  <a:lnTo>
                    <a:pt x="3746" y="2804"/>
                  </a:lnTo>
                  <a:lnTo>
                    <a:pt x="3808" y="2741"/>
                  </a:lnTo>
                  <a:lnTo>
                    <a:pt x="3871" y="2616"/>
                  </a:lnTo>
                  <a:lnTo>
                    <a:pt x="4018" y="2490"/>
                  </a:lnTo>
                  <a:lnTo>
                    <a:pt x="4227" y="2134"/>
                  </a:lnTo>
                  <a:lnTo>
                    <a:pt x="4248" y="2072"/>
                  </a:lnTo>
                  <a:lnTo>
                    <a:pt x="4248" y="1988"/>
                  </a:lnTo>
                  <a:lnTo>
                    <a:pt x="4290" y="1862"/>
                  </a:lnTo>
                  <a:lnTo>
                    <a:pt x="4332" y="1758"/>
                  </a:lnTo>
                  <a:lnTo>
                    <a:pt x="4269" y="1695"/>
                  </a:lnTo>
                  <a:lnTo>
                    <a:pt x="4164" y="1674"/>
                  </a:lnTo>
                  <a:lnTo>
                    <a:pt x="3955" y="1507"/>
                  </a:lnTo>
                  <a:lnTo>
                    <a:pt x="3913" y="1402"/>
                  </a:lnTo>
                  <a:lnTo>
                    <a:pt x="3808" y="1298"/>
                  </a:lnTo>
                  <a:lnTo>
                    <a:pt x="3767" y="1151"/>
                  </a:lnTo>
                  <a:lnTo>
                    <a:pt x="3599" y="942"/>
                  </a:lnTo>
                  <a:lnTo>
                    <a:pt x="3516" y="942"/>
                  </a:lnTo>
                  <a:lnTo>
                    <a:pt x="3390" y="963"/>
                  </a:lnTo>
                  <a:lnTo>
                    <a:pt x="3118" y="921"/>
                  </a:lnTo>
                  <a:lnTo>
                    <a:pt x="3013" y="942"/>
                  </a:lnTo>
                  <a:lnTo>
                    <a:pt x="2930" y="963"/>
                  </a:lnTo>
                  <a:lnTo>
                    <a:pt x="2804" y="921"/>
                  </a:lnTo>
                  <a:lnTo>
                    <a:pt x="2469" y="649"/>
                  </a:lnTo>
                  <a:lnTo>
                    <a:pt x="2469" y="565"/>
                  </a:lnTo>
                  <a:lnTo>
                    <a:pt x="2260" y="335"/>
                  </a:lnTo>
                  <a:lnTo>
                    <a:pt x="2239"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8" name="Google Shape;618;p45"/>
            <p:cNvSpPr/>
            <p:nvPr/>
          </p:nvSpPr>
          <p:spPr>
            <a:xfrm>
              <a:off x="4124802" y="2964728"/>
              <a:ext cx="2751" cy="5971"/>
            </a:xfrm>
            <a:custGeom>
              <a:avLst/>
              <a:gdLst/>
              <a:ahLst/>
              <a:cxnLst/>
              <a:rect l="l" t="t" r="r" b="b"/>
              <a:pathLst>
                <a:path w="231" h="525" extrusionOk="0">
                  <a:moveTo>
                    <a:pt x="209" y="1"/>
                  </a:moveTo>
                  <a:lnTo>
                    <a:pt x="168" y="22"/>
                  </a:lnTo>
                  <a:lnTo>
                    <a:pt x="105" y="22"/>
                  </a:lnTo>
                  <a:lnTo>
                    <a:pt x="84" y="168"/>
                  </a:lnTo>
                  <a:lnTo>
                    <a:pt x="63" y="210"/>
                  </a:lnTo>
                  <a:lnTo>
                    <a:pt x="21" y="168"/>
                  </a:lnTo>
                  <a:lnTo>
                    <a:pt x="0" y="231"/>
                  </a:lnTo>
                  <a:lnTo>
                    <a:pt x="0" y="273"/>
                  </a:lnTo>
                  <a:lnTo>
                    <a:pt x="84" y="315"/>
                  </a:lnTo>
                  <a:lnTo>
                    <a:pt x="105" y="482"/>
                  </a:lnTo>
                  <a:lnTo>
                    <a:pt x="168" y="524"/>
                  </a:lnTo>
                  <a:lnTo>
                    <a:pt x="168" y="440"/>
                  </a:lnTo>
                  <a:lnTo>
                    <a:pt x="209" y="336"/>
                  </a:lnTo>
                  <a:lnTo>
                    <a:pt x="209" y="168"/>
                  </a:lnTo>
                  <a:lnTo>
                    <a:pt x="188" y="168"/>
                  </a:lnTo>
                  <a:lnTo>
                    <a:pt x="209" y="106"/>
                  </a:lnTo>
                  <a:lnTo>
                    <a:pt x="188" y="64"/>
                  </a:lnTo>
                  <a:lnTo>
                    <a:pt x="209" y="43"/>
                  </a:lnTo>
                  <a:lnTo>
                    <a:pt x="230" y="43"/>
                  </a:lnTo>
                  <a:lnTo>
                    <a:pt x="209"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9" name="Google Shape;619;p45"/>
            <p:cNvSpPr/>
            <p:nvPr/>
          </p:nvSpPr>
          <p:spPr>
            <a:xfrm>
              <a:off x="4037591" y="3015893"/>
              <a:ext cx="73267" cy="45456"/>
            </a:xfrm>
            <a:custGeom>
              <a:avLst/>
              <a:gdLst/>
              <a:ahLst/>
              <a:cxnLst/>
              <a:rect l="l" t="t" r="r" b="b"/>
              <a:pathLst>
                <a:path w="6153" h="3997" extrusionOk="0">
                  <a:moveTo>
                    <a:pt x="5399" y="1"/>
                  </a:moveTo>
                  <a:lnTo>
                    <a:pt x="3223" y="649"/>
                  </a:lnTo>
                  <a:lnTo>
                    <a:pt x="2177" y="2051"/>
                  </a:lnTo>
                  <a:lnTo>
                    <a:pt x="2156" y="1528"/>
                  </a:lnTo>
                  <a:lnTo>
                    <a:pt x="1633" y="1298"/>
                  </a:lnTo>
                  <a:lnTo>
                    <a:pt x="1131" y="1089"/>
                  </a:lnTo>
                  <a:lnTo>
                    <a:pt x="796" y="1089"/>
                  </a:lnTo>
                  <a:lnTo>
                    <a:pt x="608" y="942"/>
                  </a:lnTo>
                  <a:lnTo>
                    <a:pt x="440" y="1005"/>
                  </a:lnTo>
                  <a:lnTo>
                    <a:pt x="378" y="1277"/>
                  </a:lnTo>
                  <a:lnTo>
                    <a:pt x="482" y="1486"/>
                  </a:lnTo>
                  <a:lnTo>
                    <a:pt x="315" y="1591"/>
                  </a:lnTo>
                  <a:lnTo>
                    <a:pt x="273" y="1695"/>
                  </a:lnTo>
                  <a:lnTo>
                    <a:pt x="189" y="1674"/>
                  </a:lnTo>
                  <a:lnTo>
                    <a:pt x="85" y="1633"/>
                  </a:lnTo>
                  <a:lnTo>
                    <a:pt x="106" y="1737"/>
                  </a:lnTo>
                  <a:lnTo>
                    <a:pt x="168" y="2030"/>
                  </a:lnTo>
                  <a:lnTo>
                    <a:pt x="168" y="2218"/>
                  </a:lnTo>
                  <a:lnTo>
                    <a:pt x="85" y="2218"/>
                  </a:lnTo>
                  <a:lnTo>
                    <a:pt x="85" y="2260"/>
                  </a:lnTo>
                  <a:lnTo>
                    <a:pt x="1" y="2239"/>
                  </a:lnTo>
                  <a:lnTo>
                    <a:pt x="1" y="2239"/>
                  </a:lnTo>
                  <a:lnTo>
                    <a:pt x="22" y="2344"/>
                  </a:lnTo>
                  <a:lnTo>
                    <a:pt x="106" y="2344"/>
                  </a:lnTo>
                  <a:lnTo>
                    <a:pt x="106" y="2428"/>
                  </a:lnTo>
                  <a:lnTo>
                    <a:pt x="231" y="2616"/>
                  </a:lnTo>
                  <a:lnTo>
                    <a:pt x="315" y="3139"/>
                  </a:lnTo>
                  <a:lnTo>
                    <a:pt x="482" y="3265"/>
                  </a:lnTo>
                  <a:lnTo>
                    <a:pt x="482" y="3453"/>
                  </a:lnTo>
                  <a:lnTo>
                    <a:pt x="419" y="3474"/>
                  </a:lnTo>
                  <a:lnTo>
                    <a:pt x="482" y="3620"/>
                  </a:lnTo>
                  <a:lnTo>
                    <a:pt x="608" y="3767"/>
                  </a:lnTo>
                  <a:lnTo>
                    <a:pt x="608" y="3913"/>
                  </a:lnTo>
                  <a:lnTo>
                    <a:pt x="650" y="3997"/>
                  </a:lnTo>
                  <a:lnTo>
                    <a:pt x="796" y="3997"/>
                  </a:lnTo>
                  <a:lnTo>
                    <a:pt x="817" y="3934"/>
                  </a:lnTo>
                  <a:lnTo>
                    <a:pt x="963" y="3997"/>
                  </a:lnTo>
                  <a:lnTo>
                    <a:pt x="1068" y="3976"/>
                  </a:lnTo>
                  <a:lnTo>
                    <a:pt x="1173" y="3871"/>
                  </a:lnTo>
                  <a:lnTo>
                    <a:pt x="1319" y="3871"/>
                  </a:lnTo>
                  <a:lnTo>
                    <a:pt x="1361" y="3934"/>
                  </a:lnTo>
                  <a:lnTo>
                    <a:pt x="1466" y="3892"/>
                  </a:lnTo>
                  <a:lnTo>
                    <a:pt x="1570" y="3725"/>
                  </a:lnTo>
                  <a:lnTo>
                    <a:pt x="1633" y="3725"/>
                  </a:lnTo>
                  <a:lnTo>
                    <a:pt x="1696" y="3579"/>
                  </a:lnTo>
                  <a:lnTo>
                    <a:pt x="1842" y="3495"/>
                  </a:lnTo>
                  <a:lnTo>
                    <a:pt x="1905" y="3474"/>
                  </a:lnTo>
                  <a:lnTo>
                    <a:pt x="2010" y="3474"/>
                  </a:lnTo>
                  <a:lnTo>
                    <a:pt x="2051" y="3495"/>
                  </a:lnTo>
                  <a:lnTo>
                    <a:pt x="2198" y="3495"/>
                  </a:lnTo>
                  <a:lnTo>
                    <a:pt x="2219" y="3558"/>
                  </a:lnTo>
                  <a:lnTo>
                    <a:pt x="2365" y="3579"/>
                  </a:lnTo>
                  <a:lnTo>
                    <a:pt x="2616" y="3474"/>
                  </a:lnTo>
                  <a:lnTo>
                    <a:pt x="2826" y="3453"/>
                  </a:lnTo>
                  <a:lnTo>
                    <a:pt x="2909" y="3369"/>
                  </a:lnTo>
                  <a:lnTo>
                    <a:pt x="2930" y="3307"/>
                  </a:lnTo>
                  <a:lnTo>
                    <a:pt x="3119" y="3160"/>
                  </a:lnTo>
                  <a:lnTo>
                    <a:pt x="3223" y="3160"/>
                  </a:lnTo>
                  <a:lnTo>
                    <a:pt x="3307" y="3202"/>
                  </a:lnTo>
                  <a:lnTo>
                    <a:pt x="3370" y="3181"/>
                  </a:lnTo>
                  <a:lnTo>
                    <a:pt x="3432" y="3139"/>
                  </a:lnTo>
                  <a:lnTo>
                    <a:pt x="3453" y="3181"/>
                  </a:lnTo>
                  <a:lnTo>
                    <a:pt x="3537" y="3181"/>
                  </a:lnTo>
                  <a:lnTo>
                    <a:pt x="3725" y="3034"/>
                  </a:lnTo>
                  <a:lnTo>
                    <a:pt x="3830" y="2846"/>
                  </a:lnTo>
                  <a:lnTo>
                    <a:pt x="3935" y="2783"/>
                  </a:lnTo>
                  <a:lnTo>
                    <a:pt x="3997" y="2783"/>
                  </a:lnTo>
                  <a:lnTo>
                    <a:pt x="4625" y="2616"/>
                  </a:lnTo>
                  <a:lnTo>
                    <a:pt x="4688" y="2532"/>
                  </a:lnTo>
                  <a:lnTo>
                    <a:pt x="5043" y="2470"/>
                  </a:lnTo>
                  <a:lnTo>
                    <a:pt x="5253" y="2365"/>
                  </a:lnTo>
                  <a:lnTo>
                    <a:pt x="5399" y="2260"/>
                  </a:lnTo>
                  <a:lnTo>
                    <a:pt x="5629" y="2218"/>
                  </a:lnTo>
                  <a:lnTo>
                    <a:pt x="5608" y="2135"/>
                  </a:lnTo>
                  <a:lnTo>
                    <a:pt x="5629" y="2114"/>
                  </a:lnTo>
                  <a:lnTo>
                    <a:pt x="5567" y="2051"/>
                  </a:lnTo>
                  <a:lnTo>
                    <a:pt x="5608" y="1905"/>
                  </a:lnTo>
                  <a:lnTo>
                    <a:pt x="5776" y="1674"/>
                  </a:lnTo>
                  <a:lnTo>
                    <a:pt x="6027" y="1612"/>
                  </a:lnTo>
                  <a:lnTo>
                    <a:pt x="6152" y="1591"/>
                  </a:lnTo>
                  <a:lnTo>
                    <a:pt x="5818" y="1193"/>
                  </a:lnTo>
                  <a:lnTo>
                    <a:pt x="5880" y="963"/>
                  </a:lnTo>
                  <a:lnTo>
                    <a:pt x="5357" y="273"/>
                  </a:lnTo>
                  <a:lnTo>
                    <a:pt x="5399"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0" name="Google Shape;620;p45"/>
            <p:cNvSpPr/>
            <p:nvPr/>
          </p:nvSpPr>
          <p:spPr>
            <a:xfrm>
              <a:off x="3911526" y="2929280"/>
              <a:ext cx="85972" cy="69020"/>
            </a:xfrm>
            <a:custGeom>
              <a:avLst/>
              <a:gdLst/>
              <a:ahLst/>
              <a:cxnLst/>
              <a:rect l="l" t="t" r="r" b="b"/>
              <a:pathLst>
                <a:path w="7220" h="6069" extrusionOk="0">
                  <a:moveTo>
                    <a:pt x="503" y="0"/>
                  </a:moveTo>
                  <a:lnTo>
                    <a:pt x="210" y="21"/>
                  </a:lnTo>
                  <a:lnTo>
                    <a:pt x="147" y="21"/>
                  </a:lnTo>
                  <a:lnTo>
                    <a:pt x="126" y="126"/>
                  </a:lnTo>
                  <a:lnTo>
                    <a:pt x="84" y="356"/>
                  </a:lnTo>
                  <a:lnTo>
                    <a:pt x="126" y="523"/>
                  </a:lnTo>
                  <a:lnTo>
                    <a:pt x="126" y="649"/>
                  </a:lnTo>
                  <a:lnTo>
                    <a:pt x="42" y="858"/>
                  </a:lnTo>
                  <a:lnTo>
                    <a:pt x="1" y="1047"/>
                  </a:lnTo>
                  <a:lnTo>
                    <a:pt x="42" y="1193"/>
                  </a:lnTo>
                  <a:lnTo>
                    <a:pt x="126" y="1486"/>
                  </a:lnTo>
                  <a:lnTo>
                    <a:pt x="314" y="6068"/>
                  </a:lnTo>
                  <a:lnTo>
                    <a:pt x="7219" y="6005"/>
                  </a:lnTo>
                  <a:lnTo>
                    <a:pt x="7219" y="5985"/>
                  </a:lnTo>
                  <a:lnTo>
                    <a:pt x="7115" y="5964"/>
                  </a:lnTo>
                  <a:lnTo>
                    <a:pt x="6989" y="5796"/>
                  </a:lnTo>
                  <a:lnTo>
                    <a:pt x="6947" y="5754"/>
                  </a:lnTo>
                  <a:lnTo>
                    <a:pt x="6822" y="5692"/>
                  </a:lnTo>
                  <a:lnTo>
                    <a:pt x="6738" y="5566"/>
                  </a:lnTo>
                  <a:lnTo>
                    <a:pt x="6675" y="5587"/>
                  </a:lnTo>
                  <a:lnTo>
                    <a:pt x="6571" y="5587"/>
                  </a:lnTo>
                  <a:lnTo>
                    <a:pt x="6403" y="5461"/>
                  </a:lnTo>
                  <a:lnTo>
                    <a:pt x="6299" y="5169"/>
                  </a:lnTo>
                  <a:lnTo>
                    <a:pt x="6319" y="5106"/>
                  </a:lnTo>
                  <a:lnTo>
                    <a:pt x="6319" y="4938"/>
                  </a:lnTo>
                  <a:lnTo>
                    <a:pt x="6278" y="4855"/>
                  </a:lnTo>
                  <a:lnTo>
                    <a:pt x="6299" y="4813"/>
                  </a:lnTo>
                  <a:lnTo>
                    <a:pt x="6319" y="4855"/>
                  </a:lnTo>
                  <a:lnTo>
                    <a:pt x="6508" y="4855"/>
                  </a:lnTo>
                  <a:lnTo>
                    <a:pt x="6424" y="4792"/>
                  </a:lnTo>
                  <a:lnTo>
                    <a:pt x="6382" y="4792"/>
                  </a:lnTo>
                  <a:lnTo>
                    <a:pt x="6299" y="4624"/>
                  </a:lnTo>
                  <a:lnTo>
                    <a:pt x="6257" y="4604"/>
                  </a:lnTo>
                  <a:lnTo>
                    <a:pt x="6257" y="4645"/>
                  </a:lnTo>
                  <a:lnTo>
                    <a:pt x="6173" y="4583"/>
                  </a:lnTo>
                  <a:lnTo>
                    <a:pt x="6110" y="4415"/>
                  </a:lnTo>
                  <a:lnTo>
                    <a:pt x="5901" y="4080"/>
                  </a:lnTo>
                  <a:lnTo>
                    <a:pt x="5796" y="4018"/>
                  </a:lnTo>
                  <a:lnTo>
                    <a:pt x="5775" y="3871"/>
                  </a:lnTo>
                  <a:lnTo>
                    <a:pt x="5420" y="3327"/>
                  </a:lnTo>
                  <a:lnTo>
                    <a:pt x="5420" y="3223"/>
                  </a:lnTo>
                  <a:lnTo>
                    <a:pt x="5357" y="3118"/>
                  </a:lnTo>
                  <a:lnTo>
                    <a:pt x="5336" y="2867"/>
                  </a:lnTo>
                  <a:lnTo>
                    <a:pt x="5273" y="2825"/>
                  </a:lnTo>
                  <a:lnTo>
                    <a:pt x="5273" y="2741"/>
                  </a:lnTo>
                  <a:lnTo>
                    <a:pt x="5064" y="2532"/>
                  </a:lnTo>
                  <a:lnTo>
                    <a:pt x="5064" y="2448"/>
                  </a:lnTo>
                  <a:lnTo>
                    <a:pt x="5106" y="2344"/>
                  </a:lnTo>
                  <a:lnTo>
                    <a:pt x="5043" y="2281"/>
                  </a:lnTo>
                  <a:lnTo>
                    <a:pt x="4708" y="1988"/>
                  </a:lnTo>
                  <a:lnTo>
                    <a:pt x="4687" y="1884"/>
                  </a:lnTo>
                  <a:lnTo>
                    <a:pt x="4478" y="1653"/>
                  </a:lnTo>
                  <a:lnTo>
                    <a:pt x="4478" y="1507"/>
                  </a:lnTo>
                  <a:lnTo>
                    <a:pt x="4332" y="1360"/>
                  </a:lnTo>
                  <a:lnTo>
                    <a:pt x="4374" y="1277"/>
                  </a:lnTo>
                  <a:lnTo>
                    <a:pt x="4374" y="1193"/>
                  </a:lnTo>
                  <a:lnTo>
                    <a:pt x="4395" y="1151"/>
                  </a:lnTo>
                  <a:lnTo>
                    <a:pt x="4395" y="1193"/>
                  </a:lnTo>
                  <a:lnTo>
                    <a:pt x="4478" y="1193"/>
                  </a:lnTo>
                  <a:lnTo>
                    <a:pt x="4499" y="1339"/>
                  </a:lnTo>
                  <a:lnTo>
                    <a:pt x="4541" y="1402"/>
                  </a:lnTo>
                  <a:lnTo>
                    <a:pt x="4583" y="1465"/>
                  </a:lnTo>
                  <a:lnTo>
                    <a:pt x="4792" y="1674"/>
                  </a:lnTo>
                  <a:lnTo>
                    <a:pt x="4792" y="1779"/>
                  </a:lnTo>
                  <a:lnTo>
                    <a:pt x="4834" y="1884"/>
                  </a:lnTo>
                  <a:lnTo>
                    <a:pt x="5001" y="1967"/>
                  </a:lnTo>
                  <a:lnTo>
                    <a:pt x="5022" y="2072"/>
                  </a:lnTo>
                  <a:lnTo>
                    <a:pt x="5315" y="2344"/>
                  </a:lnTo>
                  <a:lnTo>
                    <a:pt x="5462" y="2428"/>
                  </a:lnTo>
                  <a:lnTo>
                    <a:pt x="5462" y="2490"/>
                  </a:lnTo>
                  <a:lnTo>
                    <a:pt x="5483" y="2407"/>
                  </a:lnTo>
                  <a:lnTo>
                    <a:pt x="5566" y="2323"/>
                  </a:lnTo>
                  <a:lnTo>
                    <a:pt x="5629" y="2114"/>
                  </a:lnTo>
                  <a:lnTo>
                    <a:pt x="5566" y="2072"/>
                  </a:lnTo>
                  <a:lnTo>
                    <a:pt x="5650" y="1904"/>
                  </a:lnTo>
                  <a:lnTo>
                    <a:pt x="5650" y="1779"/>
                  </a:lnTo>
                  <a:lnTo>
                    <a:pt x="5734" y="1465"/>
                  </a:lnTo>
                  <a:lnTo>
                    <a:pt x="5755" y="1444"/>
                  </a:lnTo>
                  <a:lnTo>
                    <a:pt x="5671" y="1235"/>
                  </a:lnTo>
                  <a:lnTo>
                    <a:pt x="5734" y="1088"/>
                  </a:lnTo>
                  <a:lnTo>
                    <a:pt x="5587" y="775"/>
                  </a:lnTo>
                  <a:lnTo>
                    <a:pt x="5441" y="544"/>
                  </a:lnTo>
                  <a:lnTo>
                    <a:pt x="5378" y="335"/>
                  </a:lnTo>
                  <a:lnTo>
                    <a:pt x="5273" y="147"/>
                  </a:lnTo>
                  <a:lnTo>
                    <a:pt x="5211" y="126"/>
                  </a:lnTo>
                  <a:lnTo>
                    <a:pt x="5127" y="231"/>
                  </a:lnTo>
                  <a:lnTo>
                    <a:pt x="4959" y="293"/>
                  </a:lnTo>
                  <a:lnTo>
                    <a:pt x="4604" y="231"/>
                  </a:lnTo>
                  <a:lnTo>
                    <a:pt x="4311" y="314"/>
                  </a:lnTo>
                  <a:lnTo>
                    <a:pt x="4102" y="147"/>
                  </a:lnTo>
                  <a:lnTo>
                    <a:pt x="4081" y="251"/>
                  </a:lnTo>
                  <a:lnTo>
                    <a:pt x="4164" y="398"/>
                  </a:lnTo>
                  <a:lnTo>
                    <a:pt x="4164" y="461"/>
                  </a:lnTo>
                  <a:lnTo>
                    <a:pt x="4081" y="335"/>
                  </a:lnTo>
                  <a:lnTo>
                    <a:pt x="3976" y="293"/>
                  </a:lnTo>
                  <a:lnTo>
                    <a:pt x="3955" y="189"/>
                  </a:lnTo>
                  <a:lnTo>
                    <a:pt x="3997" y="147"/>
                  </a:lnTo>
                  <a:lnTo>
                    <a:pt x="3955" y="105"/>
                  </a:lnTo>
                  <a:lnTo>
                    <a:pt x="3850" y="105"/>
                  </a:lnTo>
                  <a:lnTo>
                    <a:pt x="3746" y="84"/>
                  </a:lnTo>
                  <a:lnTo>
                    <a:pt x="3537" y="21"/>
                  </a:lnTo>
                  <a:lnTo>
                    <a:pt x="3495" y="42"/>
                  </a:lnTo>
                  <a:lnTo>
                    <a:pt x="3578" y="84"/>
                  </a:lnTo>
                  <a:lnTo>
                    <a:pt x="3599" y="105"/>
                  </a:lnTo>
                  <a:lnTo>
                    <a:pt x="3495" y="126"/>
                  </a:lnTo>
                  <a:lnTo>
                    <a:pt x="3390" y="105"/>
                  </a:lnTo>
                  <a:lnTo>
                    <a:pt x="3265" y="147"/>
                  </a:lnTo>
                  <a:lnTo>
                    <a:pt x="3223" y="126"/>
                  </a:lnTo>
                  <a:lnTo>
                    <a:pt x="3223" y="105"/>
                  </a:lnTo>
                  <a:lnTo>
                    <a:pt x="3348" y="84"/>
                  </a:lnTo>
                  <a:lnTo>
                    <a:pt x="3432" y="42"/>
                  </a:lnTo>
                  <a:lnTo>
                    <a:pt x="3327" y="42"/>
                  </a:lnTo>
                  <a:lnTo>
                    <a:pt x="3139" y="84"/>
                  </a:lnTo>
                  <a:lnTo>
                    <a:pt x="3076" y="126"/>
                  </a:lnTo>
                  <a:lnTo>
                    <a:pt x="2930" y="210"/>
                  </a:lnTo>
                  <a:lnTo>
                    <a:pt x="2846" y="231"/>
                  </a:lnTo>
                  <a:lnTo>
                    <a:pt x="2700" y="293"/>
                  </a:lnTo>
                  <a:lnTo>
                    <a:pt x="2595" y="419"/>
                  </a:lnTo>
                  <a:lnTo>
                    <a:pt x="2553" y="461"/>
                  </a:lnTo>
                  <a:lnTo>
                    <a:pt x="2386" y="461"/>
                  </a:lnTo>
                  <a:lnTo>
                    <a:pt x="2177" y="335"/>
                  </a:lnTo>
                  <a:lnTo>
                    <a:pt x="2009" y="314"/>
                  </a:lnTo>
                  <a:lnTo>
                    <a:pt x="1821" y="335"/>
                  </a:lnTo>
                  <a:lnTo>
                    <a:pt x="1674" y="231"/>
                  </a:lnTo>
                  <a:lnTo>
                    <a:pt x="1591" y="231"/>
                  </a:lnTo>
                  <a:lnTo>
                    <a:pt x="1507" y="251"/>
                  </a:lnTo>
                  <a:lnTo>
                    <a:pt x="1361" y="147"/>
                  </a:lnTo>
                  <a:lnTo>
                    <a:pt x="1172" y="105"/>
                  </a:lnTo>
                  <a:lnTo>
                    <a:pt x="733" y="84"/>
                  </a:lnTo>
                  <a:lnTo>
                    <a:pt x="503"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1" name="Google Shape;621;p45"/>
            <p:cNvSpPr/>
            <p:nvPr/>
          </p:nvSpPr>
          <p:spPr>
            <a:xfrm>
              <a:off x="3896332" y="2997572"/>
              <a:ext cx="113621" cy="124461"/>
            </a:xfrm>
            <a:custGeom>
              <a:avLst/>
              <a:gdLst/>
              <a:ahLst/>
              <a:cxnLst/>
              <a:rect l="l" t="t" r="r" b="b"/>
              <a:pathLst>
                <a:path w="9542" h="10944" extrusionOk="0">
                  <a:moveTo>
                    <a:pt x="8495" y="0"/>
                  </a:moveTo>
                  <a:lnTo>
                    <a:pt x="1590" y="63"/>
                  </a:lnTo>
                  <a:lnTo>
                    <a:pt x="1632" y="1193"/>
                  </a:lnTo>
                  <a:lnTo>
                    <a:pt x="1088" y="1235"/>
                  </a:lnTo>
                  <a:lnTo>
                    <a:pt x="1088" y="1444"/>
                  </a:lnTo>
                  <a:lnTo>
                    <a:pt x="1151" y="3725"/>
                  </a:lnTo>
                  <a:lnTo>
                    <a:pt x="1046" y="3746"/>
                  </a:lnTo>
                  <a:lnTo>
                    <a:pt x="942" y="3829"/>
                  </a:lnTo>
                  <a:lnTo>
                    <a:pt x="837" y="3767"/>
                  </a:lnTo>
                  <a:lnTo>
                    <a:pt x="691" y="3767"/>
                  </a:lnTo>
                  <a:lnTo>
                    <a:pt x="586" y="3850"/>
                  </a:lnTo>
                  <a:lnTo>
                    <a:pt x="586" y="3976"/>
                  </a:lnTo>
                  <a:lnTo>
                    <a:pt x="649" y="4060"/>
                  </a:lnTo>
                  <a:lnTo>
                    <a:pt x="586" y="4185"/>
                  </a:lnTo>
                  <a:lnTo>
                    <a:pt x="377" y="4457"/>
                  </a:lnTo>
                  <a:lnTo>
                    <a:pt x="335" y="4457"/>
                  </a:lnTo>
                  <a:lnTo>
                    <a:pt x="230" y="4541"/>
                  </a:lnTo>
                  <a:lnTo>
                    <a:pt x="251" y="4645"/>
                  </a:lnTo>
                  <a:lnTo>
                    <a:pt x="314" y="4687"/>
                  </a:lnTo>
                  <a:lnTo>
                    <a:pt x="251" y="4813"/>
                  </a:lnTo>
                  <a:lnTo>
                    <a:pt x="126" y="4897"/>
                  </a:lnTo>
                  <a:lnTo>
                    <a:pt x="105" y="4980"/>
                  </a:lnTo>
                  <a:lnTo>
                    <a:pt x="209" y="5022"/>
                  </a:lnTo>
                  <a:lnTo>
                    <a:pt x="230" y="5127"/>
                  </a:lnTo>
                  <a:lnTo>
                    <a:pt x="168" y="5231"/>
                  </a:lnTo>
                  <a:lnTo>
                    <a:pt x="0" y="5420"/>
                  </a:lnTo>
                  <a:lnTo>
                    <a:pt x="0" y="5545"/>
                  </a:lnTo>
                  <a:lnTo>
                    <a:pt x="63" y="5629"/>
                  </a:lnTo>
                  <a:lnTo>
                    <a:pt x="209" y="5524"/>
                  </a:lnTo>
                  <a:lnTo>
                    <a:pt x="251" y="5545"/>
                  </a:lnTo>
                  <a:lnTo>
                    <a:pt x="251" y="5629"/>
                  </a:lnTo>
                  <a:lnTo>
                    <a:pt x="209" y="5692"/>
                  </a:lnTo>
                  <a:lnTo>
                    <a:pt x="272" y="5734"/>
                  </a:lnTo>
                  <a:lnTo>
                    <a:pt x="230" y="5817"/>
                  </a:lnTo>
                  <a:lnTo>
                    <a:pt x="272" y="5922"/>
                  </a:lnTo>
                  <a:lnTo>
                    <a:pt x="272" y="6047"/>
                  </a:lnTo>
                  <a:lnTo>
                    <a:pt x="314" y="6152"/>
                  </a:lnTo>
                  <a:lnTo>
                    <a:pt x="544" y="6236"/>
                  </a:lnTo>
                  <a:lnTo>
                    <a:pt x="586" y="6319"/>
                  </a:lnTo>
                  <a:lnTo>
                    <a:pt x="544" y="6382"/>
                  </a:lnTo>
                  <a:lnTo>
                    <a:pt x="544" y="6466"/>
                  </a:lnTo>
                  <a:lnTo>
                    <a:pt x="523" y="6487"/>
                  </a:lnTo>
                  <a:lnTo>
                    <a:pt x="586" y="6570"/>
                  </a:lnTo>
                  <a:lnTo>
                    <a:pt x="586" y="6654"/>
                  </a:lnTo>
                  <a:lnTo>
                    <a:pt x="544" y="6675"/>
                  </a:lnTo>
                  <a:lnTo>
                    <a:pt x="670" y="6780"/>
                  </a:lnTo>
                  <a:lnTo>
                    <a:pt x="691" y="6863"/>
                  </a:lnTo>
                  <a:lnTo>
                    <a:pt x="858" y="7052"/>
                  </a:lnTo>
                  <a:lnTo>
                    <a:pt x="963" y="7282"/>
                  </a:lnTo>
                  <a:lnTo>
                    <a:pt x="984" y="7366"/>
                  </a:lnTo>
                  <a:lnTo>
                    <a:pt x="963" y="7491"/>
                  </a:lnTo>
                  <a:lnTo>
                    <a:pt x="942" y="7533"/>
                  </a:lnTo>
                  <a:lnTo>
                    <a:pt x="879" y="7638"/>
                  </a:lnTo>
                  <a:lnTo>
                    <a:pt x="879" y="7826"/>
                  </a:lnTo>
                  <a:lnTo>
                    <a:pt x="984" y="7910"/>
                  </a:lnTo>
                  <a:lnTo>
                    <a:pt x="1109" y="7910"/>
                  </a:lnTo>
                  <a:lnTo>
                    <a:pt x="1172" y="7847"/>
                  </a:lnTo>
                  <a:lnTo>
                    <a:pt x="1318" y="7847"/>
                  </a:lnTo>
                  <a:lnTo>
                    <a:pt x="1402" y="7889"/>
                  </a:lnTo>
                  <a:lnTo>
                    <a:pt x="1360" y="7951"/>
                  </a:lnTo>
                  <a:lnTo>
                    <a:pt x="1381" y="8098"/>
                  </a:lnTo>
                  <a:lnTo>
                    <a:pt x="1465" y="8140"/>
                  </a:lnTo>
                  <a:lnTo>
                    <a:pt x="1590" y="8223"/>
                  </a:lnTo>
                  <a:lnTo>
                    <a:pt x="1695" y="8223"/>
                  </a:lnTo>
                  <a:lnTo>
                    <a:pt x="1779" y="8265"/>
                  </a:lnTo>
                  <a:lnTo>
                    <a:pt x="1821" y="8349"/>
                  </a:lnTo>
                  <a:lnTo>
                    <a:pt x="1925" y="8412"/>
                  </a:lnTo>
                  <a:lnTo>
                    <a:pt x="2030" y="8412"/>
                  </a:lnTo>
                  <a:lnTo>
                    <a:pt x="2093" y="8475"/>
                  </a:lnTo>
                  <a:lnTo>
                    <a:pt x="2051" y="8558"/>
                  </a:lnTo>
                  <a:lnTo>
                    <a:pt x="1988" y="8621"/>
                  </a:lnTo>
                  <a:lnTo>
                    <a:pt x="1946" y="8663"/>
                  </a:lnTo>
                  <a:lnTo>
                    <a:pt x="1904" y="8726"/>
                  </a:lnTo>
                  <a:lnTo>
                    <a:pt x="2030" y="8830"/>
                  </a:lnTo>
                  <a:lnTo>
                    <a:pt x="2134" y="8851"/>
                  </a:lnTo>
                  <a:lnTo>
                    <a:pt x="2155" y="8830"/>
                  </a:lnTo>
                  <a:lnTo>
                    <a:pt x="2260" y="8872"/>
                  </a:lnTo>
                  <a:lnTo>
                    <a:pt x="2323" y="8851"/>
                  </a:lnTo>
                  <a:lnTo>
                    <a:pt x="2511" y="8977"/>
                  </a:lnTo>
                  <a:lnTo>
                    <a:pt x="2532" y="9039"/>
                  </a:lnTo>
                  <a:lnTo>
                    <a:pt x="2553" y="9207"/>
                  </a:lnTo>
                  <a:lnTo>
                    <a:pt x="2616" y="9270"/>
                  </a:lnTo>
                  <a:lnTo>
                    <a:pt x="2720" y="9291"/>
                  </a:lnTo>
                  <a:lnTo>
                    <a:pt x="2762" y="9353"/>
                  </a:lnTo>
                  <a:lnTo>
                    <a:pt x="2741" y="9458"/>
                  </a:lnTo>
                  <a:lnTo>
                    <a:pt x="2783" y="9521"/>
                  </a:lnTo>
                  <a:lnTo>
                    <a:pt x="2992" y="9563"/>
                  </a:lnTo>
                  <a:lnTo>
                    <a:pt x="3076" y="9625"/>
                  </a:lnTo>
                  <a:lnTo>
                    <a:pt x="3076" y="9688"/>
                  </a:lnTo>
                  <a:lnTo>
                    <a:pt x="3076" y="9876"/>
                  </a:lnTo>
                  <a:lnTo>
                    <a:pt x="3160" y="9918"/>
                  </a:lnTo>
                  <a:lnTo>
                    <a:pt x="3264" y="9981"/>
                  </a:lnTo>
                  <a:lnTo>
                    <a:pt x="3306" y="10044"/>
                  </a:lnTo>
                  <a:lnTo>
                    <a:pt x="3306" y="10086"/>
                  </a:lnTo>
                  <a:lnTo>
                    <a:pt x="3348" y="10190"/>
                  </a:lnTo>
                  <a:lnTo>
                    <a:pt x="3390" y="10232"/>
                  </a:lnTo>
                  <a:lnTo>
                    <a:pt x="3474" y="10253"/>
                  </a:lnTo>
                  <a:lnTo>
                    <a:pt x="3515" y="10337"/>
                  </a:lnTo>
                  <a:lnTo>
                    <a:pt x="3662" y="10420"/>
                  </a:lnTo>
                  <a:lnTo>
                    <a:pt x="3766" y="10462"/>
                  </a:lnTo>
                  <a:lnTo>
                    <a:pt x="3829" y="10441"/>
                  </a:lnTo>
                  <a:lnTo>
                    <a:pt x="3871" y="10399"/>
                  </a:lnTo>
                  <a:lnTo>
                    <a:pt x="3934" y="10337"/>
                  </a:lnTo>
                  <a:lnTo>
                    <a:pt x="4143" y="10337"/>
                  </a:lnTo>
                  <a:lnTo>
                    <a:pt x="4185" y="10399"/>
                  </a:lnTo>
                  <a:lnTo>
                    <a:pt x="4227" y="10399"/>
                  </a:lnTo>
                  <a:lnTo>
                    <a:pt x="4331" y="10337"/>
                  </a:lnTo>
                  <a:lnTo>
                    <a:pt x="4394" y="10295"/>
                  </a:lnTo>
                  <a:lnTo>
                    <a:pt x="4436" y="10211"/>
                  </a:lnTo>
                  <a:lnTo>
                    <a:pt x="4562" y="10211"/>
                  </a:lnTo>
                  <a:lnTo>
                    <a:pt x="4624" y="10232"/>
                  </a:lnTo>
                  <a:lnTo>
                    <a:pt x="4708" y="10399"/>
                  </a:lnTo>
                  <a:lnTo>
                    <a:pt x="4750" y="10462"/>
                  </a:lnTo>
                  <a:lnTo>
                    <a:pt x="4813" y="10525"/>
                  </a:lnTo>
                  <a:lnTo>
                    <a:pt x="4938" y="10567"/>
                  </a:lnTo>
                  <a:lnTo>
                    <a:pt x="5022" y="10630"/>
                  </a:lnTo>
                  <a:lnTo>
                    <a:pt x="5043" y="10734"/>
                  </a:lnTo>
                  <a:lnTo>
                    <a:pt x="5085" y="10755"/>
                  </a:lnTo>
                  <a:lnTo>
                    <a:pt x="5126" y="10839"/>
                  </a:lnTo>
                  <a:lnTo>
                    <a:pt x="5126" y="10923"/>
                  </a:lnTo>
                  <a:lnTo>
                    <a:pt x="5294" y="10923"/>
                  </a:lnTo>
                  <a:lnTo>
                    <a:pt x="5336" y="10944"/>
                  </a:lnTo>
                  <a:lnTo>
                    <a:pt x="5357" y="10923"/>
                  </a:lnTo>
                  <a:lnTo>
                    <a:pt x="5336" y="10860"/>
                  </a:lnTo>
                  <a:lnTo>
                    <a:pt x="5336" y="10776"/>
                  </a:lnTo>
                  <a:lnTo>
                    <a:pt x="5398" y="10713"/>
                  </a:lnTo>
                  <a:lnTo>
                    <a:pt x="5503" y="10755"/>
                  </a:lnTo>
                  <a:lnTo>
                    <a:pt x="5671" y="10818"/>
                  </a:lnTo>
                  <a:lnTo>
                    <a:pt x="5754" y="10776"/>
                  </a:lnTo>
                  <a:lnTo>
                    <a:pt x="5859" y="10818"/>
                  </a:lnTo>
                  <a:lnTo>
                    <a:pt x="5859" y="10923"/>
                  </a:lnTo>
                  <a:lnTo>
                    <a:pt x="6005" y="10944"/>
                  </a:lnTo>
                  <a:lnTo>
                    <a:pt x="6068" y="10944"/>
                  </a:lnTo>
                  <a:lnTo>
                    <a:pt x="6068" y="10860"/>
                  </a:lnTo>
                  <a:lnTo>
                    <a:pt x="6131" y="10776"/>
                  </a:lnTo>
                  <a:lnTo>
                    <a:pt x="6215" y="10818"/>
                  </a:lnTo>
                  <a:lnTo>
                    <a:pt x="6235" y="10776"/>
                  </a:lnTo>
                  <a:lnTo>
                    <a:pt x="6340" y="10776"/>
                  </a:lnTo>
                  <a:lnTo>
                    <a:pt x="6487" y="10734"/>
                  </a:lnTo>
                  <a:lnTo>
                    <a:pt x="6696" y="10713"/>
                  </a:lnTo>
                  <a:lnTo>
                    <a:pt x="6821" y="10755"/>
                  </a:lnTo>
                  <a:lnTo>
                    <a:pt x="6947" y="10713"/>
                  </a:lnTo>
                  <a:lnTo>
                    <a:pt x="7010" y="10609"/>
                  </a:lnTo>
                  <a:lnTo>
                    <a:pt x="7135" y="10525"/>
                  </a:lnTo>
                  <a:lnTo>
                    <a:pt x="7219" y="10420"/>
                  </a:lnTo>
                  <a:lnTo>
                    <a:pt x="7261" y="10399"/>
                  </a:lnTo>
                  <a:lnTo>
                    <a:pt x="7323" y="10337"/>
                  </a:lnTo>
                  <a:lnTo>
                    <a:pt x="7428" y="10232"/>
                  </a:lnTo>
                  <a:lnTo>
                    <a:pt x="7470" y="10232"/>
                  </a:lnTo>
                  <a:lnTo>
                    <a:pt x="7595" y="10023"/>
                  </a:lnTo>
                  <a:lnTo>
                    <a:pt x="7805" y="9814"/>
                  </a:lnTo>
                  <a:lnTo>
                    <a:pt x="7763" y="9604"/>
                  </a:lnTo>
                  <a:lnTo>
                    <a:pt x="7700" y="9563"/>
                  </a:lnTo>
                  <a:lnTo>
                    <a:pt x="7679" y="9353"/>
                  </a:lnTo>
                  <a:lnTo>
                    <a:pt x="7595" y="9249"/>
                  </a:lnTo>
                  <a:lnTo>
                    <a:pt x="7554" y="9144"/>
                  </a:lnTo>
                  <a:lnTo>
                    <a:pt x="7470" y="9060"/>
                  </a:lnTo>
                  <a:lnTo>
                    <a:pt x="7365" y="9060"/>
                  </a:lnTo>
                  <a:lnTo>
                    <a:pt x="7323" y="8998"/>
                  </a:lnTo>
                  <a:lnTo>
                    <a:pt x="7323" y="8956"/>
                  </a:lnTo>
                  <a:lnTo>
                    <a:pt x="7219" y="8893"/>
                  </a:lnTo>
                  <a:lnTo>
                    <a:pt x="7114" y="8726"/>
                  </a:lnTo>
                  <a:lnTo>
                    <a:pt x="7072" y="8684"/>
                  </a:lnTo>
                  <a:lnTo>
                    <a:pt x="7051" y="8621"/>
                  </a:lnTo>
                  <a:lnTo>
                    <a:pt x="6947" y="8516"/>
                  </a:lnTo>
                  <a:lnTo>
                    <a:pt x="6905" y="8433"/>
                  </a:lnTo>
                  <a:lnTo>
                    <a:pt x="6633" y="8433"/>
                  </a:lnTo>
                  <a:lnTo>
                    <a:pt x="6549" y="8412"/>
                  </a:lnTo>
                  <a:lnTo>
                    <a:pt x="6507" y="8328"/>
                  </a:lnTo>
                  <a:lnTo>
                    <a:pt x="6591" y="8203"/>
                  </a:lnTo>
                  <a:lnTo>
                    <a:pt x="6654" y="8161"/>
                  </a:lnTo>
                  <a:lnTo>
                    <a:pt x="6654" y="8035"/>
                  </a:lnTo>
                  <a:lnTo>
                    <a:pt x="6800" y="8056"/>
                  </a:lnTo>
                  <a:lnTo>
                    <a:pt x="6905" y="8035"/>
                  </a:lnTo>
                  <a:lnTo>
                    <a:pt x="6947" y="8098"/>
                  </a:lnTo>
                  <a:lnTo>
                    <a:pt x="7031" y="8098"/>
                  </a:lnTo>
                  <a:lnTo>
                    <a:pt x="7051" y="8035"/>
                  </a:lnTo>
                  <a:lnTo>
                    <a:pt x="7135" y="7951"/>
                  </a:lnTo>
                  <a:lnTo>
                    <a:pt x="7156" y="7700"/>
                  </a:lnTo>
                  <a:lnTo>
                    <a:pt x="7135" y="7470"/>
                  </a:lnTo>
                  <a:lnTo>
                    <a:pt x="7177" y="7303"/>
                  </a:lnTo>
                  <a:lnTo>
                    <a:pt x="7282" y="7177"/>
                  </a:lnTo>
                  <a:lnTo>
                    <a:pt x="7282" y="7052"/>
                  </a:lnTo>
                  <a:lnTo>
                    <a:pt x="7240" y="6968"/>
                  </a:lnTo>
                  <a:lnTo>
                    <a:pt x="7282" y="6863"/>
                  </a:lnTo>
                  <a:lnTo>
                    <a:pt x="7386" y="6696"/>
                  </a:lnTo>
                  <a:lnTo>
                    <a:pt x="7428" y="6633"/>
                  </a:lnTo>
                  <a:lnTo>
                    <a:pt x="7470" y="6633"/>
                  </a:lnTo>
                  <a:lnTo>
                    <a:pt x="7533" y="6654"/>
                  </a:lnTo>
                  <a:lnTo>
                    <a:pt x="7658" y="6215"/>
                  </a:lnTo>
                  <a:lnTo>
                    <a:pt x="7700" y="6026"/>
                  </a:lnTo>
                  <a:lnTo>
                    <a:pt x="7888" y="5922"/>
                  </a:lnTo>
                  <a:lnTo>
                    <a:pt x="7888" y="5817"/>
                  </a:lnTo>
                  <a:lnTo>
                    <a:pt x="8014" y="5608"/>
                  </a:lnTo>
                  <a:lnTo>
                    <a:pt x="8056" y="5503"/>
                  </a:lnTo>
                  <a:lnTo>
                    <a:pt x="8160" y="5482"/>
                  </a:lnTo>
                  <a:lnTo>
                    <a:pt x="8202" y="5482"/>
                  </a:lnTo>
                  <a:lnTo>
                    <a:pt x="8265" y="5294"/>
                  </a:lnTo>
                  <a:lnTo>
                    <a:pt x="8412" y="5022"/>
                  </a:lnTo>
                  <a:lnTo>
                    <a:pt x="8412" y="4813"/>
                  </a:lnTo>
                  <a:lnTo>
                    <a:pt x="8495" y="4666"/>
                  </a:lnTo>
                  <a:lnTo>
                    <a:pt x="8516" y="4604"/>
                  </a:lnTo>
                  <a:lnTo>
                    <a:pt x="8495" y="4604"/>
                  </a:lnTo>
                  <a:lnTo>
                    <a:pt x="8474" y="4478"/>
                  </a:lnTo>
                  <a:lnTo>
                    <a:pt x="8391" y="4248"/>
                  </a:lnTo>
                  <a:lnTo>
                    <a:pt x="8412" y="4122"/>
                  </a:lnTo>
                  <a:lnTo>
                    <a:pt x="8474" y="4039"/>
                  </a:lnTo>
                  <a:lnTo>
                    <a:pt x="8474" y="3934"/>
                  </a:lnTo>
                  <a:lnTo>
                    <a:pt x="8579" y="3809"/>
                  </a:lnTo>
                  <a:lnTo>
                    <a:pt x="8621" y="3516"/>
                  </a:lnTo>
                  <a:lnTo>
                    <a:pt x="8684" y="3327"/>
                  </a:lnTo>
                  <a:lnTo>
                    <a:pt x="8725" y="3285"/>
                  </a:lnTo>
                  <a:lnTo>
                    <a:pt x="8684" y="3223"/>
                  </a:lnTo>
                  <a:lnTo>
                    <a:pt x="8621" y="3202"/>
                  </a:lnTo>
                  <a:lnTo>
                    <a:pt x="8704" y="3076"/>
                  </a:lnTo>
                  <a:lnTo>
                    <a:pt x="8704" y="2930"/>
                  </a:lnTo>
                  <a:lnTo>
                    <a:pt x="8746" y="2909"/>
                  </a:lnTo>
                  <a:lnTo>
                    <a:pt x="8914" y="2909"/>
                  </a:lnTo>
                  <a:lnTo>
                    <a:pt x="8914" y="2825"/>
                  </a:lnTo>
                  <a:lnTo>
                    <a:pt x="8914" y="2783"/>
                  </a:lnTo>
                  <a:lnTo>
                    <a:pt x="8914" y="2721"/>
                  </a:lnTo>
                  <a:lnTo>
                    <a:pt x="9018" y="2700"/>
                  </a:lnTo>
                  <a:lnTo>
                    <a:pt x="9102" y="2658"/>
                  </a:lnTo>
                  <a:lnTo>
                    <a:pt x="9228" y="2658"/>
                  </a:lnTo>
                  <a:lnTo>
                    <a:pt x="9248" y="2574"/>
                  </a:lnTo>
                  <a:lnTo>
                    <a:pt x="9353" y="2553"/>
                  </a:lnTo>
                  <a:lnTo>
                    <a:pt x="9458" y="2490"/>
                  </a:lnTo>
                  <a:lnTo>
                    <a:pt x="9541" y="2386"/>
                  </a:lnTo>
                  <a:lnTo>
                    <a:pt x="9479" y="2386"/>
                  </a:lnTo>
                  <a:lnTo>
                    <a:pt x="9479" y="2302"/>
                  </a:lnTo>
                  <a:lnTo>
                    <a:pt x="9353" y="2239"/>
                  </a:lnTo>
                  <a:lnTo>
                    <a:pt x="9248" y="2239"/>
                  </a:lnTo>
                  <a:lnTo>
                    <a:pt x="9248" y="2135"/>
                  </a:lnTo>
                  <a:lnTo>
                    <a:pt x="8997" y="1946"/>
                  </a:lnTo>
                  <a:lnTo>
                    <a:pt x="8914" y="1946"/>
                  </a:lnTo>
                  <a:lnTo>
                    <a:pt x="8809" y="1737"/>
                  </a:lnTo>
                  <a:lnTo>
                    <a:pt x="8725" y="1507"/>
                  </a:lnTo>
                  <a:lnTo>
                    <a:pt x="8746" y="1256"/>
                  </a:lnTo>
                  <a:lnTo>
                    <a:pt x="8725" y="1047"/>
                  </a:lnTo>
                  <a:lnTo>
                    <a:pt x="8579" y="628"/>
                  </a:lnTo>
                  <a:lnTo>
                    <a:pt x="8579" y="524"/>
                  </a:lnTo>
                  <a:lnTo>
                    <a:pt x="8600" y="503"/>
                  </a:lnTo>
                  <a:lnTo>
                    <a:pt x="8621" y="565"/>
                  </a:lnTo>
                  <a:lnTo>
                    <a:pt x="8642" y="607"/>
                  </a:lnTo>
                  <a:lnTo>
                    <a:pt x="8684" y="607"/>
                  </a:lnTo>
                  <a:lnTo>
                    <a:pt x="8684" y="565"/>
                  </a:lnTo>
                  <a:lnTo>
                    <a:pt x="8579" y="419"/>
                  </a:lnTo>
                  <a:lnTo>
                    <a:pt x="8516" y="252"/>
                  </a:lnTo>
                  <a:lnTo>
                    <a:pt x="8495" y="210"/>
                  </a:lnTo>
                  <a:lnTo>
                    <a:pt x="8495" y="189"/>
                  </a:lnTo>
                  <a:lnTo>
                    <a:pt x="8495" y="168"/>
                  </a:lnTo>
                  <a:lnTo>
                    <a:pt x="8495" y="147"/>
                  </a:lnTo>
                  <a:lnTo>
                    <a:pt x="8474" y="84"/>
                  </a:lnTo>
                  <a:lnTo>
                    <a:pt x="8495" y="42"/>
                  </a:lnTo>
                  <a:lnTo>
                    <a:pt x="8495"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2" name="Google Shape;622;p45"/>
            <p:cNvSpPr/>
            <p:nvPr/>
          </p:nvSpPr>
          <p:spPr>
            <a:xfrm>
              <a:off x="3973815" y="3045871"/>
              <a:ext cx="104655" cy="75923"/>
            </a:xfrm>
            <a:custGeom>
              <a:avLst/>
              <a:gdLst/>
              <a:ahLst/>
              <a:cxnLst/>
              <a:rect l="l" t="t" r="r" b="b"/>
              <a:pathLst>
                <a:path w="8789" h="6676" extrusionOk="0">
                  <a:moveTo>
                    <a:pt x="2511" y="1"/>
                  </a:moveTo>
                  <a:lnTo>
                    <a:pt x="2344" y="336"/>
                  </a:lnTo>
                  <a:lnTo>
                    <a:pt x="2239" y="336"/>
                  </a:lnTo>
                  <a:lnTo>
                    <a:pt x="2218" y="419"/>
                  </a:lnTo>
                  <a:lnTo>
                    <a:pt x="2093" y="398"/>
                  </a:lnTo>
                  <a:lnTo>
                    <a:pt x="2009" y="357"/>
                  </a:lnTo>
                  <a:lnTo>
                    <a:pt x="1988" y="419"/>
                  </a:lnTo>
                  <a:lnTo>
                    <a:pt x="1905" y="566"/>
                  </a:lnTo>
                  <a:lnTo>
                    <a:pt x="1905" y="775"/>
                  </a:lnTo>
                  <a:lnTo>
                    <a:pt x="1758" y="1047"/>
                  </a:lnTo>
                  <a:lnTo>
                    <a:pt x="1695" y="1235"/>
                  </a:lnTo>
                  <a:lnTo>
                    <a:pt x="1653" y="1235"/>
                  </a:lnTo>
                  <a:lnTo>
                    <a:pt x="1549" y="1256"/>
                  </a:lnTo>
                  <a:lnTo>
                    <a:pt x="1507" y="1361"/>
                  </a:lnTo>
                  <a:lnTo>
                    <a:pt x="1381" y="1570"/>
                  </a:lnTo>
                  <a:lnTo>
                    <a:pt x="1381" y="1675"/>
                  </a:lnTo>
                  <a:lnTo>
                    <a:pt x="1193" y="1779"/>
                  </a:lnTo>
                  <a:lnTo>
                    <a:pt x="1151" y="1968"/>
                  </a:lnTo>
                  <a:lnTo>
                    <a:pt x="1026" y="2407"/>
                  </a:lnTo>
                  <a:lnTo>
                    <a:pt x="963" y="2386"/>
                  </a:lnTo>
                  <a:lnTo>
                    <a:pt x="921" y="2386"/>
                  </a:lnTo>
                  <a:lnTo>
                    <a:pt x="879" y="2449"/>
                  </a:lnTo>
                  <a:lnTo>
                    <a:pt x="775" y="2616"/>
                  </a:lnTo>
                  <a:lnTo>
                    <a:pt x="733" y="2721"/>
                  </a:lnTo>
                  <a:lnTo>
                    <a:pt x="775" y="2805"/>
                  </a:lnTo>
                  <a:lnTo>
                    <a:pt x="775" y="2930"/>
                  </a:lnTo>
                  <a:lnTo>
                    <a:pt x="670" y="3056"/>
                  </a:lnTo>
                  <a:lnTo>
                    <a:pt x="628" y="3223"/>
                  </a:lnTo>
                  <a:lnTo>
                    <a:pt x="649" y="3453"/>
                  </a:lnTo>
                  <a:lnTo>
                    <a:pt x="628" y="3704"/>
                  </a:lnTo>
                  <a:lnTo>
                    <a:pt x="544" y="3788"/>
                  </a:lnTo>
                  <a:lnTo>
                    <a:pt x="524" y="3851"/>
                  </a:lnTo>
                  <a:lnTo>
                    <a:pt x="440" y="3851"/>
                  </a:lnTo>
                  <a:lnTo>
                    <a:pt x="398" y="3788"/>
                  </a:lnTo>
                  <a:lnTo>
                    <a:pt x="293" y="3809"/>
                  </a:lnTo>
                  <a:lnTo>
                    <a:pt x="147" y="3788"/>
                  </a:lnTo>
                  <a:lnTo>
                    <a:pt x="147" y="3914"/>
                  </a:lnTo>
                  <a:lnTo>
                    <a:pt x="84" y="3956"/>
                  </a:lnTo>
                  <a:lnTo>
                    <a:pt x="0" y="4081"/>
                  </a:lnTo>
                  <a:lnTo>
                    <a:pt x="42" y="4165"/>
                  </a:lnTo>
                  <a:lnTo>
                    <a:pt x="126" y="4186"/>
                  </a:lnTo>
                  <a:lnTo>
                    <a:pt x="398" y="4186"/>
                  </a:lnTo>
                  <a:lnTo>
                    <a:pt x="440" y="4269"/>
                  </a:lnTo>
                  <a:lnTo>
                    <a:pt x="544" y="4374"/>
                  </a:lnTo>
                  <a:lnTo>
                    <a:pt x="565" y="4437"/>
                  </a:lnTo>
                  <a:lnTo>
                    <a:pt x="607" y="4479"/>
                  </a:lnTo>
                  <a:lnTo>
                    <a:pt x="712" y="4646"/>
                  </a:lnTo>
                  <a:lnTo>
                    <a:pt x="816" y="4709"/>
                  </a:lnTo>
                  <a:lnTo>
                    <a:pt x="816" y="4751"/>
                  </a:lnTo>
                  <a:lnTo>
                    <a:pt x="858" y="4813"/>
                  </a:lnTo>
                  <a:lnTo>
                    <a:pt x="963" y="4813"/>
                  </a:lnTo>
                  <a:lnTo>
                    <a:pt x="1047" y="4897"/>
                  </a:lnTo>
                  <a:lnTo>
                    <a:pt x="1088" y="5002"/>
                  </a:lnTo>
                  <a:lnTo>
                    <a:pt x="1172" y="5106"/>
                  </a:lnTo>
                  <a:lnTo>
                    <a:pt x="1193" y="5316"/>
                  </a:lnTo>
                  <a:lnTo>
                    <a:pt x="1256" y="5357"/>
                  </a:lnTo>
                  <a:lnTo>
                    <a:pt x="1298" y="5567"/>
                  </a:lnTo>
                  <a:lnTo>
                    <a:pt x="1340" y="5525"/>
                  </a:lnTo>
                  <a:lnTo>
                    <a:pt x="1402" y="5629"/>
                  </a:lnTo>
                  <a:lnTo>
                    <a:pt x="1507" y="5588"/>
                  </a:lnTo>
                  <a:lnTo>
                    <a:pt x="1612" y="5629"/>
                  </a:lnTo>
                  <a:lnTo>
                    <a:pt x="1612" y="5964"/>
                  </a:lnTo>
                  <a:lnTo>
                    <a:pt x="1695" y="6069"/>
                  </a:lnTo>
                  <a:lnTo>
                    <a:pt x="1821" y="6090"/>
                  </a:lnTo>
                  <a:lnTo>
                    <a:pt x="1967" y="6048"/>
                  </a:lnTo>
                  <a:lnTo>
                    <a:pt x="2093" y="6090"/>
                  </a:lnTo>
                  <a:lnTo>
                    <a:pt x="2386" y="6069"/>
                  </a:lnTo>
                  <a:lnTo>
                    <a:pt x="2490" y="6152"/>
                  </a:lnTo>
                  <a:lnTo>
                    <a:pt x="2721" y="6383"/>
                  </a:lnTo>
                  <a:lnTo>
                    <a:pt x="2867" y="6466"/>
                  </a:lnTo>
                  <a:lnTo>
                    <a:pt x="2951" y="6571"/>
                  </a:lnTo>
                  <a:lnTo>
                    <a:pt x="3055" y="6613"/>
                  </a:lnTo>
                  <a:lnTo>
                    <a:pt x="3244" y="6613"/>
                  </a:lnTo>
                  <a:lnTo>
                    <a:pt x="3369" y="6676"/>
                  </a:lnTo>
                  <a:lnTo>
                    <a:pt x="3537" y="6634"/>
                  </a:lnTo>
                  <a:lnTo>
                    <a:pt x="3641" y="6676"/>
                  </a:lnTo>
                  <a:lnTo>
                    <a:pt x="3850" y="6676"/>
                  </a:lnTo>
                  <a:lnTo>
                    <a:pt x="3997" y="6424"/>
                  </a:lnTo>
                  <a:lnTo>
                    <a:pt x="4060" y="6362"/>
                  </a:lnTo>
                  <a:lnTo>
                    <a:pt x="4164" y="6299"/>
                  </a:lnTo>
                  <a:lnTo>
                    <a:pt x="4269" y="6299"/>
                  </a:lnTo>
                  <a:lnTo>
                    <a:pt x="4311" y="6278"/>
                  </a:lnTo>
                  <a:lnTo>
                    <a:pt x="4583" y="6257"/>
                  </a:lnTo>
                  <a:lnTo>
                    <a:pt x="4645" y="6278"/>
                  </a:lnTo>
                  <a:lnTo>
                    <a:pt x="4729" y="6404"/>
                  </a:lnTo>
                  <a:lnTo>
                    <a:pt x="4834" y="6466"/>
                  </a:lnTo>
                  <a:lnTo>
                    <a:pt x="5043" y="6424"/>
                  </a:lnTo>
                  <a:lnTo>
                    <a:pt x="5210" y="6424"/>
                  </a:lnTo>
                  <a:lnTo>
                    <a:pt x="5252" y="6320"/>
                  </a:lnTo>
                  <a:lnTo>
                    <a:pt x="5441" y="6257"/>
                  </a:lnTo>
                  <a:lnTo>
                    <a:pt x="5629" y="6215"/>
                  </a:lnTo>
                  <a:lnTo>
                    <a:pt x="5775" y="6152"/>
                  </a:lnTo>
                  <a:lnTo>
                    <a:pt x="5880" y="6069"/>
                  </a:lnTo>
                  <a:lnTo>
                    <a:pt x="5943" y="5964"/>
                  </a:lnTo>
                  <a:lnTo>
                    <a:pt x="6068" y="5880"/>
                  </a:lnTo>
                  <a:lnTo>
                    <a:pt x="6173" y="5880"/>
                  </a:lnTo>
                  <a:lnTo>
                    <a:pt x="6278" y="5797"/>
                  </a:lnTo>
                  <a:lnTo>
                    <a:pt x="7010" y="5797"/>
                  </a:lnTo>
                  <a:lnTo>
                    <a:pt x="8788" y="4018"/>
                  </a:lnTo>
                  <a:lnTo>
                    <a:pt x="8056" y="4018"/>
                  </a:lnTo>
                  <a:lnTo>
                    <a:pt x="6361" y="3495"/>
                  </a:lnTo>
                  <a:lnTo>
                    <a:pt x="6215" y="3370"/>
                  </a:lnTo>
                  <a:lnTo>
                    <a:pt x="6006" y="3349"/>
                  </a:lnTo>
                  <a:lnTo>
                    <a:pt x="5943" y="3160"/>
                  </a:lnTo>
                  <a:lnTo>
                    <a:pt x="5964" y="3014"/>
                  </a:lnTo>
                  <a:lnTo>
                    <a:pt x="5796" y="2930"/>
                  </a:lnTo>
                  <a:lnTo>
                    <a:pt x="5692" y="2616"/>
                  </a:lnTo>
                  <a:lnTo>
                    <a:pt x="5650" y="2386"/>
                  </a:lnTo>
                  <a:lnTo>
                    <a:pt x="5692" y="2323"/>
                  </a:lnTo>
                  <a:lnTo>
                    <a:pt x="5587" y="2282"/>
                  </a:lnTo>
                  <a:lnTo>
                    <a:pt x="5441" y="2303"/>
                  </a:lnTo>
                  <a:lnTo>
                    <a:pt x="5315" y="2386"/>
                  </a:lnTo>
                  <a:lnTo>
                    <a:pt x="5106" y="2386"/>
                  </a:lnTo>
                  <a:lnTo>
                    <a:pt x="5022" y="2323"/>
                  </a:lnTo>
                  <a:lnTo>
                    <a:pt x="5127" y="2198"/>
                  </a:lnTo>
                  <a:lnTo>
                    <a:pt x="5127" y="2093"/>
                  </a:lnTo>
                  <a:lnTo>
                    <a:pt x="5169" y="1989"/>
                  </a:lnTo>
                  <a:lnTo>
                    <a:pt x="5169" y="1821"/>
                  </a:lnTo>
                  <a:lnTo>
                    <a:pt x="5210" y="1717"/>
                  </a:lnTo>
                  <a:lnTo>
                    <a:pt x="5252" y="1591"/>
                  </a:lnTo>
                  <a:lnTo>
                    <a:pt x="5357" y="1570"/>
                  </a:lnTo>
                  <a:lnTo>
                    <a:pt x="5210" y="1361"/>
                  </a:lnTo>
                  <a:lnTo>
                    <a:pt x="5127" y="1361"/>
                  </a:lnTo>
                  <a:lnTo>
                    <a:pt x="5106" y="1277"/>
                  </a:lnTo>
                  <a:lnTo>
                    <a:pt x="5064" y="1173"/>
                  </a:lnTo>
                  <a:lnTo>
                    <a:pt x="4959" y="1026"/>
                  </a:lnTo>
                  <a:lnTo>
                    <a:pt x="4855" y="984"/>
                  </a:lnTo>
                  <a:lnTo>
                    <a:pt x="4687" y="838"/>
                  </a:lnTo>
                  <a:lnTo>
                    <a:pt x="4541" y="733"/>
                  </a:lnTo>
                  <a:lnTo>
                    <a:pt x="4520" y="671"/>
                  </a:lnTo>
                  <a:lnTo>
                    <a:pt x="4415" y="671"/>
                  </a:lnTo>
                  <a:lnTo>
                    <a:pt x="4394" y="629"/>
                  </a:lnTo>
                  <a:lnTo>
                    <a:pt x="4227" y="629"/>
                  </a:lnTo>
                  <a:lnTo>
                    <a:pt x="4185" y="524"/>
                  </a:lnTo>
                  <a:lnTo>
                    <a:pt x="3976" y="336"/>
                  </a:lnTo>
                  <a:lnTo>
                    <a:pt x="3871" y="315"/>
                  </a:lnTo>
                  <a:lnTo>
                    <a:pt x="3788" y="231"/>
                  </a:lnTo>
                  <a:lnTo>
                    <a:pt x="3662" y="210"/>
                  </a:lnTo>
                  <a:lnTo>
                    <a:pt x="3578" y="231"/>
                  </a:lnTo>
                  <a:lnTo>
                    <a:pt x="3557" y="252"/>
                  </a:lnTo>
                  <a:lnTo>
                    <a:pt x="3369" y="106"/>
                  </a:lnTo>
                  <a:lnTo>
                    <a:pt x="3265" y="106"/>
                  </a:lnTo>
                  <a:lnTo>
                    <a:pt x="3223" y="147"/>
                  </a:lnTo>
                  <a:lnTo>
                    <a:pt x="3139" y="85"/>
                  </a:lnTo>
                  <a:lnTo>
                    <a:pt x="3034" y="106"/>
                  </a:lnTo>
                  <a:lnTo>
                    <a:pt x="2930" y="189"/>
                  </a:lnTo>
                  <a:lnTo>
                    <a:pt x="2825" y="189"/>
                  </a:lnTo>
                  <a:lnTo>
                    <a:pt x="2595" y="106"/>
                  </a:lnTo>
                  <a:lnTo>
                    <a:pt x="2553" y="43"/>
                  </a:lnTo>
                  <a:lnTo>
                    <a:pt x="2511"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3" name="Google Shape;623;p45"/>
            <p:cNvSpPr/>
            <p:nvPr/>
          </p:nvSpPr>
          <p:spPr>
            <a:xfrm>
              <a:off x="3996236" y="3024695"/>
              <a:ext cx="46106" cy="39042"/>
            </a:xfrm>
            <a:custGeom>
              <a:avLst/>
              <a:gdLst/>
              <a:ahLst/>
              <a:cxnLst/>
              <a:rect l="l" t="t" r="r" b="b"/>
              <a:pathLst>
                <a:path w="3872" h="3433" extrusionOk="0">
                  <a:moveTo>
                    <a:pt x="1151" y="1"/>
                  </a:moveTo>
                  <a:lnTo>
                    <a:pt x="1068" y="105"/>
                  </a:lnTo>
                  <a:lnTo>
                    <a:pt x="963" y="168"/>
                  </a:lnTo>
                  <a:lnTo>
                    <a:pt x="858" y="189"/>
                  </a:lnTo>
                  <a:lnTo>
                    <a:pt x="838" y="273"/>
                  </a:lnTo>
                  <a:lnTo>
                    <a:pt x="712" y="273"/>
                  </a:lnTo>
                  <a:lnTo>
                    <a:pt x="628" y="315"/>
                  </a:lnTo>
                  <a:lnTo>
                    <a:pt x="524" y="336"/>
                  </a:lnTo>
                  <a:lnTo>
                    <a:pt x="524" y="398"/>
                  </a:lnTo>
                  <a:lnTo>
                    <a:pt x="524" y="440"/>
                  </a:lnTo>
                  <a:lnTo>
                    <a:pt x="524" y="524"/>
                  </a:lnTo>
                  <a:lnTo>
                    <a:pt x="356" y="524"/>
                  </a:lnTo>
                  <a:lnTo>
                    <a:pt x="314" y="545"/>
                  </a:lnTo>
                  <a:lnTo>
                    <a:pt x="314" y="691"/>
                  </a:lnTo>
                  <a:lnTo>
                    <a:pt x="231" y="817"/>
                  </a:lnTo>
                  <a:lnTo>
                    <a:pt x="294" y="838"/>
                  </a:lnTo>
                  <a:lnTo>
                    <a:pt x="335" y="900"/>
                  </a:lnTo>
                  <a:lnTo>
                    <a:pt x="294" y="942"/>
                  </a:lnTo>
                  <a:lnTo>
                    <a:pt x="231" y="1131"/>
                  </a:lnTo>
                  <a:lnTo>
                    <a:pt x="189" y="1424"/>
                  </a:lnTo>
                  <a:lnTo>
                    <a:pt x="84" y="1549"/>
                  </a:lnTo>
                  <a:lnTo>
                    <a:pt x="84" y="1654"/>
                  </a:lnTo>
                  <a:lnTo>
                    <a:pt x="22" y="1737"/>
                  </a:lnTo>
                  <a:lnTo>
                    <a:pt x="1" y="1863"/>
                  </a:lnTo>
                  <a:lnTo>
                    <a:pt x="84" y="2093"/>
                  </a:lnTo>
                  <a:lnTo>
                    <a:pt x="105" y="2219"/>
                  </a:lnTo>
                  <a:lnTo>
                    <a:pt x="126" y="2219"/>
                  </a:lnTo>
                  <a:lnTo>
                    <a:pt x="210" y="2260"/>
                  </a:lnTo>
                  <a:lnTo>
                    <a:pt x="335" y="2281"/>
                  </a:lnTo>
                  <a:lnTo>
                    <a:pt x="356" y="2198"/>
                  </a:lnTo>
                  <a:lnTo>
                    <a:pt x="461" y="2198"/>
                  </a:lnTo>
                  <a:lnTo>
                    <a:pt x="628" y="1863"/>
                  </a:lnTo>
                  <a:lnTo>
                    <a:pt x="670" y="1905"/>
                  </a:lnTo>
                  <a:lnTo>
                    <a:pt x="712" y="1968"/>
                  </a:lnTo>
                  <a:lnTo>
                    <a:pt x="942" y="2051"/>
                  </a:lnTo>
                  <a:lnTo>
                    <a:pt x="1047" y="2051"/>
                  </a:lnTo>
                  <a:lnTo>
                    <a:pt x="1151" y="1968"/>
                  </a:lnTo>
                  <a:lnTo>
                    <a:pt x="1256" y="1947"/>
                  </a:lnTo>
                  <a:lnTo>
                    <a:pt x="1340" y="2009"/>
                  </a:lnTo>
                  <a:lnTo>
                    <a:pt x="1382" y="1968"/>
                  </a:lnTo>
                  <a:lnTo>
                    <a:pt x="1486" y="1968"/>
                  </a:lnTo>
                  <a:lnTo>
                    <a:pt x="1674" y="2114"/>
                  </a:lnTo>
                  <a:lnTo>
                    <a:pt x="1695" y="2093"/>
                  </a:lnTo>
                  <a:lnTo>
                    <a:pt x="1779" y="2072"/>
                  </a:lnTo>
                  <a:lnTo>
                    <a:pt x="1905" y="2093"/>
                  </a:lnTo>
                  <a:lnTo>
                    <a:pt x="1988" y="2177"/>
                  </a:lnTo>
                  <a:lnTo>
                    <a:pt x="2093" y="2198"/>
                  </a:lnTo>
                  <a:lnTo>
                    <a:pt x="2302" y="2386"/>
                  </a:lnTo>
                  <a:lnTo>
                    <a:pt x="2344" y="2491"/>
                  </a:lnTo>
                  <a:lnTo>
                    <a:pt x="2511" y="2491"/>
                  </a:lnTo>
                  <a:lnTo>
                    <a:pt x="2532" y="2533"/>
                  </a:lnTo>
                  <a:lnTo>
                    <a:pt x="2637" y="2533"/>
                  </a:lnTo>
                  <a:lnTo>
                    <a:pt x="2658" y="2595"/>
                  </a:lnTo>
                  <a:lnTo>
                    <a:pt x="2804" y="2700"/>
                  </a:lnTo>
                  <a:lnTo>
                    <a:pt x="2972" y="2846"/>
                  </a:lnTo>
                  <a:lnTo>
                    <a:pt x="3076" y="2888"/>
                  </a:lnTo>
                  <a:lnTo>
                    <a:pt x="3181" y="3035"/>
                  </a:lnTo>
                  <a:lnTo>
                    <a:pt x="3223" y="3139"/>
                  </a:lnTo>
                  <a:lnTo>
                    <a:pt x="3244" y="3223"/>
                  </a:lnTo>
                  <a:lnTo>
                    <a:pt x="3327" y="3223"/>
                  </a:lnTo>
                  <a:lnTo>
                    <a:pt x="3474" y="3432"/>
                  </a:lnTo>
                  <a:lnTo>
                    <a:pt x="3599" y="3369"/>
                  </a:lnTo>
                  <a:lnTo>
                    <a:pt x="3662" y="3328"/>
                  </a:lnTo>
                  <a:lnTo>
                    <a:pt x="3746" y="3307"/>
                  </a:lnTo>
                  <a:lnTo>
                    <a:pt x="3871" y="3202"/>
                  </a:lnTo>
                  <a:lnTo>
                    <a:pt x="3809" y="3160"/>
                  </a:lnTo>
                  <a:lnTo>
                    <a:pt x="3809" y="3139"/>
                  </a:lnTo>
                  <a:lnTo>
                    <a:pt x="3767" y="3202"/>
                  </a:lnTo>
                  <a:lnTo>
                    <a:pt x="3683" y="3139"/>
                  </a:lnTo>
                  <a:lnTo>
                    <a:pt x="3641" y="3139"/>
                  </a:lnTo>
                  <a:lnTo>
                    <a:pt x="3579" y="3035"/>
                  </a:lnTo>
                  <a:lnTo>
                    <a:pt x="3599" y="3014"/>
                  </a:lnTo>
                  <a:lnTo>
                    <a:pt x="3537" y="2909"/>
                  </a:lnTo>
                  <a:lnTo>
                    <a:pt x="3453" y="2888"/>
                  </a:lnTo>
                  <a:lnTo>
                    <a:pt x="3348" y="2637"/>
                  </a:lnTo>
                  <a:lnTo>
                    <a:pt x="3327" y="2595"/>
                  </a:lnTo>
                  <a:lnTo>
                    <a:pt x="3327" y="2616"/>
                  </a:lnTo>
                  <a:lnTo>
                    <a:pt x="3265" y="2616"/>
                  </a:lnTo>
                  <a:lnTo>
                    <a:pt x="3181" y="2512"/>
                  </a:lnTo>
                  <a:lnTo>
                    <a:pt x="3055" y="2470"/>
                  </a:lnTo>
                  <a:lnTo>
                    <a:pt x="2972" y="2323"/>
                  </a:lnTo>
                  <a:lnTo>
                    <a:pt x="2804" y="2093"/>
                  </a:lnTo>
                  <a:lnTo>
                    <a:pt x="2742" y="2051"/>
                  </a:lnTo>
                  <a:lnTo>
                    <a:pt x="2595" y="2009"/>
                  </a:lnTo>
                  <a:lnTo>
                    <a:pt x="2532" y="1947"/>
                  </a:lnTo>
                  <a:lnTo>
                    <a:pt x="2428" y="1800"/>
                  </a:lnTo>
                  <a:lnTo>
                    <a:pt x="2344" y="1842"/>
                  </a:lnTo>
                  <a:lnTo>
                    <a:pt x="2218" y="1842"/>
                  </a:lnTo>
                  <a:lnTo>
                    <a:pt x="2177" y="1863"/>
                  </a:lnTo>
                  <a:lnTo>
                    <a:pt x="2114" y="1800"/>
                  </a:lnTo>
                  <a:lnTo>
                    <a:pt x="2009" y="1654"/>
                  </a:lnTo>
                  <a:lnTo>
                    <a:pt x="2072" y="1633"/>
                  </a:lnTo>
                  <a:lnTo>
                    <a:pt x="1967" y="1465"/>
                  </a:lnTo>
                  <a:lnTo>
                    <a:pt x="1905" y="1486"/>
                  </a:lnTo>
                  <a:lnTo>
                    <a:pt x="1905" y="1591"/>
                  </a:lnTo>
                  <a:lnTo>
                    <a:pt x="1926" y="1591"/>
                  </a:lnTo>
                  <a:lnTo>
                    <a:pt x="1926" y="1758"/>
                  </a:lnTo>
                  <a:lnTo>
                    <a:pt x="1821" y="1737"/>
                  </a:lnTo>
                  <a:lnTo>
                    <a:pt x="1800" y="1549"/>
                  </a:lnTo>
                  <a:lnTo>
                    <a:pt x="1758" y="1444"/>
                  </a:lnTo>
                  <a:lnTo>
                    <a:pt x="1674" y="1424"/>
                  </a:lnTo>
                  <a:lnTo>
                    <a:pt x="1674" y="1361"/>
                  </a:lnTo>
                  <a:lnTo>
                    <a:pt x="1654" y="1214"/>
                  </a:lnTo>
                  <a:lnTo>
                    <a:pt x="1591" y="1172"/>
                  </a:lnTo>
                  <a:lnTo>
                    <a:pt x="1507" y="754"/>
                  </a:lnTo>
                  <a:lnTo>
                    <a:pt x="1277" y="126"/>
                  </a:lnTo>
                  <a:lnTo>
                    <a:pt x="1151"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4" name="Google Shape;624;p45"/>
            <p:cNvSpPr/>
            <p:nvPr/>
          </p:nvSpPr>
          <p:spPr>
            <a:xfrm>
              <a:off x="4033614" y="3061110"/>
              <a:ext cx="10467" cy="11907"/>
            </a:xfrm>
            <a:custGeom>
              <a:avLst/>
              <a:gdLst/>
              <a:ahLst/>
              <a:cxnLst/>
              <a:rect l="l" t="t" r="r" b="b"/>
              <a:pathLst>
                <a:path w="879" h="1047" extrusionOk="0">
                  <a:moveTo>
                    <a:pt x="732" y="0"/>
                  </a:moveTo>
                  <a:lnTo>
                    <a:pt x="607" y="105"/>
                  </a:lnTo>
                  <a:lnTo>
                    <a:pt x="523" y="126"/>
                  </a:lnTo>
                  <a:lnTo>
                    <a:pt x="460" y="167"/>
                  </a:lnTo>
                  <a:lnTo>
                    <a:pt x="230" y="251"/>
                  </a:lnTo>
                  <a:lnTo>
                    <a:pt x="188" y="377"/>
                  </a:lnTo>
                  <a:lnTo>
                    <a:pt x="147" y="481"/>
                  </a:lnTo>
                  <a:lnTo>
                    <a:pt x="147" y="649"/>
                  </a:lnTo>
                  <a:lnTo>
                    <a:pt x="105" y="753"/>
                  </a:lnTo>
                  <a:lnTo>
                    <a:pt x="105" y="858"/>
                  </a:lnTo>
                  <a:lnTo>
                    <a:pt x="0" y="983"/>
                  </a:lnTo>
                  <a:lnTo>
                    <a:pt x="84" y="1046"/>
                  </a:lnTo>
                  <a:lnTo>
                    <a:pt x="293" y="1046"/>
                  </a:lnTo>
                  <a:lnTo>
                    <a:pt x="419" y="963"/>
                  </a:lnTo>
                  <a:lnTo>
                    <a:pt x="565" y="942"/>
                  </a:lnTo>
                  <a:lnTo>
                    <a:pt x="670" y="983"/>
                  </a:lnTo>
                  <a:lnTo>
                    <a:pt x="670" y="963"/>
                  </a:lnTo>
                  <a:lnTo>
                    <a:pt x="837" y="732"/>
                  </a:lnTo>
                  <a:lnTo>
                    <a:pt x="816" y="670"/>
                  </a:lnTo>
                  <a:lnTo>
                    <a:pt x="649" y="670"/>
                  </a:lnTo>
                  <a:lnTo>
                    <a:pt x="565" y="732"/>
                  </a:lnTo>
                  <a:lnTo>
                    <a:pt x="523" y="691"/>
                  </a:lnTo>
                  <a:lnTo>
                    <a:pt x="460" y="628"/>
                  </a:lnTo>
                  <a:lnTo>
                    <a:pt x="565" y="628"/>
                  </a:lnTo>
                  <a:lnTo>
                    <a:pt x="649" y="544"/>
                  </a:lnTo>
                  <a:lnTo>
                    <a:pt x="732" y="544"/>
                  </a:lnTo>
                  <a:lnTo>
                    <a:pt x="837" y="419"/>
                  </a:lnTo>
                  <a:lnTo>
                    <a:pt x="879" y="377"/>
                  </a:lnTo>
                  <a:lnTo>
                    <a:pt x="858" y="230"/>
                  </a:lnTo>
                  <a:lnTo>
                    <a:pt x="879" y="147"/>
                  </a:lnTo>
                  <a:lnTo>
                    <a:pt x="858" y="147"/>
                  </a:lnTo>
                  <a:lnTo>
                    <a:pt x="732" y="21"/>
                  </a:lnTo>
                  <a:lnTo>
                    <a:pt x="732"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5" name="Google Shape;625;p45"/>
            <p:cNvSpPr/>
            <p:nvPr/>
          </p:nvSpPr>
          <p:spPr>
            <a:xfrm>
              <a:off x="4029125" y="3065864"/>
              <a:ext cx="70516" cy="89240"/>
            </a:xfrm>
            <a:custGeom>
              <a:avLst/>
              <a:gdLst/>
              <a:ahLst/>
              <a:cxnLst/>
              <a:rect l="l" t="t" r="r" b="b"/>
              <a:pathLst>
                <a:path w="5922" h="7847" extrusionOk="0">
                  <a:moveTo>
                    <a:pt x="5587" y="1"/>
                  </a:moveTo>
                  <a:lnTo>
                    <a:pt x="5587" y="21"/>
                  </a:lnTo>
                  <a:lnTo>
                    <a:pt x="5545" y="21"/>
                  </a:lnTo>
                  <a:lnTo>
                    <a:pt x="5482" y="105"/>
                  </a:lnTo>
                  <a:lnTo>
                    <a:pt x="5441" y="210"/>
                  </a:lnTo>
                  <a:lnTo>
                    <a:pt x="5420" y="168"/>
                  </a:lnTo>
                  <a:lnTo>
                    <a:pt x="5315" y="273"/>
                  </a:lnTo>
                  <a:lnTo>
                    <a:pt x="5127" y="314"/>
                  </a:lnTo>
                  <a:lnTo>
                    <a:pt x="5127" y="335"/>
                  </a:lnTo>
                  <a:lnTo>
                    <a:pt x="5085" y="314"/>
                  </a:lnTo>
                  <a:lnTo>
                    <a:pt x="4897" y="335"/>
                  </a:lnTo>
                  <a:lnTo>
                    <a:pt x="4792" y="419"/>
                  </a:lnTo>
                  <a:lnTo>
                    <a:pt x="4499" y="461"/>
                  </a:lnTo>
                  <a:lnTo>
                    <a:pt x="4457" y="461"/>
                  </a:lnTo>
                  <a:lnTo>
                    <a:pt x="4394" y="440"/>
                  </a:lnTo>
                  <a:lnTo>
                    <a:pt x="4227" y="440"/>
                  </a:lnTo>
                  <a:lnTo>
                    <a:pt x="4060" y="524"/>
                  </a:lnTo>
                  <a:lnTo>
                    <a:pt x="3913" y="524"/>
                  </a:lnTo>
                  <a:lnTo>
                    <a:pt x="3830" y="545"/>
                  </a:lnTo>
                  <a:lnTo>
                    <a:pt x="3704" y="482"/>
                  </a:lnTo>
                  <a:lnTo>
                    <a:pt x="3599" y="524"/>
                  </a:lnTo>
                  <a:lnTo>
                    <a:pt x="3244" y="733"/>
                  </a:lnTo>
                  <a:lnTo>
                    <a:pt x="3076" y="754"/>
                  </a:lnTo>
                  <a:lnTo>
                    <a:pt x="2972" y="691"/>
                  </a:lnTo>
                  <a:lnTo>
                    <a:pt x="2909" y="733"/>
                  </a:lnTo>
                  <a:lnTo>
                    <a:pt x="2762" y="733"/>
                  </a:lnTo>
                  <a:lnTo>
                    <a:pt x="2700" y="691"/>
                  </a:lnTo>
                  <a:lnTo>
                    <a:pt x="2658" y="691"/>
                  </a:lnTo>
                  <a:lnTo>
                    <a:pt x="2469" y="858"/>
                  </a:lnTo>
                  <a:lnTo>
                    <a:pt x="2365" y="858"/>
                  </a:lnTo>
                  <a:lnTo>
                    <a:pt x="2239" y="942"/>
                  </a:lnTo>
                  <a:lnTo>
                    <a:pt x="2177" y="1005"/>
                  </a:lnTo>
                  <a:lnTo>
                    <a:pt x="1988" y="1047"/>
                  </a:lnTo>
                  <a:lnTo>
                    <a:pt x="1863" y="984"/>
                  </a:lnTo>
                  <a:lnTo>
                    <a:pt x="1716" y="858"/>
                  </a:lnTo>
                  <a:lnTo>
                    <a:pt x="1653" y="858"/>
                  </a:lnTo>
                  <a:lnTo>
                    <a:pt x="1633" y="754"/>
                  </a:lnTo>
                  <a:lnTo>
                    <a:pt x="1256" y="377"/>
                  </a:lnTo>
                  <a:lnTo>
                    <a:pt x="1235" y="356"/>
                  </a:lnTo>
                  <a:lnTo>
                    <a:pt x="1214" y="314"/>
                  </a:lnTo>
                  <a:lnTo>
                    <a:pt x="1047" y="545"/>
                  </a:lnTo>
                  <a:lnTo>
                    <a:pt x="1005" y="628"/>
                  </a:lnTo>
                  <a:lnTo>
                    <a:pt x="1047" y="858"/>
                  </a:lnTo>
                  <a:lnTo>
                    <a:pt x="1151" y="1172"/>
                  </a:lnTo>
                  <a:lnTo>
                    <a:pt x="1319" y="1256"/>
                  </a:lnTo>
                  <a:lnTo>
                    <a:pt x="1298" y="1402"/>
                  </a:lnTo>
                  <a:lnTo>
                    <a:pt x="1361" y="1591"/>
                  </a:lnTo>
                  <a:lnTo>
                    <a:pt x="1570" y="1612"/>
                  </a:lnTo>
                  <a:lnTo>
                    <a:pt x="1716" y="1737"/>
                  </a:lnTo>
                  <a:lnTo>
                    <a:pt x="3411" y="2260"/>
                  </a:lnTo>
                  <a:lnTo>
                    <a:pt x="4143" y="2260"/>
                  </a:lnTo>
                  <a:lnTo>
                    <a:pt x="2365" y="4039"/>
                  </a:lnTo>
                  <a:lnTo>
                    <a:pt x="1633" y="4039"/>
                  </a:lnTo>
                  <a:lnTo>
                    <a:pt x="1528" y="4122"/>
                  </a:lnTo>
                  <a:lnTo>
                    <a:pt x="1423" y="4122"/>
                  </a:lnTo>
                  <a:lnTo>
                    <a:pt x="1298" y="4206"/>
                  </a:lnTo>
                  <a:lnTo>
                    <a:pt x="1235" y="4311"/>
                  </a:lnTo>
                  <a:lnTo>
                    <a:pt x="1130" y="4394"/>
                  </a:lnTo>
                  <a:lnTo>
                    <a:pt x="984" y="4457"/>
                  </a:lnTo>
                  <a:lnTo>
                    <a:pt x="796" y="4499"/>
                  </a:lnTo>
                  <a:lnTo>
                    <a:pt x="607" y="4562"/>
                  </a:lnTo>
                  <a:lnTo>
                    <a:pt x="565" y="4666"/>
                  </a:lnTo>
                  <a:lnTo>
                    <a:pt x="0" y="5169"/>
                  </a:lnTo>
                  <a:lnTo>
                    <a:pt x="0" y="7449"/>
                  </a:lnTo>
                  <a:lnTo>
                    <a:pt x="419" y="7847"/>
                  </a:lnTo>
                  <a:lnTo>
                    <a:pt x="419" y="7805"/>
                  </a:lnTo>
                  <a:lnTo>
                    <a:pt x="900" y="7261"/>
                  </a:lnTo>
                  <a:lnTo>
                    <a:pt x="942" y="7156"/>
                  </a:lnTo>
                  <a:lnTo>
                    <a:pt x="1089" y="7031"/>
                  </a:lnTo>
                  <a:lnTo>
                    <a:pt x="1193" y="7010"/>
                  </a:lnTo>
                  <a:lnTo>
                    <a:pt x="1235" y="6926"/>
                  </a:lnTo>
                  <a:lnTo>
                    <a:pt x="1298" y="6905"/>
                  </a:lnTo>
                  <a:lnTo>
                    <a:pt x="1633" y="6529"/>
                  </a:lnTo>
                  <a:lnTo>
                    <a:pt x="1716" y="6508"/>
                  </a:lnTo>
                  <a:lnTo>
                    <a:pt x="2093" y="6089"/>
                  </a:lnTo>
                  <a:lnTo>
                    <a:pt x="2302" y="5922"/>
                  </a:lnTo>
                  <a:lnTo>
                    <a:pt x="2469" y="5817"/>
                  </a:lnTo>
                  <a:lnTo>
                    <a:pt x="2658" y="5796"/>
                  </a:lnTo>
                  <a:lnTo>
                    <a:pt x="2930" y="5566"/>
                  </a:lnTo>
                  <a:lnTo>
                    <a:pt x="3558" y="4980"/>
                  </a:lnTo>
                  <a:lnTo>
                    <a:pt x="3871" y="4625"/>
                  </a:lnTo>
                  <a:lnTo>
                    <a:pt x="4060" y="4436"/>
                  </a:lnTo>
                  <a:lnTo>
                    <a:pt x="4081" y="4311"/>
                  </a:lnTo>
                  <a:lnTo>
                    <a:pt x="4478" y="3788"/>
                  </a:lnTo>
                  <a:lnTo>
                    <a:pt x="4478" y="3683"/>
                  </a:lnTo>
                  <a:lnTo>
                    <a:pt x="4687" y="3390"/>
                  </a:lnTo>
                  <a:lnTo>
                    <a:pt x="4708" y="3202"/>
                  </a:lnTo>
                  <a:lnTo>
                    <a:pt x="5022" y="2574"/>
                  </a:lnTo>
                  <a:lnTo>
                    <a:pt x="5106" y="2532"/>
                  </a:lnTo>
                  <a:lnTo>
                    <a:pt x="5064" y="2449"/>
                  </a:lnTo>
                  <a:lnTo>
                    <a:pt x="5064" y="2365"/>
                  </a:lnTo>
                  <a:lnTo>
                    <a:pt x="5190" y="2239"/>
                  </a:lnTo>
                  <a:lnTo>
                    <a:pt x="5231" y="2239"/>
                  </a:lnTo>
                  <a:lnTo>
                    <a:pt x="5315" y="2135"/>
                  </a:lnTo>
                  <a:lnTo>
                    <a:pt x="5441" y="1842"/>
                  </a:lnTo>
                  <a:lnTo>
                    <a:pt x="5650" y="1591"/>
                  </a:lnTo>
                  <a:lnTo>
                    <a:pt x="5650" y="1423"/>
                  </a:lnTo>
                  <a:lnTo>
                    <a:pt x="5692" y="1381"/>
                  </a:lnTo>
                  <a:lnTo>
                    <a:pt x="5713" y="1214"/>
                  </a:lnTo>
                  <a:lnTo>
                    <a:pt x="5650" y="1151"/>
                  </a:lnTo>
                  <a:lnTo>
                    <a:pt x="5734" y="1005"/>
                  </a:lnTo>
                  <a:lnTo>
                    <a:pt x="5796" y="984"/>
                  </a:lnTo>
                  <a:lnTo>
                    <a:pt x="5859" y="984"/>
                  </a:lnTo>
                  <a:lnTo>
                    <a:pt x="5901" y="1005"/>
                  </a:lnTo>
                  <a:lnTo>
                    <a:pt x="5922" y="1005"/>
                  </a:lnTo>
                  <a:lnTo>
                    <a:pt x="5901" y="942"/>
                  </a:lnTo>
                  <a:lnTo>
                    <a:pt x="5838" y="942"/>
                  </a:lnTo>
                  <a:lnTo>
                    <a:pt x="5859" y="963"/>
                  </a:lnTo>
                  <a:lnTo>
                    <a:pt x="5796" y="963"/>
                  </a:lnTo>
                  <a:lnTo>
                    <a:pt x="5817" y="879"/>
                  </a:lnTo>
                  <a:lnTo>
                    <a:pt x="5817" y="775"/>
                  </a:lnTo>
                  <a:lnTo>
                    <a:pt x="5754" y="691"/>
                  </a:lnTo>
                  <a:lnTo>
                    <a:pt x="5817" y="586"/>
                  </a:lnTo>
                  <a:lnTo>
                    <a:pt x="5859" y="545"/>
                  </a:lnTo>
                  <a:lnTo>
                    <a:pt x="5859" y="482"/>
                  </a:lnTo>
                  <a:lnTo>
                    <a:pt x="5796" y="482"/>
                  </a:lnTo>
                  <a:lnTo>
                    <a:pt x="5754" y="440"/>
                  </a:lnTo>
                  <a:lnTo>
                    <a:pt x="5796" y="377"/>
                  </a:lnTo>
                  <a:lnTo>
                    <a:pt x="5796" y="314"/>
                  </a:lnTo>
                  <a:lnTo>
                    <a:pt x="5838" y="210"/>
                  </a:lnTo>
                  <a:lnTo>
                    <a:pt x="5901" y="126"/>
                  </a:lnTo>
                  <a:lnTo>
                    <a:pt x="5859" y="105"/>
                  </a:lnTo>
                  <a:lnTo>
                    <a:pt x="5796" y="105"/>
                  </a:lnTo>
                  <a:lnTo>
                    <a:pt x="5650" y="42"/>
                  </a:lnTo>
                  <a:lnTo>
                    <a:pt x="5587"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6" name="Google Shape;626;p45"/>
            <p:cNvSpPr/>
            <p:nvPr/>
          </p:nvSpPr>
          <p:spPr>
            <a:xfrm>
              <a:off x="3978054" y="3108693"/>
              <a:ext cx="57811" cy="66882"/>
            </a:xfrm>
            <a:custGeom>
              <a:avLst/>
              <a:gdLst/>
              <a:ahLst/>
              <a:cxnLst/>
              <a:rect l="l" t="t" r="r" b="b"/>
              <a:pathLst>
                <a:path w="4855" h="5881" extrusionOk="0">
                  <a:moveTo>
                    <a:pt x="984" y="1"/>
                  </a:moveTo>
                  <a:lnTo>
                    <a:pt x="942" y="43"/>
                  </a:lnTo>
                  <a:lnTo>
                    <a:pt x="732" y="252"/>
                  </a:lnTo>
                  <a:lnTo>
                    <a:pt x="607" y="461"/>
                  </a:lnTo>
                  <a:lnTo>
                    <a:pt x="565" y="461"/>
                  </a:lnTo>
                  <a:lnTo>
                    <a:pt x="460" y="566"/>
                  </a:lnTo>
                  <a:lnTo>
                    <a:pt x="398" y="628"/>
                  </a:lnTo>
                  <a:lnTo>
                    <a:pt x="356" y="649"/>
                  </a:lnTo>
                  <a:lnTo>
                    <a:pt x="272" y="754"/>
                  </a:lnTo>
                  <a:lnTo>
                    <a:pt x="293" y="733"/>
                  </a:lnTo>
                  <a:lnTo>
                    <a:pt x="356" y="796"/>
                  </a:lnTo>
                  <a:lnTo>
                    <a:pt x="377" y="963"/>
                  </a:lnTo>
                  <a:lnTo>
                    <a:pt x="419" y="984"/>
                  </a:lnTo>
                  <a:lnTo>
                    <a:pt x="419" y="1089"/>
                  </a:lnTo>
                  <a:lnTo>
                    <a:pt x="502" y="1089"/>
                  </a:lnTo>
                  <a:lnTo>
                    <a:pt x="523" y="1214"/>
                  </a:lnTo>
                  <a:lnTo>
                    <a:pt x="523" y="1361"/>
                  </a:lnTo>
                  <a:lnTo>
                    <a:pt x="670" y="1486"/>
                  </a:lnTo>
                  <a:lnTo>
                    <a:pt x="732" y="1633"/>
                  </a:lnTo>
                  <a:lnTo>
                    <a:pt x="816" y="1696"/>
                  </a:lnTo>
                  <a:lnTo>
                    <a:pt x="900" y="1737"/>
                  </a:lnTo>
                  <a:lnTo>
                    <a:pt x="837" y="1800"/>
                  </a:lnTo>
                  <a:lnTo>
                    <a:pt x="921" y="1884"/>
                  </a:lnTo>
                  <a:lnTo>
                    <a:pt x="942" y="2009"/>
                  </a:lnTo>
                  <a:lnTo>
                    <a:pt x="942" y="2114"/>
                  </a:lnTo>
                  <a:lnTo>
                    <a:pt x="816" y="2261"/>
                  </a:lnTo>
                  <a:lnTo>
                    <a:pt x="816" y="2365"/>
                  </a:lnTo>
                  <a:lnTo>
                    <a:pt x="774" y="2512"/>
                  </a:lnTo>
                  <a:lnTo>
                    <a:pt x="565" y="2512"/>
                  </a:lnTo>
                  <a:lnTo>
                    <a:pt x="565" y="2553"/>
                  </a:lnTo>
                  <a:lnTo>
                    <a:pt x="502" y="2616"/>
                  </a:lnTo>
                  <a:lnTo>
                    <a:pt x="460" y="2721"/>
                  </a:lnTo>
                  <a:lnTo>
                    <a:pt x="377" y="2784"/>
                  </a:lnTo>
                  <a:lnTo>
                    <a:pt x="293" y="2930"/>
                  </a:lnTo>
                  <a:lnTo>
                    <a:pt x="188" y="3056"/>
                  </a:lnTo>
                  <a:lnTo>
                    <a:pt x="168" y="3202"/>
                  </a:lnTo>
                  <a:lnTo>
                    <a:pt x="0" y="3767"/>
                  </a:lnTo>
                  <a:lnTo>
                    <a:pt x="188" y="3767"/>
                  </a:lnTo>
                  <a:lnTo>
                    <a:pt x="2281" y="4981"/>
                  </a:lnTo>
                  <a:lnTo>
                    <a:pt x="2406" y="5169"/>
                  </a:lnTo>
                  <a:lnTo>
                    <a:pt x="2385" y="5253"/>
                  </a:lnTo>
                  <a:lnTo>
                    <a:pt x="2406" y="5294"/>
                  </a:lnTo>
                  <a:lnTo>
                    <a:pt x="2469" y="5378"/>
                  </a:lnTo>
                  <a:lnTo>
                    <a:pt x="3181" y="5880"/>
                  </a:lnTo>
                  <a:lnTo>
                    <a:pt x="3222" y="5880"/>
                  </a:lnTo>
                  <a:lnTo>
                    <a:pt x="3327" y="5818"/>
                  </a:lnTo>
                  <a:lnTo>
                    <a:pt x="3536" y="5546"/>
                  </a:lnTo>
                  <a:lnTo>
                    <a:pt x="3641" y="5357"/>
                  </a:lnTo>
                  <a:lnTo>
                    <a:pt x="3641" y="5232"/>
                  </a:lnTo>
                  <a:lnTo>
                    <a:pt x="3725" y="5085"/>
                  </a:lnTo>
                  <a:lnTo>
                    <a:pt x="3829" y="4939"/>
                  </a:lnTo>
                  <a:lnTo>
                    <a:pt x="3808" y="4918"/>
                  </a:lnTo>
                  <a:lnTo>
                    <a:pt x="3808" y="4855"/>
                  </a:lnTo>
                  <a:lnTo>
                    <a:pt x="3871" y="4750"/>
                  </a:lnTo>
                  <a:lnTo>
                    <a:pt x="3871" y="4730"/>
                  </a:lnTo>
                  <a:lnTo>
                    <a:pt x="3955" y="4709"/>
                  </a:lnTo>
                  <a:lnTo>
                    <a:pt x="4122" y="4709"/>
                  </a:lnTo>
                  <a:lnTo>
                    <a:pt x="4227" y="4541"/>
                  </a:lnTo>
                  <a:lnTo>
                    <a:pt x="4436" y="4458"/>
                  </a:lnTo>
                  <a:lnTo>
                    <a:pt x="4394" y="4416"/>
                  </a:lnTo>
                  <a:lnTo>
                    <a:pt x="4457" y="4332"/>
                  </a:lnTo>
                  <a:lnTo>
                    <a:pt x="4499" y="4332"/>
                  </a:lnTo>
                  <a:lnTo>
                    <a:pt x="4687" y="4102"/>
                  </a:lnTo>
                  <a:lnTo>
                    <a:pt x="4708" y="4081"/>
                  </a:lnTo>
                  <a:lnTo>
                    <a:pt x="4289" y="3683"/>
                  </a:lnTo>
                  <a:lnTo>
                    <a:pt x="4289" y="1403"/>
                  </a:lnTo>
                  <a:lnTo>
                    <a:pt x="4854" y="900"/>
                  </a:lnTo>
                  <a:lnTo>
                    <a:pt x="4687" y="900"/>
                  </a:lnTo>
                  <a:lnTo>
                    <a:pt x="4478" y="942"/>
                  </a:lnTo>
                  <a:lnTo>
                    <a:pt x="4373" y="880"/>
                  </a:lnTo>
                  <a:lnTo>
                    <a:pt x="4289" y="754"/>
                  </a:lnTo>
                  <a:lnTo>
                    <a:pt x="4227" y="733"/>
                  </a:lnTo>
                  <a:lnTo>
                    <a:pt x="3955" y="754"/>
                  </a:lnTo>
                  <a:lnTo>
                    <a:pt x="3913" y="775"/>
                  </a:lnTo>
                  <a:lnTo>
                    <a:pt x="3808" y="775"/>
                  </a:lnTo>
                  <a:lnTo>
                    <a:pt x="3704" y="838"/>
                  </a:lnTo>
                  <a:lnTo>
                    <a:pt x="3641" y="900"/>
                  </a:lnTo>
                  <a:lnTo>
                    <a:pt x="3494" y="1152"/>
                  </a:lnTo>
                  <a:lnTo>
                    <a:pt x="3285" y="1152"/>
                  </a:lnTo>
                  <a:lnTo>
                    <a:pt x="3181" y="1110"/>
                  </a:lnTo>
                  <a:lnTo>
                    <a:pt x="3013" y="1152"/>
                  </a:lnTo>
                  <a:lnTo>
                    <a:pt x="2888" y="1089"/>
                  </a:lnTo>
                  <a:lnTo>
                    <a:pt x="2699" y="1089"/>
                  </a:lnTo>
                  <a:lnTo>
                    <a:pt x="2595" y="1047"/>
                  </a:lnTo>
                  <a:lnTo>
                    <a:pt x="2511" y="942"/>
                  </a:lnTo>
                  <a:lnTo>
                    <a:pt x="2365" y="859"/>
                  </a:lnTo>
                  <a:lnTo>
                    <a:pt x="2134" y="628"/>
                  </a:lnTo>
                  <a:lnTo>
                    <a:pt x="2030" y="545"/>
                  </a:lnTo>
                  <a:lnTo>
                    <a:pt x="1737" y="566"/>
                  </a:lnTo>
                  <a:lnTo>
                    <a:pt x="1611" y="524"/>
                  </a:lnTo>
                  <a:lnTo>
                    <a:pt x="1465" y="566"/>
                  </a:lnTo>
                  <a:lnTo>
                    <a:pt x="1339" y="545"/>
                  </a:lnTo>
                  <a:lnTo>
                    <a:pt x="1256" y="440"/>
                  </a:lnTo>
                  <a:lnTo>
                    <a:pt x="1256" y="105"/>
                  </a:lnTo>
                  <a:lnTo>
                    <a:pt x="1151" y="64"/>
                  </a:lnTo>
                  <a:lnTo>
                    <a:pt x="1046" y="105"/>
                  </a:lnTo>
                  <a:lnTo>
                    <a:pt x="984"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6B65"/>
                </a:solidFill>
              </a:endParaRPr>
            </a:p>
          </p:txBody>
        </p:sp>
        <p:sp>
          <p:nvSpPr>
            <p:cNvPr id="627" name="Google Shape;627;p45"/>
            <p:cNvSpPr/>
            <p:nvPr/>
          </p:nvSpPr>
          <p:spPr>
            <a:xfrm>
              <a:off x="3963598" y="3151999"/>
              <a:ext cx="5239" cy="11"/>
            </a:xfrm>
            <a:custGeom>
              <a:avLst/>
              <a:gdLst/>
              <a:ahLst/>
              <a:cxnLst/>
              <a:rect l="l" t="t" r="r" b="b"/>
              <a:pathLst>
                <a:path w="440" h="1" extrusionOk="0">
                  <a:moveTo>
                    <a:pt x="1" y="1"/>
                  </a:moveTo>
                  <a:lnTo>
                    <a:pt x="210" y="1"/>
                  </a:lnTo>
                  <a:lnTo>
                    <a:pt x="440" y="1"/>
                  </a:lnTo>
                  <a:lnTo>
                    <a:pt x="22"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 name="Google Shape;628;p45"/>
            <p:cNvSpPr/>
            <p:nvPr/>
          </p:nvSpPr>
          <p:spPr>
            <a:xfrm>
              <a:off x="3949392" y="3117029"/>
              <a:ext cx="39878" cy="37609"/>
            </a:xfrm>
            <a:custGeom>
              <a:avLst/>
              <a:gdLst/>
              <a:ahLst/>
              <a:cxnLst/>
              <a:rect l="l" t="t" r="r" b="b"/>
              <a:pathLst>
                <a:path w="3349" h="3307" extrusionOk="0">
                  <a:moveTo>
                    <a:pt x="2700" y="0"/>
                  </a:moveTo>
                  <a:lnTo>
                    <a:pt x="2679" y="21"/>
                  </a:lnTo>
                  <a:lnTo>
                    <a:pt x="2554" y="105"/>
                  </a:lnTo>
                  <a:lnTo>
                    <a:pt x="2491" y="209"/>
                  </a:lnTo>
                  <a:lnTo>
                    <a:pt x="2365" y="251"/>
                  </a:lnTo>
                  <a:lnTo>
                    <a:pt x="2240" y="209"/>
                  </a:lnTo>
                  <a:lnTo>
                    <a:pt x="2031" y="230"/>
                  </a:lnTo>
                  <a:lnTo>
                    <a:pt x="1884" y="272"/>
                  </a:lnTo>
                  <a:lnTo>
                    <a:pt x="1779" y="272"/>
                  </a:lnTo>
                  <a:lnTo>
                    <a:pt x="1759" y="314"/>
                  </a:lnTo>
                  <a:lnTo>
                    <a:pt x="1675" y="272"/>
                  </a:lnTo>
                  <a:lnTo>
                    <a:pt x="1612" y="356"/>
                  </a:lnTo>
                  <a:lnTo>
                    <a:pt x="1612" y="440"/>
                  </a:lnTo>
                  <a:lnTo>
                    <a:pt x="1549" y="440"/>
                  </a:lnTo>
                  <a:lnTo>
                    <a:pt x="1403" y="419"/>
                  </a:lnTo>
                  <a:lnTo>
                    <a:pt x="1403" y="314"/>
                  </a:lnTo>
                  <a:lnTo>
                    <a:pt x="1298" y="272"/>
                  </a:lnTo>
                  <a:lnTo>
                    <a:pt x="1215" y="314"/>
                  </a:lnTo>
                  <a:lnTo>
                    <a:pt x="1047" y="251"/>
                  </a:lnTo>
                  <a:lnTo>
                    <a:pt x="942" y="209"/>
                  </a:lnTo>
                  <a:lnTo>
                    <a:pt x="880" y="272"/>
                  </a:lnTo>
                  <a:lnTo>
                    <a:pt x="880" y="356"/>
                  </a:lnTo>
                  <a:lnTo>
                    <a:pt x="901" y="419"/>
                  </a:lnTo>
                  <a:lnTo>
                    <a:pt x="880" y="440"/>
                  </a:lnTo>
                  <a:lnTo>
                    <a:pt x="838" y="544"/>
                  </a:lnTo>
                  <a:lnTo>
                    <a:pt x="796" y="628"/>
                  </a:lnTo>
                  <a:lnTo>
                    <a:pt x="796" y="774"/>
                  </a:lnTo>
                  <a:lnTo>
                    <a:pt x="775" y="984"/>
                  </a:lnTo>
                  <a:lnTo>
                    <a:pt x="733" y="1109"/>
                  </a:lnTo>
                  <a:lnTo>
                    <a:pt x="817" y="1172"/>
                  </a:lnTo>
                  <a:lnTo>
                    <a:pt x="880" y="1256"/>
                  </a:lnTo>
                  <a:lnTo>
                    <a:pt x="922" y="1318"/>
                  </a:lnTo>
                  <a:lnTo>
                    <a:pt x="901" y="1402"/>
                  </a:lnTo>
                  <a:lnTo>
                    <a:pt x="608" y="1800"/>
                  </a:lnTo>
                  <a:lnTo>
                    <a:pt x="419" y="2009"/>
                  </a:lnTo>
                  <a:lnTo>
                    <a:pt x="378" y="2092"/>
                  </a:lnTo>
                  <a:lnTo>
                    <a:pt x="147" y="2511"/>
                  </a:lnTo>
                  <a:lnTo>
                    <a:pt x="106" y="2553"/>
                  </a:lnTo>
                  <a:lnTo>
                    <a:pt x="106" y="2720"/>
                  </a:lnTo>
                  <a:lnTo>
                    <a:pt x="85" y="2929"/>
                  </a:lnTo>
                  <a:lnTo>
                    <a:pt x="1" y="3139"/>
                  </a:lnTo>
                  <a:lnTo>
                    <a:pt x="43" y="3264"/>
                  </a:lnTo>
                  <a:lnTo>
                    <a:pt x="1" y="3285"/>
                  </a:lnTo>
                  <a:lnTo>
                    <a:pt x="43" y="3306"/>
                  </a:lnTo>
                  <a:lnTo>
                    <a:pt x="106" y="3285"/>
                  </a:lnTo>
                  <a:lnTo>
                    <a:pt x="210" y="3201"/>
                  </a:lnTo>
                  <a:lnTo>
                    <a:pt x="273" y="3243"/>
                  </a:lnTo>
                  <a:lnTo>
                    <a:pt x="315" y="3285"/>
                  </a:lnTo>
                  <a:lnTo>
                    <a:pt x="398" y="3285"/>
                  </a:lnTo>
                  <a:lnTo>
                    <a:pt x="461" y="3243"/>
                  </a:lnTo>
                  <a:lnTo>
                    <a:pt x="461" y="3160"/>
                  </a:lnTo>
                  <a:lnTo>
                    <a:pt x="566" y="3160"/>
                  </a:lnTo>
                  <a:lnTo>
                    <a:pt x="566" y="3180"/>
                  </a:lnTo>
                  <a:lnTo>
                    <a:pt x="608" y="3139"/>
                  </a:lnTo>
                  <a:lnTo>
                    <a:pt x="670" y="3139"/>
                  </a:lnTo>
                  <a:lnTo>
                    <a:pt x="712" y="3076"/>
                  </a:lnTo>
                  <a:lnTo>
                    <a:pt x="1633" y="3076"/>
                  </a:lnTo>
                  <a:lnTo>
                    <a:pt x="2407" y="3034"/>
                  </a:lnTo>
                  <a:lnTo>
                    <a:pt x="2575" y="2469"/>
                  </a:lnTo>
                  <a:lnTo>
                    <a:pt x="2595" y="2323"/>
                  </a:lnTo>
                  <a:lnTo>
                    <a:pt x="2700" y="2197"/>
                  </a:lnTo>
                  <a:lnTo>
                    <a:pt x="2784" y="2051"/>
                  </a:lnTo>
                  <a:lnTo>
                    <a:pt x="2867" y="1988"/>
                  </a:lnTo>
                  <a:lnTo>
                    <a:pt x="2909" y="1883"/>
                  </a:lnTo>
                  <a:lnTo>
                    <a:pt x="2972" y="1820"/>
                  </a:lnTo>
                  <a:lnTo>
                    <a:pt x="2972" y="1779"/>
                  </a:lnTo>
                  <a:lnTo>
                    <a:pt x="3181" y="1779"/>
                  </a:lnTo>
                  <a:lnTo>
                    <a:pt x="3223" y="1632"/>
                  </a:lnTo>
                  <a:lnTo>
                    <a:pt x="3223" y="1528"/>
                  </a:lnTo>
                  <a:lnTo>
                    <a:pt x="3349" y="1381"/>
                  </a:lnTo>
                  <a:lnTo>
                    <a:pt x="3349" y="1276"/>
                  </a:lnTo>
                  <a:lnTo>
                    <a:pt x="3328" y="1151"/>
                  </a:lnTo>
                  <a:lnTo>
                    <a:pt x="3244" y="1067"/>
                  </a:lnTo>
                  <a:lnTo>
                    <a:pt x="3307" y="1004"/>
                  </a:lnTo>
                  <a:lnTo>
                    <a:pt x="3223" y="963"/>
                  </a:lnTo>
                  <a:lnTo>
                    <a:pt x="3139" y="900"/>
                  </a:lnTo>
                  <a:lnTo>
                    <a:pt x="3077" y="753"/>
                  </a:lnTo>
                  <a:lnTo>
                    <a:pt x="2930" y="628"/>
                  </a:lnTo>
                  <a:lnTo>
                    <a:pt x="2930" y="481"/>
                  </a:lnTo>
                  <a:lnTo>
                    <a:pt x="2909" y="356"/>
                  </a:lnTo>
                  <a:lnTo>
                    <a:pt x="2826" y="356"/>
                  </a:lnTo>
                  <a:lnTo>
                    <a:pt x="2826" y="251"/>
                  </a:lnTo>
                  <a:lnTo>
                    <a:pt x="2784" y="230"/>
                  </a:lnTo>
                  <a:lnTo>
                    <a:pt x="2763" y="63"/>
                  </a:lnTo>
                  <a:lnTo>
                    <a:pt x="2700"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629;p45"/>
            <p:cNvSpPr/>
            <p:nvPr/>
          </p:nvSpPr>
          <p:spPr>
            <a:xfrm>
              <a:off x="3845999" y="3071334"/>
              <a:ext cx="89711" cy="57841"/>
            </a:xfrm>
            <a:custGeom>
              <a:avLst/>
              <a:gdLst/>
              <a:ahLst/>
              <a:cxnLst/>
              <a:rect l="l" t="t" r="r" b="b"/>
              <a:pathLst>
                <a:path w="7534" h="5086" extrusionOk="0">
                  <a:moveTo>
                    <a:pt x="4750" y="1"/>
                  </a:moveTo>
                  <a:lnTo>
                    <a:pt x="4708" y="64"/>
                  </a:lnTo>
                  <a:lnTo>
                    <a:pt x="4583" y="147"/>
                  </a:lnTo>
                  <a:lnTo>
                    <a:pt x="4499" y="84"/>
                  </a:lnTo>
                  <a:lnTo>
                    <a:pt x="4374" y="84"/>
                  </a:lnTo>
                  <a:lnTo>
                    <a:pt x="4269" y="168"/>
                  </a:lnTo>
                  <a:lnTo>
                    <a:pt x="4123" y="252"/>
                  </a:lnTo>
                  <a:lnTo>
                    <a:pt x="4081" y="315"/>
                  </a:lnTo>
                  <a:lnTo>
                    <a:pt x="4123" y="398"/>
                  </a:lnTo>
                  <a:lnTo>
                    <a:pt x="4039" y="419"/>
                  </a:lnTo>
                  <a:lnTo>
                    <a:pt x="3934" y="587"/>
                  </a:lnTo>
                  <a:lnTo>
                    <a:pt x="3872" y="587"/>
                  </a:lnTo>
                  <a:lnTo>
                    <a:pt x="3830" y="566"/>
                  </a:lnTo>
                  <a:lnTo>
                    <a:pt x="3746" y="670"/>
                  </a:lnTo>
                  <a:lnTo>
                    <a:pt x="3746" y="733"/>
                  </a:lnTo>
                  <a:lnTo>
                    <a:pt x="3662" y="796"/>
                  </a:lnTo>
                  <a:lnTo>
                    <a:pt x="3641" y="900"/>
                  </a:lnTo>
                  <a:lnTo>
                    <a:pt x="3662" y="984"/>
                  </a:lnTo>
                  <a:lnTo>
                    <a:pt x="3641" y="1089"/>
                  </a:lnTo>
                  <a:lnTo>
                    <a:pt x="3537" y="1131"/>
                  </a:lnTo>
                  <a:lnTo>
                    <a:pt x="3432" y="1214"/>
                  </a:lnTo>
                  <a:lnTo>
                    <a:pt x="3202" y="1235"/>
                  </a:lnTo>
                  <a:lnTo>
                    <a:pt x="3035" y="1256"/>
                  </a:lnTo>
                  <a:lnTo>
                    <a:pt x="2909" y="1235"/>
                  </a:lnTo>
                  <a:lnTo>
                    <a:pt x="2804" y="1193"/>
                  </a:lnTo>
                  <a:lnTo>
                    <a:pt x="2679" y="1214"/>
                  </a:lnTo>
                  <a:lnTo>
                    <a:pt x="2595" y="1193"/>
                  </a:lnTo>
                  <a:lnTo>
                    <a:pt x="2511" y="1235"/>
                  </a:lnTo>
                  <a:lnTo>
                    <a:pt x="2491" y="1340"/>
                  </a:lnTo>
                  <a:lnTo>
                    <a:pt x="2595" y="1445"/>
                  </a:lnTo>
                  <a:lnTo>
                    <a:pt x="2658" y="1445"/>
                  </a:lnTo>
                  <a:lnTo>
                    <a:pt x="2679" y="1528"/>
                  </a:lnTo>
                  <a:lnTo>
                    <a:pt x="2511" y="1633"/>
                  </a:lnTo>
                  <a:lnTo>
                    <a:pt x="2449" y="1737"/>
                  </a:lnTo>
                  <a:lnTo>
                    <a:pt x="2281" y="1737"/>
                  </a:lnTo>
                  <a:lnTo>
                    <a:pt x="1947" y="1821"/>
                  </a:lnTo>
                  <a:lnTo>
                    <a:pt x="1821" y="1926"/>
                  </a:lnTo>
                  <a:lnTo>
                    <a:pt x="1633" y="1968"/>
                  </a:lnTo>
                  <a:lnTo>
                    <a:pt x="1507" y="2072"/>
                  </a:lnTo>
                  <a:lnTo>
                    <a:pt x="1403" y="2093"/>
                  </a:lnTo>
                  <a:lnTo>
                    <a:pt x="1340" y="2051"/>
                  </a:lnTo>
                  <a:lnTo>
                    <a:pt x="1298" y="1926"/>
                  </a:lnTo>
                  <a:lnTo>
                    <a:pt x="1235" y="1863"/>
                  </a:lnTo>
                  <a:lnTo>
                    <a:pt x="1151" y="1926"/>
                  </a:lnTo>
                  <a:lnTo>
                    <a:pt x="1151" y="2051"/>
                  </a:lnTo>
                  <a:lnTo>
                    <a:pt x="1110" y="2177"/>
                  </a:lnTo>
                  <a:lnTo>
                    <a:pt x="942" y="2177"/>
                  </a:lnTo>
                  <a:lnTo>
                    <a:pt x="838" y="2198"/>
                  </a:lnTo>
                  <a:lnTo>
                    <a:pt x="733" y="2198"/>
                  </a:lnTo>
                  <a:lnTo>
                    <a:pt x="712" y="2072"/>
                  </a:lnTo>
                  <a:lnTo>
                    <a:pt x="670" y="2030"/>
                  </a:lnTo>
                  <a:lnTo>
                    <a:pt x="670" y="2051"/>
                  </a:lnTo>
                  <a:lnTo>
                    <a:pt x="566" y="2198"/>
                  </a:lnTo>
                  <a:lnTo>
                    <a:pt x="461" y="2240"/>
                  </a:lnTo>
                  <a:lnTo>
                    <a:pt x="398" y="2365"/>
                  </a:lnTo>
                  <a:lnTo>
                    <a:pt x="294" y="2553"/>
                  </a:lnTo>
                  <a:lnTo>
                    <a:pt x="252" y="2679"/>
                  </a:lnTo>
                  <a:lnTo>
                    <a:pt x="147" y="2867"/>
                  </a:lnTo>
                  <a:lnTo>
                    <a:pt x="63" y="2867"/>
                  </a:lnTo>
                  <a:lnTo>
                    <a:pt x="1" y="2930"/>
                  </a:lnTo>
                  <a:lnTo>
                    <a:pt x="42" y="3077"/>
                  </a:lnTo>
                  <a:lnTo>
                    <a:pt x="84" y="3223"/>
                  </a:lnTo>
                  <a:lnTo>
                    <a:pt x="63" y="3349"/>
                  </a:lnTo>
                  <a:lnTo>
                    <a:pt x="84" y="3516"/>
                  </a:lnTo>
                  <a:lnTo>
                    <a:pt x="105" y="3641"/>
                  </a:lnTo>
                  <a:lnTo>
                    <a:pt x="105" y="3872"/>
                  </a:lnTo>
                  <a:lnTo>
                    <a:pt x="168" y="3934"/>
                  </a:lnTo>
                  <a:lnTo>
                    <a:pt x="314" y="4018"/>
                  </a:lnTo>
                  <a:lnTo>
                    <a:pt x="419" y="4123"/>
                  </a:lnTo>
                  <a:lnTo>
                    <a:pt x="461" y="4248"/>
                  </a:lnTo>
                  <a:lnTo>
                    <a:pt x="607" y="4458"/>
                  </a:lnTo>
                  <a:lnTo>
                    <a:pt x="691" y="4604"/>
                  </a:lnTo>
                  <a:lnTo>
                    <a:pt x="775" y="4688"/>
                  </a:lnTo>
                  <a:lnTo>
                    <a:pt x="942" y="4813"/>
                  </a:lnTo>
                  <a:lnTo>
                    <a:pt x="942" y="4960"/>
                  </a:lnTo>
                  <a:lnTo>
                    <a:pt x="942" y="5022"/>
                  </a:lnTo>
                  <a:lnTo>
                    <a:pt x="984" y="5085"/>
                  </a:lnTo>
                  <a:lnTo>
                    <a:pt x="1005" y="5085"/>
                  </a:lnTo>
                  <a:lnTo>
                    <a:pt x="1256" y="4667"/>
                  </a:lnTo>
                  <a:lnTo>
                    <a:pt x="1403" y="4499"/>
                  </a:lnTo>
                  <a:lnTo>
                    <a:pt x="1507" y="4478"/>
                  </a:lnTo>
                  <a:lnTo>
                    <a:pt x="1549" y="4437"/>
                  </a:lnTo>
                  <a:lnTo>
                    <a:pt x="1779" y="4332"/>
                  </a:lnTo>
                  <a:lnTo>
                    <a:pt x="1884" y="4353"/>
                  </a:lnTo>
                  <a:lnTo>
                    <a:pt x="1947" y="4290"/>
                  </a:lnTo>
                  <a:lnTo>
                    <a:pt x="2135" y="4290"/>
                  </a:lnTo>
                  <a:lnTo>
                    <a:pt x="2156" y="4353"/>
                  </a:lnTo>
                  <a:lnTo>
                    <a:pt x="2260" y="4395"/>
                  </a:lnTo>
                  <a:lnTo>
                    <a:pt x="2302" y="4374"/>
                  </a:lnTo>
                  <a:lnTo>
                    <a:pt x="2386" y="4353"/>
                  </a:lnTo>
                  <a:lnTo>
                    <a:pt x="2386" y="4269"/>
                  </a:lnTo>
                  <a:lnTo>
                    <a:pt x="2407" y="4185"/>
                  </a:lnTo>
                  <a:lnTo>
                    <a:pt x="2470" y="4144"/>
                  </a:lnTo>
                  <a:lnTo>
                    <a:pt x="2365" y="4018"/>
                  </a:lnTo>
                  <a:lnTo>
                    <a:pt x="2365" y="3955"/>
                  </a:lnTo>
                  <a:lnTo>
                    <a:pt x="2449" y="3955"/>
                  </a:lnTo>
                  <a:lnTo>
                    <a:pt x="2491" y="3913"/>
                  </a:lnTo>
                  <a:lnTo>
                    <a:pt x="2491" y="3851"/>
                  </a:lnTo>
                  <a:lnTo>
                    <a:pt x="2553" y="3767"/>
                  </a:lnTo>
                  <a:lnTo>
                    <a:pt x="2553" y="3704"/>
                  </a:lnTo>
                  <a:lnTo>
                    <a:pt x="2595" y="3662"/>
                  </a:lnTo>
                  <a:lnTo>
                    <a:pt x="2679" y="3662"/>
                  </a:lnTo>
                  <a:lnTo>
                    <a:pt x="2763" y="3558"/>
                  </a:lnTo>
                  <a:lnTo>
                    <a:pt x="2867" y="3600"/>
                  </a:lnTo>
                  <a:lnTo>
                    <a:pt x="2867" y="3537"/>
                  </a:lnTo>
                  <a:lnTo>
                    <a:pt x="2930" y="3537"/>
                  </a:lnTo>
                  <a:lnTo>
                    <a:pt x="3014" y="3600"/>
                  </a:lnTo>
                  <a:lnTo>
                    <a:pt x="3076" y="3621"/>
                  </a:lnTo>
                  <a:lnTo>
                    <a:pt x="3244" y="3746"/>
                  </a:lnTo>
                  <a:lnTo>
                    <a:pt x="3327" y="3767"/>
                  </a:lnTo>
                  <a:lnTo>
                    <a:pt x="3495" y="3913"/>
                  </a:lnTo>
                  <a:lnTo>
                    <a:pt x="3516" y="3955"/>
                  </a:lnTo>
                  <a:lnTo>
                    <a:pt x="3641" y="3934"/>
                  </a:lnTo>
                  <a:lnTo>
                    <a:pt x="3767" y="4018"/>
                  </a:lnTo>
                  <a:lnTo>
                    <a:pt x="3913" y="4018"/>
                  </a:lnTo>
                  <a:lnTo>
                    <a:pt x="3976" y="4039"/>
                  </a:lnTo>
                  <a:lnTo>
                    <a:pt x="4060" y="3976"/>
                  </a:lnTo>
                  <a:lnTo>
                    <a:pt x="4144" y="3976"/>
                  </a:lnTo>
                  <a:lnTo>
                    <a:pt x="4248" y="4039"/>
                  </a:lnTo>
                  <a:lnTo>
                    <a:pt x="4374" y="4060"/>
                  </a:lnTo>
                  <a:lnTo>
                    <a:pt x="4436" y="4081"/>
                  </a:lnTo>
                  <a:lnTo>
                    <a:pt x="4562" y="4060"/>
                  </a:lnTo>
                  <a:lnTo>
                    <a:pt x="4583" y="4018"/>
                  </a:lnTo>
                  <a:lnTo>
                    <a:pt x="4541" y="3955"/>
                  </a:lnTo>
                  <a:lnTo>
                    <a:pt x="4499" y="3913"/>
                  </a:lnTo>
                  <a:lnTo>
                    <a:pt x="4604" y="3809"/>
                  </a:lnTo>
                  <a:lnTo>
                    <a:pt x="4688" y="3704"/>
                  </a:lnTo>
                  <a:lnTo>
                    <a:pt x="4792" y="3704"/>
                  </a:lnTo>
                  <a:lnTo>
                    <a:pt x="4897" y="3725"/>
                  </a:lnTo>
                  <a:lnTo>
                    <a:pt x="4980" y="3809"/>
                  </a:lnTo>
                  <a:lnTo>
                    <a:pt x="5064" y="3767"/>
                  </a:lnTo>
                  <a:lnTo>
                    <a:pt x="5294" y="3746"/>
                  </a:lnTo>
                  <a:lnTo>
                    <a:pt x="5336" y="3704"/>
                  </a:lnTo>
                  <a:lnTo>
                    <a:pt x="5420" y="3641"/>
                  </a:lnTo>
                  <a:lnTo>
                    <a:pt x="5650" y="3537"/>
                  </a:lnTo>
                  <a:lnTo>
                    <a:pt x="5734" y="3558"/>
                  </a:lnTo>
                  <a:lnTo>
                    <a:pt x="5755" y="3600"/>
                  </a:lnTo>
                  <a:lnTo>
                    <a:pt x="5796" y="3600"/>
                  </a:lnTo>
                  <a:lnTo>
                    <a:pt x="5817" y="3662"/>
                  </a:lnTo>
                  <a:lnTo>
                    <a:pt x="5859" y="3662"/>
                  </a:lnTo>
                  <a:lnTo>
                    <a:pt x="5943" y="3621"/>
                  </a:lnTo>
                  <a:lnTo>
                    <a:pt x="6068" y="3621"/>
                  </a:lnTo>
                  <a:lnTo>
                    <a:pt x="6152" y="3600"/>
                  </a:lnTo>
                  <a:lnTo>
                    <a:pt x="6236" y="3600"/>
                  </a:lnTo>
                  <a:lnTo>
                    <a:pt x="6320" y="3495"/>
                  </a:lnTo>
                  <a:lnTo>
                    <a:pt x="6278" y="3453"/>
                  </a:lnTo>
                  <a:lnTo>
                    <a:pt x="6278" y="3411"/>
                  </a:lnTo>
                  <a:lnTo>
                    <a:pt x="6361" y="3411"/>
                  </a:lnTo>
                  <a:lnTo>
                    <a:pt x="6445" y="3453"/>
                  </a:lnTo>
                  <a:lnTo>
                    <a:pt x="6633" y="3453"/>
                  </a:lnTo>
                  <a:lnTo>
                    <a:pt x="6675" y="3495"/>
                  </a:lnTo>
                  <a:lnTo>
                    <a:pt x="6759" y="3516"/>
                  </a:lnTo>
                  <a:lnTo>
                    <a:pt x="6843" y="3558"/>
                  </a:lnTo>
                  <a:lnTo>
                    <a:pt x="7073" y="3558"/>
                  </a:lnTo>
                  <a:lnTo>
                    <a:pt x="7094" y="3600"/>
                  </a:lnTo>
                  <a:lnTo>
                    <a:pt x="7282" y="3516"/>
                  </a:lnTo>
                  <a:lnTo>
                    <a:pt x="7408" y="3516"/>
                  </a:lnTo>
                  <a:lnTo>
                    <a:pt x="7512" y="3558"/>
                  </a:lnTo>
                  <a:lnTo>
                    <a:pt x="7533" y="3600"/>
                  </a:lnTo>
                  <a:lnTo>
                    <a:pt x="7533" y="3558"/>
                  </a:lnTo>
                  <a:lnTo>
                    <a:pt x="7491" y="3495"/>
                  </a:lnTo>
                  <a:lnTo>
                    <a:pt x="7387" y="3432"/>
                  </a:lnTo>
                  <a:lnTo>
                    <a:pt x="7303" y="3390"/>
                  </a:lnTo>
                  <a:lnTo>
                    <a:pt x="7303" y="3202"/>
                  </a:lnTo>
                  <a:lnTo>
                    <a:pt x="7303" y="3139"/>
                  </a:lnTo>
                  <a:lnTo>
                    <a:pt x="7219" y="3077"/>
                  </a:lnTo>
                  <a:lnTo>
                    <a:pt x="7010" y="3035"/>
                  </a:lnTo>
                  <a:lnTo>
                    <a:pt x="6968" y="2972"/>
                  </a:lnTo>
                  <a:lnTo>
                    <a:pt x="6989" y="2867"/>
                  </a:lnTo>
                  <a:lnTo>
                    <a:pt x="6947" y="2805"/>
                  </a:lnTo>
                  <a:lnTo>
                    <a:pt x="6843" y="2784"/>
                  </a:lnTo>
                  <a:lnTo>
                    <a:pt x="6780" y="2721"/>
                  </a:lnTo>
                  <a:lnTo>
                    <a:pt x="6759" y="2553"/>
                  </a:lnTo>
                  <a:lnTo>
                    <a:pt x="6738" y="2491"/>
                  </a:lnTo>
                  <a:lnTo>
                    <a:pt x="6550" y="2365"/>
                  </a:lnTo>
                  <a:lnTo>
                    <a:pt x="6487" y="2386"/>
                  </a:lnTo>
                  <a:lnTo>
                    <a:pt x="6382" y="2344"/>
                  </a:lnTo>
                  <a:lnTo>
                    <a:pt x="6361" y="2365"/>
                  </a:lnTo>
                  <a:lnTo>
                    <a:pt x="6257" y="2344"/>
                  </a:lnTo>
                  <a:lnTo>
                    <a:pt x="6131" y="2240"/>
                  </a:lnTo>
                  <a:lnTo>
                    <a:pt x="6173" y="2177"/>
                  </a:lnTo>
                  <a:lnTo>
                    <a:pt x="6215" y="2135"/>
                  </a:lnTo>
                  <a:lnTo>
                    <a:pt x="6278" y="2072"/>
                  </a:lnTo>
                  <a:lnTo>
                    <a:pt x="6320" y="1989"/>
                  </a:lnTo>
                  <a:lnTo>
                    <a:pt x="6257" y="1926"/>
                  </a:lnTo>
                  <a:lnTo>
                    <a:pt x="6152" y="1926"/>
                  </a:lnTo>
                  <a:lnTo>
                    <a:pt x="6048" y="1863"/>
                  </a:lnTo>
                  <a:lnTo>
                    <a:pt x="6006" y="1779"/>
                  </a:lnTo>
                  <a:lnTo>
                    <a:pt x="5922" y="1737"/>
                  </a:lnTo>
                  <a:lnTo>
                    <a:pt x="5817" y="1737"/>
                  </a:lnTo>
                  <a:lnTo>
                    <a:pt x="5692" y="1654"/>
                  </a:lnTo>
                  <a:lnTo>
                    <a:pt x="5608" y="1612"/>
                  </a:lnTo>
                  <a:lnTo>
                    <a:pt x="5587" y="1465"/>
                  </a:lnTo>
                  <a:lnTo>
                    <a:pt x="5629" y="1403"/>
                  </a:lnTo>
                  <a:lnTo>
                    <a:pt x="5545" y="1361"/>
                  </a:lnTo>
                  <a:lnTo>
                    <a:pt x="5399" y="1361"/>
                  </a:lnTo>
                  <a:lnTo>
                    <a:pt x="5336" y="1424"/>
                  </a:lnTo>
                  <a:lnTo>
                    <a:pt x="5211" y="1424"/>
                  </a:lnTo>
                  <a:lnTo>
                    <a:pt x="5106" y="1340"/>
                  </a:lnTo>
                  <a:lnTo>
                    <a:pt x="5106" y="1152"/>
                  </a:lnTo>
                  <a:lnTo>
                    <a:pt x="5169" y="1047"/>
                  </a:lnTo>
                  <a:lnTo>
                    <a:pt x="5190" y="1005"/>
                  </a:lnTo>
                  <a:lnTo>
                    <a:pt x="5211" y="880"/>
                  </a:lnTo>
                  <a:lnTo>
                    <a:pt x="5190" y="796"/>
                  </a:lnTo>
                  <a:lnTo>
                    <a:pt x="5085" y="566"/>
                  </a:lnTo>
                  <a:lnTo>
                    <a:pt x="4918" y="377"/>
                  </a:lnTo>
                  <a:lnTo>
                    <a:pt x="4897" y="294"/>
                  </a:lnTo>
                  <a:lnTo>
                    <a:pt x="4771" y="189"/>
                  </a:lnTo>
                  <a:lnTo>
                    <a:pt x="4813" y="168"/>
                  </a:lnTo>
                  <a:lnTo>
                    <a:pt x="4813" y="84"/>
                  </a:lnTo>
                  <a:lnTo>
                    <a:pt x="4750"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 name="Google Shape;630;p45"/>
            <p:cNvSpPr/>
            <p:nvPr/>
          </p:nvSpPr>
          <p:spPr>
            <a:xfrm>
              <a:off x="3809372" y="2919523"/>
              <a:ext cx="106405" cy="94483"/>
            </a:xfrm>
            <a:custGeom>
              <a:avLst/>
              <a:gdLst/>
              <a:ahLst/>
              <a:cxnLst/>
              <a:rect l="l" t="t" r="r" b="b"/>
              <a:pathLst>
                <a:path w="8936" h="8308" extrusionOk="0">
                  <a:moveTo>
                    <a:pt x="1068" y="1"/>
                  </a:moveTo>
                  <a:lnTo>
                    <a:pt x="1047" y="42"/>
                  </a:lnTo>
                  <a:lnTo>
                    <a:pt x="1089" y="252"/>
                  </a:lnTo>
                  <a:lnTo>
                    <a:pt x="1152" y="314"/>
                  </a:lnTo>
                  <a:lnTo>
                    <a:pt x="1026" y="482"/>
                  </a:lnTo>
                  <a:lnTo>
                    <a:pt x="670" y="691"/>
                  </a:lnTo>
                  <a:lnTo>
                    <a:pt x="670" y="775"/>
                  </a:lnTo>
                  <a:lnTo>
                    <a:pt x="566" y="900"/>
                  </a:lnTo>
                  <a:lnTo>
                    <a:pt x="440" y="900"/>
                  </a:lnTo>
                  <a:lnTo>
                    <a:pt x="357" y="963"/>
                  </a:lnTo>
                  <a:lnTo>
                    <a:pt x="357" y="1047"/>
                  </a:lnTo>
                  <a:lnTo>
                    <a:pt x="336" y="1109"/>
                  </a:lnTo>
                  <a:lnTo>
                    <a:pt x="398" y="1298"/>
                  </a:lnTo>
                  <a:lnTo>
                    <a:pt x="398" y="1423"/>
                  </a:lnTo>
                  <a:lnTo>
                    <a:pt x="357" y="1465"/>
                  </a:lnTo>
                  <a:lnTo>
                    <a:pt x="357" y="1507"/>
                  </a:lnTo>
                  <a:lnTo>
                    <a:pt x="336" y="1570"/>
                  </a:lnTo>
                  <a:lnTo>
                    <a:pt x="294" y="1674"/>
                  </a:lnTo>
                  <a:lnTo>
                    <a:pt x="189" y="1716"/>
                  </a:lnTo>
                  <a:lnTo>
                    <a:pt x="147" y="1737"/>
                  </a:lnTo>
                  <a:lnTo>
                    <a:pt x="85" y="1737"/>
                  </a:lnTo>
                  <a:lnTo>
                    <a:pt x="22" y="1800"/>
                  </a:lnTo>
                  <a:lnTo>
                    <a:pt x="22" y="2009"/>
                  </a:lnTo>
                  <a:lnTo>
                    <a:pt x="85" y="2030"/>
                  </a:lnTo>
                  <a:lnTo>
                    <a:pt x="147" y="2156"/>
                  </a:lnTo>
                  <a:lnTo>
                    <a:pt x="147" y="2553"/>
                  </a:lnTo>
                  <a:lnTo>
                    <a:pt x="189" y="2762"/>
                  </a:lnTo>
                  <a:lnTo>
                    <a:pt x="189" y="2825"/>
                  </a:lnTo>
                  <a:lnTo>
                    <a:pt x="189" y="3139"/>
                  </a:lnTo>
                  <a:lnTo>
                    <a:pt x="252" y="3286"/>
                  </a:lnTo>
                  <a:lnTo>
                    <a:pt x="210" y="3599"/>
                  </a:lnTo>
                  <a:lnTo>
                    <a:pt x="189" y="3662"/>
                  </a:lnTo>
                  <a:lnTo>
                    <a:pt x="231" y="3788"/>
                  </a:lnTo>
                  <a:lnTo>
                    <a:pt x="252" y="3997"/>
                  </a:lnTo>
                  <a:lnTo>
                    <a:pt x="210" y="4081"/>
                  </a:lnTo>
                  <a:lnTo>
                    <a:pt x="85" y="4185"/>
                  </a:lnTo>
                  <a:lnTo>
                    <a:pt x="43" y="4227"/>
                  </a:lnTo>
                  <a:lnTo>
                    <a:pt x="1" y="4290"/>
                  </a:lnTo>
                  <a:lnTo>
                    <a:pt x="85" y="4353"/>
                  </a:lnTo>
                  <a:lnTo>
                    <a:pt x="210" y="4541"/>
                  </a:lnTo>
                  <a:lnTo>
                    <a:pt x="315" y="4771"/>
                  </a:lnTo>
                  <a:lnTo>
                    <a:pt x="357" y="4813"/>
                  </a:lnTo>
                  <a:lnTo>
                    <a:pt x="398" y="4938"/>
                  </a:lnTo>
                  <a:lnTo>
                    <a:pt x="357" y="5022"/>
                  </a:lnTo>
                  <a:lnTo>
                    <a:pt x="398" y="5169"/>
                  </a:lnTo>
                  <a:lnTo>
                    <a:pt x="440" y="5252"/>
                  </a:lnTo>
                  <a:lnTo>
                    <a:pt x="461" y="5357"/>
                  </a:lnTo>
                  <a:lnTo>
                    <a:pt x="545" y="5441"/>
                  </a:lnTo>
                  <a:lnTo>
                    <a:pt x="984" y="5441"/>
                  </a:lnTo>
                  <a:lnTo>
                    <a:pt x="1089" y="5503"/>
                  </a:lnTo>
                  <a:lnTo>
                    <a:pt x="1173" y="5650"/>
                  </a:lnTo>
                  <a:lnTo>
                    <a:pt x="1277" y="5880"/>
                  </a:lnTo>
                  <a:lnTo>
                    <a:pt x="1340" y="5922"/>
                  </a:lnTo>
                  <a:lnTo>
                    <a:pt x="1403" y="6006"/>
                  </a:lnTo>
                  <a:lnTo>
                    <a:pt x="1486" y="6089"/>
                  </a:lnTo>
                  <a:lnTo>
                    <a:pt x="2491" y="6319"/>
                  </a:lnTo>
                  <a:lnTo>
                    <a:pt x="2595" y="6424"/>
                  </a:lnTo>
                  <a:lnTo>
                    <a:pt x="3118" y="6215"/>
                  </a:lnTo>
                  <a:lnTo>
                    <a:pt x="3746" y="5964"/>
                  </a:lnTo>
                  <a:lnTo>
                    <a:pt x="8391" y="8307"/>
                  </a:lnTo>
                  <a:lnTo>
                    <a:pt x="8391" y="8098"/>
                  </a:lnTo>
                  <a:lnTo>
                    <a:pt x="8935" y="8056"/>
                  </a:lnTo>
                  <a:lnTo>
                    <a:pt x="8705" y="2344"/>
                  </a:lnTo>
                  <a:lnTo>
                    <a:pt x="8621" y="2051"/>
                  </a:lnTo>
                  <a:lnTo>
                    <a:pt x="8580" y="1905"/>
                  </a:lnTo>
                  <a:lnTo>
                    <a:pt x="8621" y="1716"/>
                  </a:lnTo>
                  <a:lnTo>
                    <a:pt x="8705" y="1507"/>
                  </a:lnTo>
                  <a:lnTo>
                    <a:pt x="8705" y="1381"/>
                  </a:lnTo>
                  <a:lnTo>
                    <a:pt x="8663" y="1214"/>
                  </a:lnTo>
                  <a:lnTo>
                    <a:pt x="8705" y="984"/>
                  </a:lnTo>
                  <a:lnTo>
                    <a:pt x="8726" y="879"/>
                  </a:lnTo>
                  <a:lnTo>
                    <a:pt x="8684" y="733"/>
                  </a:lnTo>
                  <a:lnTo>
                    <a:pt x="8600" y="649"/>
                  </a:lnTo>
                  <a:lnTo>
                    <a:pt x="8496" y="628"/>
                  </a:lnTo>
                  <a:lnTo>
                    <a:pt x="8391" y="649"/>
                  </a:lnTo>
                  <a:lnTo>
                    <a:pt x="7994" y="586"/>
                  </a:lnTo>
                  <a:lnTo>
                    <a:pt x="7931" y="524"/>
                  </a:lnTo>
                  <a:lnTo>
                    <a:pt x="7764" y="524"/>
                  </a:lnTo>
                  <a:lnTo>
                    <a:pt x="7575" y="461"/>
                  </a:lnTo>
                  <a:lnTo>
                    <a:pt x="7533" y="377"/>
                  </a:lnTo>
                  <a:lnTo>
                    <a:pt x="7575" y="356"/>
                  </a:lnTo>
                  <a:lnTo>
                    <a:pt x="7554" y="314"/>
                  </a:lnTo>
                  <a:lnTo>
                    <a:pt x="7324" y="168"/>
                  </a:lnTo>
                  <a:lnTo>
                    <a:pt x="7199" y="168"/>
                  </a:lnTo>
                  <a:lnTo>
                    <a:pt x="7010" y="126"/>
                  </a:lnTo>
                  <a:lnTo>
                    <a:pt x="6948" y="105"/>
                  </a:lnTo>
                  <a:lnTo>
                    <a:pt x="6885" y="147"/>
                  </a:lnTo>
                  <a:lnTo>
                    <a:pt x="6780" y="63"/>
                  </a:lnTo>
                  <a:lnTo>
                    <a:pt x="6717" y="63"/>
                  </a:lnTo>
                  <a:lnTo>
                    <a:pt x="6529" y="168"/>
                  </a:lnTo>
                  <a:lnTo>
                    <a:pt x="6257" y="210"/>
                  </a:lnTo>
                  <a:lnTo>
                    <a:pt x="6006" y="314"/>
                  </a:lnTo>
                  <a:lnTo>
                    <a:pt x="5880" y="440"/>
                  </a:lnTo>
                  <a:lnTo>
                    <a:pt x="5839" y="586"/>
                  </a:lnTo>
                  <a:lnTo>
                    <a:pt x="5776" y="670"/>
                  </a:lnTo>
                  <a:lnTo>
                    <a:pt x="5755" y="963"/>
                  </a:lnTo>
                  <a:lnTo>
                    <a:pt x="5859" y="1109"/>
                  </a:lnTo>
                  <a:lnTo>
                    <a:pt x="5943" y="1361"/>
                  </a:lnTo>
                  <a:lnTo>
                    <a:pt x="5880" y="1486"/>
                  </a:lnTo>
                  <a:lnTo>
                    <a:pt x="5734" y="1633"/>
                  </a:lnTo>
                  <a:lnTo>
                    <a:pt x="5692" y="1695"/>
                  </a:lnTo>
                  <a:lnTo>
                    <a:pt x="5525" y="1842"/>
                  </a:lnTo>
                  <a:lnTo>
                    <a:pt x="5378" y="1905"/>
                  </a:lnTo>
                  <a:lnTo>
                    <a:pt x="5148" y="1800"/>
                  </a:lnTo>
                  <a:lnTo>
                    <a:pt x="4918" y="1612"/>
                  </a:lnTo>
                  <a:lnTo>
                    <a:pt x="4730" y="1486"/>
                  </a:lnTo>
                  <a:lnTo>
                    <a:pt x="4479" y="1319"/>
                  </a:lnTo>
                  <a:lnTo>
                    <a:pt x="4060" y="1172"/>
                  </a:lnTo>
                  <a:lnTo>
                    <a:pt x="3872" y="1151"/>
                  </a:lnTo>
                  <a:lnTo>
                    <a:pt x="3788" y="1172"/>
                  </a:lnTo>
                  <a:lnTo>
                    <a:pt x="3579" y="1172"/>
                  </a:lnTo>
                  <a:lnTo>
                    <a:pt x="3390" y="1068"/>
                  </a:lnTo>
                  <a:lnTo>
                    <a:pt x="3223" y="733"/>
                  </a:lnTo>
                  <a:lnTo>
                    <a:pt x="3223" y="545"/>
                  </a:lnTo>
                  <a:lnTo>
                    <a:pt x="3056" y="356"/>
                  </a:lnTo>
                  <a:lnTo>
                    <a:pt x="2700" y="314"/>
                  </a:lnTo>
                  <a:lnTo>
                    <a:pt x="2512" y="168"/>
                  </a:lnTo>
                  <a:lnTo>
                    <a:pt x="2198" y="168"/>
                  </a:lnTo>
                  <a:lnTo>
                    <a:pt x="2010" y="105"/>
                  </a:lnTo>
                  <a:lnTo>
                    <a:pt x="1591" y="168"/>
                  </a:lnTo>
                  <a:lnTo>
                    <a:pt x="1298" y="126"/>
                  </a:lnTo>
                  <a:lnTo>
                    <a:pt x="1194" y="21"/>
                  </a:lnTo>
                  <a:lnTo>
                    <a:pt x="1068"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 name="Google Shape;631;p45"/>
            <p:cNvSpPr/>
            <p:nvPr/>
          </p:nvSpPr>
          <p:spPr>
            <a:xfrm>
              <a:off x="3795917" y="2888589"/>
              <a:ext cx="27173" cy="50699"/>
            </a:xfrm>
            <a:custGeom>
              <a:avLst/>
              <a:gdLst/>
              <a:ahLst/>
              <a:cxnLst/>
              <a:rect l="l" t="t" r="r" b="b"/>
              <a:pathLst>
                <a:path w="2282" h="4458" extrusionOk="0">
                  <a:moveTo>
                    <a:pt x="1235" y="0"/>
                  </a:moveTo>
                  <a:lnTo>
                    <a:pt x="1110" y="21"/>
                  </a:lnTo>
                  <a:lnTo>
                    <a:pt x="1110" y="105"/>
                  </a:lnTo>
                  <a:lnTo>
                    <a:pt x="1026" y="21"/>
                  </a:lnTo>
                  <a:lnTo>
                    <a:pt x="859" y="42"/>
                  </a:lnTo>
                  <a:lnTo>
                    <a:pt x="650" y="147"/>
                  </a:lnTo>
                  <a:lnTo>
                    <a:pt x="524" y="272"/>
                  </a:lnTo>
                  <a:lnTo>
                    <a:pt x="503" y="356"/>
                  </a:lnTo>
                  <a:lnTo>
                    <a:pt x="524" y="440"/>
                  </a:lnTo>
                  <a:lnTo>
                    <a:pt x="503" y="586"/>
                  </a:lnTo>
                  <a:lnTo>
                    <a:pt x="503" y="775"/>
                  </a:lnTo>
                  <a:lnTo>
                    <a:pt x="399" y="1047"/>
                  </a:lnTo>
                  <a:lnTo>
                    <a:pt x="440" y="1193"/>
                  </a:lnTo>
                  <a:lnTo>
                    <a:pt x="503" y="1298"/>
                  </a:lnTo>
                  <a:lnTo>
                    <a:pt x="524" y="1319"/>
                  </a:lnTo>
                  <a:lnTo>
                    <a:pt x="482" y="1381"/>
                  </a:lnTo>
                  <a:lnTo>
                    <a:pt x="419" y="1465"/>
                  </a:lnTo>
                  <a:lnTo>
                    <a:pt x="503" y="1528"/>
                  </a:lnTo>
                  <a:lnTo>
                    <a:pt x="440" y="1591"/>
                  </a:lnTo>
                  <a:lnTo>
                    <a:pt x="419" y="1800"/>
                  </a:lnTo>
                  <a:lnTo>
                    <a:pt x="336" y="1842"/>
                  </a:lnTo>
                  <a:lnTo>
                    <a:pt x="294" y="1925"/>
                  </a:lnTo>
                  <a:lnTo>
                    <a:pt x="210" y="1946"/>
                  </a:lnTo>
                  <a:lnTo>
                    <a:pt x="85" y="2114"/>
                  </a:lnTo>
                  <a:lnTo>
                    <a:pt x="1" y="2365"/>
                  </a:lnTo>
                  <a:lnTo>
                    <a:pt x="64" y="2407"/>
                  </a:lnTo>
                  <a:lnTo>
                    <a:pt x="106" y="2553"/>
                  </a:lnTo>
                  <a:lnTo>
                    <a:pt x="85" y="2616"/>
                  </a:lnTo>
                  <a:lnTo>
                    <a:pt x="168" y="2741"/>
                  </a:lnTo>
                  <a:lnTo>
                    <a:pt x="210" y="2741"/>
                  </a:lnTo>
                  <a:lnTo>
                    <a:pt x="399" y="2888"/>
                  </a:lnTo>
                  <a:lnTo>
                    <a:pt x="419" y="3034"/>
                  </a:lnTo>
                  <a:lnTo>
                    <a:pt x="545" y="3076"/>
                  </a:lnTo>
                  <a:lnTo>
                    <a:pt x="608" y="3139"/>
                  </a:lnTo>
                  <a:lnTo>
                    <a:pt x="712" y="3160"/>
                  </a:lnTo>
                  <a:lnTo>
                    <a:pt x="838" y="3306"/>
                  </a:lnTo>
                  <a:lnTo>
                    <a:pt x="1215" y="4457"/>
                  </a:lnTo>
                  <a:lnTo>
                    <a:pt x="1277" y="4457"/>
                  </a:lnTo>
                  <a:lnTo>
                    <a:pt x="1319" y="4436"/>
                  </a:lnTo>
                  <a:lnTo>
                    <a:pt x="1424" y="4394"/>
                  </a:lnTo>
                  <a:lnTo>
                    <a:pt x="1466" y="4290"/>
                  </a:lnTo>
                  <a:lnTo>
                    <a:pt x="1487" y="4227"/>
                  </a:lnTo>
                  <a:lnTo>
                    <a:pt x="1487" y="4185"/>
                  </a:lnTo>
                  <a:lnTo>
                    <a:pt x="1528" y="4143"/>
                  </a:lnTo>
                  <a:lnTo>
                    <a:pt x="1528" y="4018"/>
                  </a:lnTo>
                  <a:lnTo>
                    <a:pt x="1466" y="3829"/>
                  </a:lnTo>
                  <a:lnTo>
                    <a:pt x="1487" y="3767"/>
                  </a:lnTo>
                  <a:lnTo>
                    <a:pt x="1487" y="3683"/>
                  </a:lnTo>
                  <a:lnTo>
                    <a:pt x="1570" y="3620"/>
                  </a:lnTo>
                  <a:lnTo>
                    <a:pt x="1696" y="3620"/>
                  </a:lnTo>
                  <a:lnTo>
                    <a:pt x="1800" y="3495"/>
                  </a:lnTo>
                  <a:lnTo>
                    <a:pt x="1800" y="3411"/>
                  </a:lnTo>
                  <a:lnTo>
                    <a:pt x="2156" y="3202"/>
                  </a:lnTo>
                  <a:lnTo>
                    <a:pt x="2282" y="3034"/>
                  </a:lnTo>
                  <a:lnTo>
                    <a:pt x="2219" y="2972"/>
                  </a:lnTo>
                  <a:lnTo>
                    <a:pt x="2177" y="2762"/>
                  </a:lnTo>
                  <a:lnTo>
                    <a:pt x="2198" y="2721"/>
                  </a:lnTo>
                  <a:lnTo>
                    <a:pt x="2156" y="2679"/>
                  </a:lnTo>
                  <a:lnTo>
                    <a:pt x="1968" y="2574"/>
                  </a:lnTo>
                  <a:lnTo>
                    <a:pt x="1947" y="2532"/>
                  </a:lnTo>
                  <a:lnTo>
                    <a:pt x="1947" y="2448"/>
                  </a:lnTo>
                  <a:lnTo>
                    <a:pt x="1863" y="2407"/>
                  </a:lnTo>
                  <a:lnTo>
                    <a:pt x="1842" y="2428"/>
                  </a:lnTo>
                  <a:lnTo>
                    <a:pt x="1842" y="2469"/>
                  </a:lnTo>
                  <a:lnTo>
                    <a:pt x="1779" y="2511"/>
                  </a:lnTo>
                  <a:lnTo>
                    <a:pt x="1696" y="2469"/>
                  </a:lnTo>
                  <a:lnTo>
                    <a:pt x="1675" y="2365"/>
                  </a:lnTo>
                  <a:lnTo>
                    <a:pt x="1591" y="2407"/>
                  </a:lnTo>
                  <a:lnTo>
                    <a:pt x="1424" y="2260"/>
                  </a:lnTo>
                  <a:lnTo>
                    <a:pt x="1340" y="2114"/>
                  </a:lnTo>
                  <a:lnTo>
                    <a:pt x="1382" y="1925"/>
                  </a:lnTo>
                  <a:lnTo>
                    <a:pt x="1675" y="1737"/>
                  </a:lnTo>
                  <a:lnTo>
                    <a:pt x="1842" y="1570"/>
                  </a:lnTo>
                  <a:lnTo>
                    <a:pt x="1884" y="1507"/>
                  </a:lnTo>
                  <a:lnTo>
                    <a:pt x="1842" y="1465"/>
                  </a:lnTo>
                  <a:lnTo>
                    <a:pt x="1884" y="1381"/>
                  </a:lnTo>
                  <a:lnTo>
                    <a:pt x="1863" y="1298"/>
                  </a:lnTo>
                  <a:lnTo>
                    <a:pt x="1842" y="1277"/>
                  </a:lnTo>
                  <a:lnTo>
                    <a:pt x="1842" y="1088"/>
                  </a:lnTo>
                  <a:lnTo>
                    <a:pt x="1654" y="1005"/>
                  </a:lnTo>
                  <a:lnTo>
                    <a:pt x="1528" y="837"/>
                  </a:lnTo>
                  <a:lnTo>
                    <a:pt x="1549" y="670"/>
                  </a:lnTo>
                  <a:lnTo>
                    <a:pt x="1675" y="586"/>
                  </a:lnTo>
                  <a:lnTo>
                    <a:pt x="1696" y="482"/>
                  </a:lnTo>
                  <a:lnTo>
                    <a:pt x="1800" y="314"/>
                  </a:lnTo>
                  <a:lnTo>
                    <a:pt x="1800" y="210"/>
                  </a:lnTo>
                  <a:lnTo>
                    <a:pt x="1759" y="147"/>
                  </a:lnTo>
                  <a:lnTo>
                    <a:pt x="1549" y="335"/>
                  </a:lnTo>
                  <a:lnTo>
                    <a:pt x="1487" y="419"/>
                  </a:lnTo>
                  <a:lnTo>
                    <a:pt x="1424" y="377"/>
                  </a:lnTo>
                  <a:lnTo>
                    <a:pt x="1340" y="168"/>
                  </a:lnTo>
                  <a:lnTo>
                    <a:pt x="1277" y="168"/>
                  </a:lnTo>
                  <a:lnTo>
                    <a:pt x="1277" y="63"/>
                  </a:lnTo>
                  <a:lnTo>
                    <a:pt x="1235"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 name="Google Shape;632;p45"/>
            <p:cNvSpPr/>
            <p:nvPr/>
          </p:nvSpPr>
          <p:spPr>
            <a:xfrm>
              <a:off x="3689035" y="2890250"/>
              <a:ext cx="138044" cy="127554"/>
            </a:xfrm>
            <a:custGeom>
              <a:avLst/>
              <a:gdLst/>
              <a:ahLst/>
              <a:cxnLst/>
              <a:rect l="l" t="t" r="r" b="b"/>
              <a:pathLst>
                <a:path w="11593" h="11216" extrusionOk="0">
                  <a:moveTo>
                    <a:pt x="8307" y="1"/>
                  </a:moveTo>
                  <a:lnTo>
                    <a:pt x="8161" y="22"/>
                  </a:lnTo>
                  <a:lnTo>
                    <a:pt x="8140" y="106"/>
                  </a:lnTo>
                  <a:lnTo>
                    <a:pt x="8035" y="126"/>
                  </a:lnTo>
                  <a:lnTo>
                    <a:pt x="7994" y="210"/>
                  </a:lnTo>
                  <a:lnTo>
                    <a:pt x="7910" y="189"/>
                  </a:lnTo>
                  <a:lnTo>
                    <a:pt x="7805" y="189"/>
                  </a:lnTo>
                  <a:lnTo>
                    <a:pt x="7701" y="294"/>
                  </a:lnTo>
                  <a:lnTo>
                    <a:pt x="7575" y="294"/>
                  </a:lnTo>
                  <a:lnTo>
                    <a:pt x="7491" y="168"/>
                  </a:lnTo>
                  <a:lnTo>
                    <a:pt x="7324" y="168"/>
                  </a:lnTo>
                  <a:lnTo>
                    <a:pt x="7261" y="126"/>
                  </a:lnTo>
                  <a:lnTo>
                    <a:pt x="7115" y="168"/>
                  </a:lnTo>
                  <a:lnTo>
                    <a:pt x="6989" y="126"/>
                  </a:lnTo>
                  <a:lnTo>
                    <a:pt x="6947" y="168"/>
                  </a:lnTo>
                  <a:lnTo>
                    <a:pt x="6843" y="106"/>
                  </a:lnTo>
                  <a:lnTo>
                    <a:pt x="6759" y="126"/>
                  </a:lnTo>
                  <a:lnTo>
                    <a:pt x="6696" y="273"/>
                  </a:lnTo>
                  <a:lnTo>
                    <a:pt x="6571" y="273"/>
                  </a:lnTo>
                  <a:lnTo>
                    <a:pt x="6466" y="210"/>
                  </a:lnTo>
                  <a:lnTo>
                    <a:pt x="6320" y="336"/>
                  </a:lnTo>
                  <a:lnTo>
                    <a:pt x="6236" y="336"/>
                  </a:lnTo>
                  <a:lnTo>
                    <a:pt x="6110" y="273"/>
                  </a:lnTo>
                  <a:lnTo>
                    <a:pt x="5964" y="315"/>
                  </a:lnTo>
                  <a:lnTo>
                    <a:pt x="5629" y="315"/>
                  </a:lnTo>
                  <a:lnTo>
                    <a:pt x="5336" y="524"/>
                  </a:lnTo>
                  <a:lnTo>
                    <a:pt x="5190" y="545"/>
                  </a:lnTo>
                  <a:lnTo>
                    <a:pt x="5106" y="545"/>
                  </a:lnTo>
                  <a:lnTo>
                    <a:pt x="4981" y="629"/>
                  </a:lnTo>
                  <a:lnTo>
                    <a:pt x="4960" y="712"/>
                  </a:lnTo>
                  <a:lnTo>
                    <a:pt x="4897" y="817"/>
                  </a:lnTo>
                  <a:lnTo>
                    <a:pt x="4813" y="817"/>
                  </a:lnTo>
                  <a:lnTo>
                    <a:pt x="4792" y="796"/>
                  </a:lnTo>
                  <a:lnTo>
                    <a:pt x="4709" y="796"/>
                  </a:lnTo>
                  <a:lnTo>
                    <a:pt x="4646" y="817"/>
                  </a:lnTo>
                  <a:lnTo>
                    <a:pt x="4604" y="859"/>
                  </a:lnTo>
                  <a:lnTo>
                    <a:pt x="4457" y="901"/>
                  </a:lnTo>
                  <a:lnTo>
                    <a:pt x="4332" y="942"/>
                  </a:lnTo>
                  <a:lnTo>
                    <a:pt x="4248" y="1026"/>
                  </a:lnTo>
                  <a:lnTo>
                    <a:pt x="4227" y="1068"/>
                  </a:lnTo>
                  <a:lnTo>
                    <a:pt x="4123" y="1214"/>
                  </a:lnTo>
                  <a:lnTo>
                    <a:pt x="3934" y="1256"/>
                  </a:lnTo>
                  <a:lnTo>
                    <a:pt x="3767" y="1256"/>
                  </a:lnTo>
                  <a:lnTo>
                    <a:pt x="3830" y="1340"/>
                  </a:lnTo>
                  <a:lnTo>
                    <a:pt x="3851" y="1382"/>
                  </a:lnTo>
                  <a:lnTo>
                    <a:pt x="3913" y="1486"/>
                  </a:lnTo>
                  <a:lnTo>
                    <a:pt x="3934" y="1591"/>
                  </a:lnTo>
                  <a:lnTo>
                    <a:pt x="3955" y="1633"/>
                  </a:lnTo>
                  <a:lnTo>
                    <a:pt x="3955" y="1800"/>
                  </a:lnTo>
                  <a:lnTo>
                    <a:pt x="3955" y="2051"/>
                  </a:lnTo>
                  <a:lnTo>
                    <a:pt x="3976" y="2114"/>
                  </a:lnTo>
                  <a:lnTo>
                    <a:pt x="4039" y="2575"/>
                  </a:lnTo>
                  <a:lnTo>
                    <a:pt x="4123" y="2721"/>
                  </a:lnTo>
                  <a:lnTo>
                    <a:pt x="4144" y="2847"/>
                  </a:lnTo>
                  <a:lnTo>
                    <a:pt x="4227" y="2847"/>
                  </a:lnTo>
                  <a:lnTo>
                    <a:pt x="4269" y="2909"/>
                  </a:lnTo>
                  <a:lnTo>
                    <a:pt x="4353" y="2930"/>
                  </a:lnTo>
                  <a:lnTo>
                    <a:pt x="4395" y="2951"/>
                  </a:lnTo>
                  <a:lnTo>
                    <a:pt x="4332" y="3119"/>
                  </a:lnTo>
                  <a:lnTo>
                    <a:pt x="4353" y="3160"/>
                  </a:lnTo>
                  <a:lnTo>
                    <a:pt x="4269" y="3265"/>
                  </a:lnTo>
                  <a:lnTo>
                    <a:pt x="3600" y="3265"/>
                  </a:lnTo>
                  <a:lnTo>
                    <a:pt x="3453" y="3307"/>
                  </a:lnTo>
                  <a:lnTo>
                    <a:pt x="3307" y="3516"/>
                  </a:lnTo>
                  <a:lnTo>
                    <a:pt x="3202" y="3621"/>
                  </a:lnTo>
                  <a:lnTo>
                    <a:pt x="3118" y="3746"/>
                  </a:lnTo>
                  <a:lnTo>
                    <a:pt x="3139" y="3935"/>
                  </a:lnTo>
                  <a:lnTo>
                    <a:pt x="3097" y="4060"/>
                  </a:lnTo>
                  <a:lnTo>
                    <a:pt x="2700" y="4311"/>
                  </a:lnTo>
                  <a:lnTo>
                    <a:pt x="2072" y="4688"/>
                  </a:lnTo>
                  <a:lnTo>
                    <a:pt x="1612" y="4939"/>
                  </a:lnTo>
                  <a:lnTo>
                    <a:pt x="1361" y="5002"/>
                  </a:lnTo>
                  <a:lnTo>
                    <a:pt x="1152" y="5002"/>
                  </a:lnTo>
                  <a:lnTo>
                    <a:pt x="1047" y="5043"/>
                  </a:lnTo>
                  <a:lnTo>
                    <a:pt x="880" y="5043"/>
                  </a:lnTo>
                  <a:lnTo>
                    <a:pt x="587" y="5106"/>
                  </a:lnTo>
                  <a:lnTo>
                    <a:pt x="398" y="5211"/>
                  </a:lnTo>
                  <a:lnTo>
                    <a:pt x="294" y="5357"/>
                  </a:lnTo>
                  <a:lnTo>
                    <a:pt x="43" y="5546"/>
                  </a:lnTo>
                  <a:lnTo>
                    <a:pt x="43" y="6048"/>
                  </a:lnTo>
                  <a:lnTo>
                    <a:pt x="1" y="6194"/>
                  </a:lnTo>
                  <a:lnTo>
                    <a:pt x="2093" y="7617"/>
                  </a:lnTo>
                  <a:lnTo>
                    <a:pt x="5901" y="10128"/>
                  </a:lnTo>
                  <a:lnTo>
                    <a:pt x="5943" y="10379"/>
                  </a:lnTo>
                  <a:lnTo>
                    <a:pt x="6069" y="10484"/>
                  </a:lnTo>
                  <a:lnTo>
                    <a:pt x="6278" y="10484"/>
                  </a:lnTo>
                  <a:lnTo>
                    <a:pt x="6445" y="10546"/>
                  </a:lnTo>
                  <a:lnTo>
                    <a:pt x="6550" y="10672"/>
                  </a:lnTo>
                  <a:lnTo>
                    <a:pt x="6696" y="10735"/>
                  </a:lnTo>
                  <a:lnTo>
                    <a:pt x="6801" y="10797"/>
                  </a:lnTo>
                  <a:lnTo>
                    <a:pt x="6801" y="10902"/>
                  </a:lnTo>
                  <a:lnTo>
                    <a:pt x="6738" y="11090"/>
                  </a:lnTo>
                  <a:lnTo>
                    <a:pt x="6780" y="11174"/>
                  </a:lnTo>
                  <a:lnTo>
                    <a:pt x="6906" y="11216"/>
                  </a:lnTo>
                  <a:lnTo>
                    <a:pt x="7178" y="11195"/>
                  </a:lnTo>
                  <a:lnTo>
                    <a:pt x="7408" y="11111"/>
                  </a:lnTo>
                  <a:lnTo>
                    <a:pt x="8266" y="10902"/>
                  </a:lnTo>
                  <a:lnTo>
                    <a:pt x="8998" y="10253"/>
                  </a:lnTo>
                  <a:lnTo>
                    <a:pt x="11592" y="8663"/>
                  </a:lnTo>
                  <a:lnTo>
                    <a:pt x="11509" y="8580"/>
                  </a:lnTo>
                  <a:lnTo>
                    <a:pt x="11446" y="8496"/>
                  </a:lnTo>
                  <a:lnTo>
                    <a:pt x="11383" y="8454"/>
                  </a:lnTo>
                  <a:lnTo>
                    <a:pt x="11279" y="8224"/>
                  </a:lnTo>
                  <a:lnTo>
                    <a:pt x="11195" y="8077"/>
                  </a:lnTo>
                  <a:lnTo>
                    <a:pt x="11090" y="8015"/>
                  </a:lnTo>
                  <a:lnTo>
                    <a:pt x="10651" y="8015"/>
                  </a:lnTo>
                  <a:lnTo>
                    <a:pt x="10567" y="7931"/>
                  </a:lnTo>
                  <a:lnTo>
                    <a:pt x="10546" y="7826"/>
                  </a:lnTo>
                  <a:lnTo>
                    <a:pt x="10504" y="7743"/>
                  </a:lnTo>
                  <a:lnTo>
                    <a:pt x="10463" y="7596"/>
                  </a:lnTo>
                  <a:lnTo>
                    <a:pt x="10504" y="7512"/>
                  </a:lnTo>
                  <a:lnTo>
                    <a:pt x="10463" y="7387"/>
                  </a:lnTo>
                  <a:lnTo>
                    <a:pt x="10421" y="7345"/>
                  </a:lnTo>
                  <a:lnTo>
                    <a:pt x="10316" y="7115"/>
                  </a:lnTo>
                  <a:lnTo>
                    <a:pt x="10191" y="6927"/>
                  </a:lnTo>
                  <a:lnTo>
                    <a:pt x="10107" y="6864"/>
                  </a:lnTo>
                  <a:lnTo>
                    <a:pt x="10149" y="6801"/>
                  </a:lnTo>
                  <a:lnTo>
                    <a:pt x="10191" y="6759"/>
                  </a:lnTo>
                  <a:lnTo>
                    <a:pt x="10316" y="6655"/>
                  </a:lnTo>
                  <a:lnTo>
                    <a:pt x="10358" y="6571"/>
                  </a:lnTo>
                  <a:lnTo>
                    <a:pt x="10337" y="6362"/>
                  </a:lnTo>
                  <a:lnTo>
                    <a:pt x="10295" y="6236"/>
                  </a:lnTo>
                  <a:lnTo>
                    <a:pt x="10316" y="6173"/>
                  </a:lnTo>
                  <a:lnTo>
                    <a:pt x="10358" y="5860"/>
                  </a:lnTo>
                  <a:lnTo>
                    <a:pt x="10295" y="5713"/>
                  </a:lnTo>
                  <a:lnTo>
                    <a:pt x="10295" y="5399"/>
                  </a:lnTo>
                  <a:lnTo>
                    <a:pt x="10295" y="5336"/>
                  </a:lnTo>
                  <a:lnTo>
                    <a:pt x="10253" y="5127"/>
                  </a:lnTo>
                  <a:lnTo>
                    <a:pt x="10253" y="4730"/>
                  </a:lnTo>
                  <a:lnTo>
                    <a:pt x="10191" y="4604"/>
                  </a:lnTo>
                  <a:lnTo>
                    <a:pt x="10128" y="4583"/>
                  </a:lnTo>
                  <a:lnTo>
                    <a:pt x="10128" y="4374"/>
                  </a:lnTo>
                  <a:lnTo>
                    <a:pt x="10191" y="4311"/>
                  </a:lnTo>
                  <a:lnTo>
                    <a:pt x="9814" y="3160"/>
                  </a:lnTo>
                  <a:lnTo>
                    <a:pt x="9688" y="3014"/>
                  </a:lnTo>
                  <a:lnTo>
                    <a:pt x="9584" y="2993"/>
                  </a:lnTo>
                  <a:lnTo>
                    <a:pt x="9521" y="2930"/>
                  </a:lnTo>
                  <a:lnTo>
                    <a:pt x="9395" y="2888"/>
                  </a:lnTo>
                  <a:lnTo>
                    <a:pt x="9375" y="2742"/>
                  </a:lnTo>
                  <a:lnTo>
                    <a:pt x="9186" y="2595"/>
                  </a:lnTo>
                  <a:lnTo>
                    <a:pt x="9144" y="2595"/>
                  </a:lnTo>
                  <a:lnTo>
                    <a:pt x="9061" y="2470"/>
                  </a:lnTo>
                  <a:lnTo>
                    <a:pt x="9082" y="2407"/>
                  </a:lnTo>
                  <a:lnTo>
                    <a:pt x="9040" y="2261"/>
                  </a:lnTo>
                  <a:lnTo>
                    <a:pt x="8977" y="2219"/>
                  </a:lnTo>
                  <a:lnTo>
                    <a:pt x="9061" y="1968"/>
                  </a:lnTo>
                  <a:lnTo>
                    <a:pt x="9186" y="1800"/>
                  </a:lnTo>
                  <a:lnTo>
                    <a:pt x="9270" y="1779"/>
                  </a:lnTo>
                  <a:lnTo>
                    <a:pt x="9312" y="1696"/>
                  </a:lnTo>
                  <a:lnTo>
                    <a:pt x="9395" y="1654"/>
                  </a:lnTo>
                  <a:lnTo>
                    <a:pt x="9416" y="1445"/>
                  </a:lnTo>
                  <a:lnTo>
                    <a:pt x="9479" y="1382"/>
                  </a:lnTo>
                  <a:lnTo>
                    <a:pt x="9395" y="1319"/>
                  </a:lnTo>
                  <a:lnTo>
                    <a:pt x="9458" y="1235"/>
                  </a:lnTo>
                  <a:lnTo>
                    <a:pt x="9500" y="1173"/>
                  </a:lnTo>
                  <a:lnTo>
                    <a:pt x="9479" y="1152"/>
                  </a:lnTo>
                  <a:lnTo>
                    <a:pt x="9416" y="1047"/>
                  </a:lnTo>
                  <a:lnTo>
                    <a:pt x="9375" y="901"/>
                  </a:lnTo>
                  <a:lnTo>
                    <a:pt x="9479" y="629"/>
                  </a:lnTo>
                  <a:lnTo>
                    <a:pt x="9479" y="440"/>
                  </a:lnTo>
                  <a:lnTo>
                    <a:pt x="9500" y="294"/>
                  </a:lnTo>
                  <a:lnTo>
                    <a:pt x="9479" y="210"/>
                  </a:lnTo>
                  <a:lnTo>
                    <a:pt x="9500" y="126"/>
                  </a:lnTo>
                  <a:lnTo>
                    <a:pt x="9479" y="106"/>
                  </a:lnTo>
                  <a:lnTo>
                    <a:pt x="9291" y="126"/>
                  </a:lnTo>
                  <a:lnTo>
                    <a:pt x="9207" y="106"/>
                  </a:lnTo>
                  <a:lnTo>
                    <a:pt x="8977" y="189"/>
                  </a:lnTo>
                  <a:lnTo>
                    <a:pt x="8851" y="85"/>
                  </a:lnTo>
                  <a:lnTo>
                    <a:pt x="8684" y="22"/>
                  </a:lnTo>
                  <a:lnTo>
                    <a:pt x="8684" y="85"/>
                  </a:lnTo>
                  <a:lnTo>
                    <a:pt x="8579" y="189"/>
                  </a:lnTo>
                  <a:lnTo>
                    <a:pt x="8370" y="168"/>
                  </a:lnTo>
                  <a:lnTo>
                    <a:pt x="8370" y="64"/>
                  </a:lnTo>
                  <a:lnTo>
                    <a:pt x="8307"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 name="Google Shape;633;p45"/>
            <p:cNvSpPr/>
            <p:nvPr/>
          </p:nvSpPr>
          <p:spPr>
            <a:xfrm>
              <a:off x="3661636" y="2898825"/>
              <a:ext cx="79733" cy="60206"/>
            </a:xfrm>
            <a:custGeom>
              <a:avLst/>
              <a:gdLst/>
              <a:ahLst/>
              <a:cxnLst/>
              <a:rect l="l" t="t" r="r" b="b"/>
              <a:pathLst>
                <a:path w="6696" h="5294" extrusionOk="0">
                  <a:moveTo>
                    <a:pt x="4269" y="0"/>
                  </a:moveTo>
                  <a:lnTo>
                    <a:pt x="4164" y="42"/>
                  </a:lnTo>
                  <a:lnTo>
                    <a:pt x="4122" y="84"/>
                  </a:lnTo>
                  <a:lnTo>
                    <a:pt x="4038" y="84"/>
                  </a:lnTo>
                  <a:lnTo>
                    <a:pt x="3913" y="188"/>
                  </a:lnTo>
                  <a:lnTo>
                    <a:pt x="3871" y="502"/>
                  </a:lnTo>
                  <a:lnTo>
                    <a:pt x="3766" y="691"/>
                  </a:lnTo>
                  <a:lnTo>
                    <a:pt x="3745" y="921"/>
                  </a:lnTo>
                  <a:lnTo>
                    <a:pt x="3662" y="1046"/>
                  </a:lnTo>
                  <a:lnTo>
                    <a:pt x="3411" y="1318"/>
                  </a:lnTo>
                  <a:lnTo>
                    <a:pt x="3327" y="1318"/>
                  </a:lnTo>
                  <a:lnTo>
                    <a:pt x="3222" y="1402"/>
                  </a:lnTo>
                  <a:lnTo>
                    <a:pt x="2992" y="1465"/>
                  </a:lnTo>
                  <a:lnTo>
                    <a:pt x="2825" y="1632"/>
                  </a:lnTo>
                  <a:lnTo>
                    <a:pt x="2783" y="1632"/>
                  </a:lnTo>
                  <a:lnTo>
                    <a:pt x="2553" y="1779"/>
                  </a:lnTo>
                  <a:lnTo>
                    <a:pt x="2406" y="1841"/>
                  </a:lnTo>
                  <a:lnTo>
                    <a:pt x="2344" y="1967"/>
                  </a:lnTo>
                  <a:lnTo>
                    <a:pt x="2072" y="2155"/>
                  </a:lnTo>
                  <a:lnTo>
                    <a:pt x="2155" y="2365"/>
                  </a:lnTo>
                  <a:lnTo>
                    <a:pt x="2155" y="2490"/>
                  </a:lnTo>
                  <a:lnTo>
                    <a:pt x="1925" y="2699"/>
                  </a:lnTo>
                  <a:lnTo>
                    <a:pt x="1758" y="3013"/>
                  </a:lnTo>
                  <a:lnTo>
                    <a:pt x="1758" y="3118"/>
                  </a:lnTo>
                  <a:lnTo>
                    <a:pt x="1862" y="3327"/>
                  </a:lnTo>
                  <a:lnTo>
                    <a:pt x="1779" y="3536"/>
                  </a:lnTo>
                  <a:lnTo>
                    <a:pt x="1841" y="3599"/>
                  </a:lnTo>
                  <a:lnTo>
                    <a:pt x="1883" y="3662"/>
                  </a:lnTo>
                  <a:lnTo>
                    <a:pt x="1862" y="3829"/>
                  </a:lnTo>
                  <a:lnTo>
                    <a:pt x="1507" y="4248"/>
                  </a:lnTo>
                  <a:lnTo>
                    <a:pt x="1444" y="4394"/>
                  </a:lnTo>
                  <a:lnTo>
                    <a:pt x="1297" y="4582"/>
                  </a:lnTo>
                  <a:lnTo>
                    <a:pt x="1109" y="4603"/>
                  </a:lnTo>
                  <a:lnTo>
                    <a:pt x="712" y="4959"/>
                  </a:lnTo>
                  <a:lnTo>
                    <a:pt x="147" y="5064"/>
                  </a:lnTo>
                  <a:lnTo>
                    <a:pt x="0" y="5273"/>
                  </a:lnTo>
                  <a:lnTo>
                    <a:pt x="2344" y="5294"/>
                  </a:lnTo>
                  <a:lnTo>
                    <a:pt x="2344" y="4792"/>
                  </a:lnTo>
                  <a:lnTo>
                    <a:pt x="2595" y="4603"/>
                  </a:lnTo>
                  <a:lnTo>
                    <a:pt x="2699" y="4457"/>
                  </a:lnTo>
                  <a:lnTo>
                    <a:pt x="2888" y="4352"/>
                  </a:lnTo>
                  <a:lnTo>
                    <a:pt x="3181" y="4289"/>
                  </a:lnTo>
                  <a:lnTo>
                    <a:pt x="3348" y="4289"/>
                  </a:lnTo>
                  <a:lnTo>
                    <a:pt x="3453" y="4248"/>
                  </a:lnTo>
                  <a:lnTo>
                    <a:pt x="3662" y="4248"/>
                  </a:lnTo>
                  <a:lnTo>
                    <a:pt x="3913" y="4185"/>
                  </a:lnTo>
                  <a:lnTo>
                    <a:pt x="4373" y="3934"/>
                  </a:lnTo>
                  <a:lnTo>
                    <a:pt x="5001" y="3557"/>
                  </a:lnTo>
                  <a:lnTo>
                    <a:pt x="5398" y="3306"/>
                  </a:lnTo>
                  <a:lnTo>
                    <a:pt x="5440" y="3181"/>
                  </a:lnTo>
                  <a:lnTo>
                    <a:pt x="5419" y="2992"/>
                  </a:lnTo>
                  <a:lnTo>
                    <a:pt x="5503" y="2867"/>
                  </a:lnTo>
                  <a:lnTo>
                    <a:pt x="5608" y="2762"/>
                  </a:lnTo>
                  <a:lnTo>
                    <a:pt x="5754" y="2553"/>
                  </a:lnTo>
                  <a:lnTo>
                    <a:pt x="5901" y="2511"/>
                  </a:lnTo>
                  <a:lnTo>
                    <a:pt x="6570" y="2511"/>
                  </a:lnTo>
                  <a:lnTo>
                    <a:pt x="6654" y="2406"/>
                  </a:lnTo>
                  <a:lnTo>
                    <a:pt x="6633" y="2365"/>
                  </a:lnTo>
                  <a:lnTo>
                    <a:pt x="6696" y="2197"/>
                  </a:lnTo>
                  <a:lnTo>
                    <a:pt x="6654" y="2176"/>
                  </a:lnTo>
                  <a:lnTo>
                    <a:pt x="6570" y="2155"/>
                  </a:lnTo>
                  <a:lnTo>
                    <a:pt x="6528" y="2093"/>
                  </a:lnTo>
                  <a:lnTo>
                    <a:pt x="6445" y="2093"/>
                  </a:lnTo>
                  <a:lnTo>
                    <a:pt x="6424" y="1967"/>
                  </a:lnTo>
                  <a:lnTo>
                    <a:pt x="6340" y="1821"/>
                  </a:lnTo>
                  <a:lnTo>
                    <a:pt x="6277" y="1360"/>
                  </a:lnTo>
                  <a:lnTo>
                    <a:pt x="6256" y="1297"/>
                  </a:lnTo>
                  <a:lnTo>
                    <a:pt x="6256" y="1046"/>
                  </a:lnTo>
                  <a:lnTo>
                    <a:pt x="6256" y="879"/>
                  </a:lnTo>
                  <a:lnTo>
                    <a:pt x="6235" y="837"/>
                  </a:lnTo>
                  <a:lnTo>
                    <a:pt x="6214" y="732"/>
                  </a:lnTo>
                  <a:lnTo>
                    <a:pt x="6152" y="628"/>
                  </a:lnTo>
                  <a:lnTo>
                    <a:pt x="6131" y="586"/>
                  </a:lnTo>
                  <a:lnTo>
                    <a:pt x="6068" y="502"/>
                  </a:lnTo>
                  <a:lnTo>
                    <a:pt x="6005" y="523"/>
                  </a:lnTo>
                  <a:lnTo>
                    <a:pt x="5691" y="502"/>
                  </a:lnTo>
                  <a:lnTo>
                    <a:pt x="5608" y="419"/>
                  </a:lnTo>
                  <a:lnTo>
                    <a:pt x="5587" y="314"/>
                  </a:lnTo>
                  <a:lnTo>
                    <a:pt x="5524" y="293"/>
                  </a:lnTo>
                  <a:lnTo>
                    <a:pt x="5419" y="398"/>
                  </a:lnTo>
                  <a:lnTo>
                    <a:pt x="5231" y="460"/>
                  </a:lnTo>
                  <a:lnTo>
                    <a:pt x="5064" y="398"/>
                  </a:lnTo>
                  <a:lnTo>
                    <a:pt x="4959" y="398"/>
                  </a:lnTo>
                  <a:lnTo>
                    <a:pt x="4854" y="460"/>
                  </a:lnTo>
                  <a:lnTo>
                    <a:pt x="4666" y="481"/>
                  </a:lnTo>
                  <a:lnTo>
                    <a:pt x="4541" y="460"/>
                  </a:lnTo>
                  <a:lnTo>
                    <a:pt x="4373" y="293"/>
                  </a:lnTo>
                  <a:lnTo>
                    <a:pt x="4331" y="251"/>
                  </a:lnTo>
                  <a:lnTo>
                    <a:pt x="4290" y="147"/>
                  </a:lnTo>
                  <a:lnTo>
                    <a:pt x="4290" y="84"/>
                  </a:lnTo>
                  <a:lnTo>
                    <a:pt x="4290" y="42"/>
                  </a:lnTo>
                  <a:lnTo>
                    <a:pt x="4269"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 name="Google Shape;634;p45"/>
            <p:cNvSpPr/>
            <p:nvPr/>
          </p:nvSpPr>
          <p:spPr>
            <a:xfrm>
              <a:off x="3632974" y="2958780"/>
              <a:ext cx="56573" cy="43318"/>
            </a:xfrm>
            <a:custGeom>
              <a:avLst/>
              <a:gdLst/>
              <a:ahLst/>
              <a:cxnLst/>
              <a:rect l="l" t="t" r="r" b="b"/>
              <a:pathLst>
                <a:path w="4751" h="3809" extrusionOk="0">
                  <a:moveTo>
                    <a:pt x="2407" y="1"/>
                  </a:moveTo>
                  <a:lnTo>
                    <a:pt x="2177" y="315"/>
                  </a:lnTo>
                  <a:lnTo>
                    <a:pt x="2177" y="524"/>
                  </a:lnTo>
                  <a:lnTo>
                    <a:pt x="2072" y="545"/>
                  </a:lnTo>
                  <a:lnTo>
                    <a:pt x="1675" y="754"/>
                  </a:lnTo>
                  <a:lnTo>
                    <a:pt x="1633" y="859"/>
                  </a:lnTo>
                  <a:lnTo>
                    <a:pt x="1466" y="942"/>
                  </a:lnTo>
                  <a:lnTo>
                    <a:pt x="1528" y="1089"/>
                  </a:lnTo>
                  <a:lnTo>
                    <a:pt x="1194" y="1612"/>
                  </a:lnTo>
                  <a:lnTo>
                    <a:pt x="1152" y="1779"/>
                  </a:lnTo>
                  <a:lnTo>
                    <a:pt x="901" y="2030"/>
                  </a:lnTo>
                  <a:lnTo>
                    <a:pt x="796" y="2093"/>
                  </a:lnTo>
                  <a:lnTo>
                    <a:pt x="671" y="2365"/>
                  </a:lnTo>
                  <a:lnTo>
                    <a:pt x="671" y="2470"/>
                  </a:lnTo>
                  <a:lnTo>
                    <a:pt x="461" y="2763"/>
                  </a:lnTo>
                  <a:lnTo>
                    <a:pt x="419" y="2847"/>
                  </a:lnTo>
                  <a:lnTo>
                    <a:pt x="503" y="2888"/>
                  </a:lnTo>
                  <a:lnTo>
                    <a:pt x="398" y="2930"/>
                  </a:lnTo>
                  <a:lnTo>
                    <a:pt x="210" y="3265"/>
                  </a:lnTo>
                  <a:lnTo>
                    <a:pt x="147" y="3286"/>
                  </a:lnTo>
                  <a:lnTo>
                    <a:pt x="64" y="3370"/>
                  </a:lnTo>
                  <a:lnTo>
                    <a:pt x="85" y="3495"/>
                  </a:lnTo>
                  <a:lnTo>
                    <a:pt x="1" y="3621"/>
                  </a:lnTo>
                  <a:lnTo>
                    <a:pt x="43" y="3809"/>
                  </a:lnTo>
                  <a:lnTo>
                    <a:pt x="2344" y="3809"/>
                  </a:lnTo>
                  <a:lnTo>
                    <a:pt x="2303" y="2742"/>
                  </a:lnTo>
                  <a:lnTo>
                    <a:pt x="2386" y="2575"/>
                  </a:lnTo>
                  <a:lnTo>
                    <a:pt x="2512" y="2512"/>
                  </a:lnTo>
                  <a:lnTo>
                    <a:pt x="2658" y="2470"/>
                  </a:lnTo>
                  <a:lnTo>
                    <a:pt x="2867" y="2470"/>
                  </a:lnTo>
                  <a:lnTo>
                    <a:pt x="2888" y="963"/>
                  </a:lnTo>
                  <a:lnTo>
                    <a:pt x="4709" y="984"/>
                  </a:lnTo>
                  <a:lnTo>
                    <a:pt x="4709" y="168"/>
                  </a:lnTo>
                  <a:lnTo>
                    <a:pt x="4751" y="22"/>
                  </a:lnTo>
                  <a:lnTo>
                    <a:pt x="2407"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 name="Google Shape;635;p45"/>
            <p:cNvSpPr/>
            <p:nvPr/>
          </p:nvSpPr>
          <p:spPr>
            <a:xfrm>
              <a:off x="3632736" y="2960691"/>
              <a:ext cx="81233" cy="85430"/>
            </a:xfrm>
            <a:custGeom>
              <a:avLst/>
              <a:gdLst/>
              <a:ahLst/>
              <a:cxnLst/>
              <a:rect l="l" t="t" r="r" b="b"/>
              <a:pathLst>
                <a:path w="6822" h="7512" extrusionOk="0">
                  <a:moveTo>
                    <a:pt x="4729" y="0"/>
                  </a:moveTo>
                  <a:lnTo>
                    <a:pt x="4729" y="816"/>
                  </a:lnTo>
                  <a:lnTo>
                    <a:pt x="2908" y="795"/>
                  </a:lnTo>
                  <a:lnTo>
                    <a:pt x="2887" y="2302"/>
                  </a:lnTo>
                  <a:lnTo>
                    <a:pt x="2678" y="2302"/>
                  </a:lnTo>
                  <a:lnTo>
                    <a:pt x="2532" y="2344"/>
                  </a:lnTo>
                  <a:lnTo>
                    <a:pt x="2406" y="2407"/>
                  </a:lnTo>
                  <a:lnTo>
                    <a:pt x="2323" y="2574"/>
                  </a:lnTo>
                  <a:lnTo>
                    <a:pt x="2364" y="3641"/>
                  </a:lnTo>
                  <a:lnTo>
                    <a:pt x="63" y="3641"/>
                  </a:lnTo>
                  <a:lnTo>
                    <a:pt x="63" y="3662"/>
                  </a:lnTo>
                  <a:lnTo>
                    <a:pt x="0" y="3808"/>
                  </a:lnTo>
                  <a:lnTo>
                    <a:pt x="0" y="4039"/>
                  </a:lnTo>
                  <a:lnTo>
                    <a:pt x="126" y="3871"/>
                  </a:lnTo>
                  <a:lnTo>
                    <a:pt x="188" y="4018"/>
                  </a:lnTo>
                  <a:lnTo>
                    <a:pt x="209" y="4039"/>
                  </a:lnTo>
                  <a:lnTo>
                    <a:pt x="293" y="3976"/>
                  </a:lnTo>
                  <a:lnTo>
                    <a:pt x="439" y="4248"/>
                  </a:lnTo>
                  <a:lnTo>
                    <a:pt x="398" y="4331"/>
                  </a:lnTo>
                  <a:lnTo>
                    <a:pt x="418" y="4436"/>
                  </a:lnTo>
                  <a:lnTo>
                    <a:pt x="398" y="4645"/>
                  </a:lnTo>
                  <a:lnTo>
                    <a:pt x="314" y="4645"/>
                  </a:lnTo>
                  <a:lnTo>
                    <a:pt x="230" y="4687"/>
                  </a:lnTo>
                  <a:lnTo>
                    <a:pt x="418" y="4917"/>
                  </a:lnTo>
                  <a:lnTo>
                    <a:pt x="523" y="5524"/>
                  </a:lnTo>
                  <a:lnTo>
                    <a:pt x="481" y="5943"/>
                  </a:lnTo>
                  <a:lnTo>
                    <a:pt x="335" y="6131"/>
                  </a:lnTo>
                  <a:lnTo>
                    <a:pt x="272" y="6487"/>
                  </a:lnTo>
                  <a:lnTo>
                    <a:pt x="209" y="6738"/>
                  </a:lnTo>
                  <a:lnTo>
                    <a:pt x="314" y="6654"/>
                  </a:lnTo>
                  <a:lnTo>
                    <a:pt x="398" y="6654"/>
                  </a:lnTo>
                  <a:lnTo>
                    <a:pt x="523" y="6549"/>
                  </a:lnTo>
                  <a:lnTo>
                    <a:pt x="837" y="6487"/>
                  </a:lnTo>
                  <a:lnTo>
                    <a:pt x="1130" y="6382"/>
                  </a:lnTo>
                  <a:lnTo>
                    <a:pt x="1235" y="6382"/>
                  </a:lnTo>
                  <a:lnTo>
                    <a:pt x="1486" y="6466"/>
                  </a:lnTo>
                  <a:lnTo>
                    <a:pt x="1653" y="6487"/>
                  </a:lnTo>
                  <a:lnTo>
                    <a:pt x="1779" y="6654"/>
                  </a:lnTo>
                  <a:lnTo>
                    <a:pt x="1779" y="6738"/>
                  </a:lnTo>
                  <a:lnTo>
                    <a:pt x="1862" y="6759"/>
                  </a:lnTo>
                  <a:lnTo>
                    <a:pt x="1946" y="6696"/>
                  </a:lnTo>
                  <a:lnTo>
                    <a:pt x="1988" y="6738"/>
                  </a:lnTo>
                  <a:lnTo>
                    <a:pt x="2071" y="6738"/>
                  </a:lnTo>
                  <a:lnTo>
                    <a:pt x="2113" y="6780"/>
                  </a:lnTo>
                  <a:lnTo>
                    <a:pt x="2155" y="6905"/>
                  </a:lnTo>
                  <a:lnTo>
                    <a:pt x="2281" y="7010"/>
                  </a:lnTo>
                  <a:lnTo>
                    <a:pt x="2281" y="7156"/>
                  </a:lnTo>
                  <a:lnTo>
                    <a:pt x="2406" y="7177"/>
                  </a:lnTo>
                  <a:lnTo>
                    <a:pt x="2427" y="7303"/>
                  </a:lnTo>
                  <a:lnTo>
                    <a:pt x="2532" y="7324"/>
                  </a:lnTo>
                  <a:lnTo>
                    <a:pt x="2699" y="7428"/>
                  </a:lnTo>
                  <a:lnTo>
                    <a:pt x="2720" y="7512"/>
                  </a:lnTo>
                  <a:lnTo>
                    <a:pt x="2846" y="7407"/>
                  </a:lnTo>
                  <a:lnTo>
                    <a:pt x="3034" y="7407"/>
                  </a:lnTo>
                  <a:lnTo>
                    <a:pt x="3097" y="7261"/>
                  </a:lnTo>
                  <a:lnTo>
                    <a:pt x="3097" y="7177"/>
                  </a:lnTo>
                  <a:lnTo>
                    <a:pt x="3097" y="6947"/>
                  </a:lnTo>
                  <a:lnTo>
                    <a:pt x="3264" y="6884"/>
                  </a:lnTo>
                  <a:lnTo>
                    <a:pt x="3411" y="6884"/>
                  </a:lnTo>
                  <a:lnTo>
                    <a:pt x="3431" y="7052"/>
                  </a:lnTo>
                  <a:lnTo>
                    <a:pt x="3515" y="7219"/>
                  </a:lnTo>
                  <a:lnTo>
                    <a:pt x="3578" y="7282"/>
                  </a:lnTo>
                  <a:lnTo>
                    <a:pt x="3724" y="6989"/>
                  </a:lnTo>
                  <a:lnTo>
                    <a:pt x="3996" y="6863"/>
                  </a:lnTo>
                  <a:lnTo>
                    <a:pt x="4143" y="6905"/>
                  </a:lnTo>
                  <a:lnTo>
                    <a:pt x="4164" y="7093"/>
                  </a:lnTo>
                  <a:lnTo>
                    <a:pt x="4206" y="7156"/>
                  </a:lnTo>
                  <a:lnTo>
                    <a:pt x="4310" y="7052"/>
                  </a:lnTo>
                  <a:lnTo>
                    <a:pt x="4394" y="7052"/>
                  </a:lnTo>
                  <a:lnTo>
                    <a:pt x="4457" y="7114"/>
                  </a:lnTo>
                  <a:lnTo>
                    <a:pt x="4520" y="7156"/>
                  </a:lnTo>
                  <a:lnTo>
                    <a:pt x="6570" y="7156"/>
                  </a:lnTo>
                  <a:lnTo>
                    <a:pt x="6758" y="6633"/>
                  </a:lnTo>
                  <a:lnTo>
                    <a:pt x="6570" y="6528"/>
                  </a:lnTo>
                  <a:lnTo>
                    <a:pt x="6131" y="1423"/>
                  </a:lnTo>
                  <a:lnTo>
                    <a:pt x="6821" y="1423"/>
                  </a:lnTo>
                  <a:lnTo>
                    <a:pt x="4729"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6" name="Google Shape;636;p45"/>
            <p:cNvSpPr/>
            <p:nvPr/>
          </p:nvSpPr>
          <p:spPr>
            <a:xfrm>
              <a:off x="3665125" y="2976874"/>
              <a:ext cx="112121" cy="99236"/>
            </a:xfrm>
            <a:custGeom>
              <a:avLst/>
              <a:gdLst/>
              <a:ahLst/>
              <a:cxnLst/>
              <a:rect l="l" t="t" r="r" b="b"/>
              <a:pathLst>
                <a:path w="9416" h="8726" extrusionOk="0">
                  <a:moveTo>
                    <a:pt x="3411" y="0"/>
                  </a:moveTo>
                  <a:lnTo>
                    <a:pt x="3850" y="5105"/>
                  </a:lnTo>
                  <a:lnTo>
                    <a:pt x="4038" y="5210"/>
                  </a:lnTo>
                  <a:lnTo>
                    <a:pt x="3850" y="5733"/>
                  </a:lnTo>
                  <a:lnTo>
                    <a:pt x="1800" y="5733"/>
                  </a:lnTo>
                  <a:lnTo>
                    <a:pt x="1737" y="5691"/>
                  </a:lnTo>
                  <a:lnTo>
                    <a:pt x="1674" y="5629"/>
                  </a:lnTo>
                  <a:lnTo>
                    <a:pt x="1590" y="5629"/>
                  </a:lnTo>
                  <a:lnTo>
                    <a:pt x="1486" y="5733"/>
                  </a:lnTo>
                  <a:lnTo>
                    <a:pt x="1444" y="5670"/>
                  </a:lnTo>
                  <a:lnTo>
                    <a:pt x="1423" y="5482"/>
                  </a:lnTo>
                  <a:lnTo>
                    <a:pt x="1276" y="5440"/>
                  </a:lnTo>
                  <a:lnTo>
                    <a:pt x="1004" y="5566"/>
                  </a:lnTo>
                  <a:lnTo>
                    <a:pt x="858" y="5859"/>
                  </a:lnTo>
                  <a:lnTo>
                    <a:pt x="795" y="5796"/>
                  </a:lnTo>
                  <a:lnTo>
                    <a:pt x="711" y="5629"/>
                  </a:lnTo>
                  <a:lnTo>
                    <a:pt x="691" y="5461"/>
                  </a:lnTo>
                  <a:lnTo>
                    <a:pt x="544" y="5461"/>
                  </a:lnTo>
                  <a:lnTo>
                    <a:pt x="377" y="5524"/>
                  </a:lnTo>
                  <a:lnTo>
                    <a:pt x="377" y="5754"/>
                  </a:lnTo>
                  <a:lnTo>
                    <a:pt x="377" y="5838"/>
                  </a:lnTo>
                  <a:lnTo>
                    <a:pt x="314" y="5984"/>
                  </a:lnTo>
                  <a:lnTo>
                    <a:pt x="126" y="5984"/>
                  </a:lnTo>
                  <a:lnTo>
                    <a:pt x="0" y="6089"/>
                  </a:lnTo>
                  <a:lnTo>
                    <a:pt x="84" y="6173"/>
                  </a:lnTo>
                  <a:lnTo>
                    <a:pt x="84" y="6277"/>
                  </a:lnTo>
                  <a:lnTo>
                    <a:pt x="105" y="6361"/>
                  </a:lnTo>
                  <a:lnTo>
                    <a:pt x="63" y="6591"/>
                  </a:lnTo>
                  <a:lnTo>
                    <a:pt x="84" y="6675"/>
                  </a:lnTo>
                  <a:lnTo>
                    <a:pt x="209" y="6800"/>
                  </a:lnTo>
                  <a:lnTo>
                    <a:pt x="272" y="6926"/>
                  </a:lnTo>
                  <a:lnTo>
                    <a:pt x="335" y="7010"/>
                  </a:lnTo>
                  <a:lnTo>
                    <a:pt x="398" y="6989"/>
                  </a:lnTo>
                  <a:lnTo>
                    <a:pt x="481" y="7030"/>
                  </a:lnTo>
                  <a:lnTo>
                    <a:pt x="502" y="7114"/>
                  </a:lnTo>
                  <a:lnTo>
                    <a:pt x="586" y="7219"/>
                  </a:lnTo>
                  <a:lnTo>
                    <a:pt x="586" y="7261"/>
                  </a:lnTo>
                  <a:lnTo>
                    <a:pt x="523" y="7344"/>
                  </a:lnTo>
                  <a:lnTo>
                    <a:pt x="544" y="7428"/>
                  </a:lnTo>
                  <a:lnTo>
                    <a:pt x="691" y="7512"/>
                  </a:lnTo>
                  <a:lnTo>
                    <a:pt x="691" y="7616"/>
                  </a:lnTo>
                  <a:lnTo>
                    <a:pt x="649" y="7679"/>
                  </a:lnTo>
                  <a:lnTo>
                    <a:pt x="732" y="7721"/>
                  </a:lnTo>
                  <a:lnTo>
                    <a:pt x="837" y="7658"/>
                  </a:lnTo>
                  <a:lnTo>
                    <a:pt x="921" y="7679"/>
                  </a:lnTo>
                  <a:lnTo>
                    <a:pt x="1046" y="7784"/>
                  </a:lnTo>
                  <a:lnTo>
                    <a:pt x="1214" y="7784"/>
                  </a:lnTo>
                  <a:lnTo>
                    <a:pt x="1318" y="7721"/>
                  </a:lnTo>
                  <a:lnTo>
                    <a:pt x="1381" y="7679"/>
                  </a:lnTo>
                  <a:lnTo>
                    <a:pt x="1486" y="7533"/>
                  </a:lnTo>
                  <a:lnTo>
                    <a:pt x="1632" y="7533"/>
                  </a:lnTo>
                  <a:lnTo>
                    <a:pt x="1779" y="7616"/>
                  </a:lnTo>
                  <a:lnTo>
                    <a:pt x="1800" y="7554"/>
                  </a:lnTo>
                  <a:lnTo>
                    <a:pt x="1904" y="7533"/>
                  </a:lnTo>
                  <a:lnTo>
                    <a:pt x="1946" y="7574"/>
                  </a:lnTo>
                  <a:lnTo>
                    <a:pt x="2072" y="7679"/>
                  </a:lnTo>
                  <a:lnTo>
                    <a:pt x="2113" y="7826"/>
                  </a:lnTo>
                  <a:lnTo>
                    <a:pt x="2092" y="7972"/>
                  </a:lnTo>
                  <a:lnTo>
                    <a:pt x="2155" y="8035"/>
                  </a:lnTo>
                  <a:lnTo>
                    <a:pt x="2281" y="8056"/>
                  </a:lnTo>
                  <a:lnTo>
                    <a:pt x="2281" y="8098"/>
                  </a:lnTo>
                  <a:lnTo>
                    <a:pt x="2176" y="8265"/>
                  </a:lnTo>
                  <a:lnTo>
                    <a:pt x="2113" y="8411"/>
                  </a:lnTo>
                  <a:lnTo>
                    <a:pt x="2113" y="8411"/>
                  </a:lnTo>
                  <a:lnTo>
                    <a:pt x="2218" y="8390"/>
                  </a:lnTo>
                  <a:lnTo>
                    <a:pt x="2281" y="8307"/>
                  </a:lnTo>
                  <a:lnTo>
                    <a:pt x="2364" y="8307"/>
                  </a:lnTo>
                  <a:lnTo>
                    <a:pt x="2364" y="8411"/>
                  </a:lnTo>
                  <a:lnTo>
                    <a:pt x="2385" y="8495"/>
                  </a:lnTo>
                  <a:lnTo>
                    <a:pt x="2385" y="8558"/>
                  </a:lnTo>
                  <a:lnTo>
                    <a:pt x="2532" y="8579"/>
                  </a:lnTo>
                  <a:lnTo>
                    <a:pt x="2595" y="8621"/>
                  </a:lnTo>
                  <a:lnTo>
                    <a:pt x="2595" y="8704"/>
                  </a:lnTo>
                  <a:lnTo>
                    <a:pt x="2783" y="8600"/>
                  </a:lnTo>
                  <a:lnTo>
                    <a:pt x="2846" y="8600"/>
                  </a:lnTo>
                  <a:lnTo>
                    <a:pt x="2992" y="8683"/>
                  </a:lnTo>
                  <a:lnTo>
                    <a:pt x="3222" y="8683"/>
                  </a:lnTo>
                  <a:lnTo>
                    <a:pt x="3264" y="8662"/>
                  </a:lnTo>
                  <a:lnTo>
                    <a:pt x="3264" y="8600"/>
                  </a:lnTo>
                  <a:lnTo>
                    <a:pt x="3452" y="8558"/>
                  </a:lnTo>
                  <a:lnTo>
                    <a:pt x="3620" y="8579"/>
                  </a:lnTo>
                  <a:lnTo>
                    <a:pt x="3578" y="8621"/>
                  </a:lnTo>
                  <a:lnTo>
                    <a:pt x="3620" y="8683"/>
                  </a:lnTo>
                  <a:lnTo>
                    <a:pt x="3787" y="8725"/>
                  </a:lnTo>
                  <a:lnTo>
                    <a:pt x="3892" y="8579"/>
                  </a:lnTo>
                  <a:lnTo>
                    <a:pt x="3976" y="8516"/>
                  </a:lnTo>
                  <a:lnTo>
                    <a:pt x="3997" y="8390"/>
                  </a:lnTo>
                  <a:lnTo>
                    <a:pt x="3976" y="8307"/>
                  </a:lnTo>
                  <a:lnTo>
                    <a:pt x="3976" y="8181"/>
                  </a:lnTo>
                  <a:lnTo>
                    <a:pt x="4080" y="8160"/>
                  </a:lnTo>
                  <a:lnTo>
                    <a:pt x="4059" y="7993"/>
                  </a:lnTo>
                  <a:lnTo>
                    <a:pt x="4038" y="7888"/>
                  </a:lnTo>
                  <a:lnTo>
                    <a:pt x="4143" y="7826"/>
                  </a:lnTo>
                  <a:lnTo>
                    <a:pt x="4269" y="7679"/>
                  </a:lnTo>
                  <a:lnTo>
                    <a:pt x="4457" y="7407"/>
                  </a:lnTo>
                  <a:lnTo>
                    <a:pt x="4561" y="7219"/>
                  </a:lnTo>
                  <a:lnTo>
                    <a:pt x="4582" y="7135"/>
                  </a:lnTo>
                  <a:lnTo>
                    <a:pt x="4708" y="6926"/>
                  </a:lnTo>
                  <a:lnTo>
                    <a:pt x="4792" y="6905"/>
                  </a:lnTo>
                  <a:lnTo>
                    <a:pt x="4813" y="6821"/>
                  </a:lnTo>
                  <a:lnTo>
                    <a:pt x="4980" y="6800"/>
                  </a:lnTo>
                  <a:lnTo>
                    <a:pt x="5043" y="6821"/>
                  </a:lnTo>
                  <a:lnTo>
                    <a:pt x="5336" y="6738"/>
                  </a:lnTo>
                  <a:lnTo>
                    <a:pt x="5398" y="6612"/>
                  </a:lnTo>
                  <a:lnTo>
                    <a:pt x="5712" y="6403"/>
                  </a:lnTo>
                  <a:lnTo>
                    <a:pt x="6152" y="6173"/>
                  </a:lnTo>
                  <a:lnTo>
                    <a:pt x="6277" y="6047"/>
                  </a:lnTo>
                  <a:lnTo>
                    <a:pt x="6465" y="5942"/>
                  </a:lnTo>
                  <a:lnTo>
                    <a:pt x="6758" y="5901"/>
                  </a:lnTo>
                  <a:lnTo>
                    <a:pt x="6884" y="5880"/>
                  </a:lnTo>
                  <a:lnTo>
                    <a:pt x="7072" y="5942"/>
                  </a:lnTo>
                  <a:lnTo>
                    <a:pt x="7177" y="5942"/>
                  </a:lnTo>
                  <a:lnTo>
                    <a:pt x="7198" y="5984"/>
                  </a:lnTo>
                  <a:lnTo>
                    <a:pt x="7219" y="5963"/>
                  </a:lnTo>
                  <a:lnTo>
                    <a:pt x="7344" y="5984"/>
                  </a:lnTo>
                  <a:lnTo>
                    <a:pt x="7742" y="5963"/>
                  </a:lnTo>
                  <a:lnTo>
                    <a:pt x="7867" y="5963"/>
                  </a:lnTo>
                  <a:lnTo>
                    <a:pt x="8035" y="5880"/>
                  </a:lnTo>
                  <a:lnTo>
                    <a:pt x="8390" y="5880"/>
                  </a:lnTo>
                  <a:lnTo>
                    <a:pt x="8558" y="5775"/>
                  </a:lnTo>
                  <a:lnTo>
                    <a:pt x="8746" y="5775"/>
                  </a:lnTo>
                  <a:lnTo>
                    <a:pt x="8893" y="5670"/>
                  </a:lnTo>
                  <a:lnTo>
                    <a:pt x="9186" y="5524"/>
                  </a:lnTo>
                  <a:lnTo>
                    <a:pt x="9227" y="5377"/>
                  </a:lnTo>
                  <a:lnTo>
                    <a:pt x="9269" y="5210"/>
                  </a:lnTo>
                  <a:lnTo>
                    <a:pt x="9332" y="5126"/>
                  </a:lnTo>
                  <a:lnTo>
                    <a:pt x="9395" y="4624"/>
                  </a:lnTo>
                  <a:lnTo>
                    <a:pt x="9416" y="3494"/>
                  </a:lnTo>
                  <a:lnTo>
                    <a:pt x="9186" y="3578"/>
                  </a:lnTo>
                  <a:lnTo>
                    <a:pt x="8914" y="3599"/>
                  </a:lnTo>
                  <a:lnTo>
                    <a:pt x="8788" y="3557"/>
                  </a:lnTo>
                  <a:lnTo>
                    <a:pt x="8746" y="3473"/>
                  </a:lnTo>
                  <a:lnTo>
                    <a:pt x="8809" y="3285"/>
                  </a:lnTo>
                  <a:lnTo>
                    <a:pt x="8809" y="3180"/>
                  </a:lnTo>
                  <a:lnTo>
                    <a:pt x="8704" y="3118"/>
                  </a:lnTo>
                  <a:lnTo>
                    <a:pt x="8558" y="3055"/>
                  </a:lnTo>
                  <a:lnTo>
                    <a:pt x="8453" y="2929"/>
                  </a:lnTo>
                  <a:lnTo>
                    <a:pt x="8286" y="2867"/>
                  </a:lnTo>
                  <a:lnTo>
                    <a:pt x="8077" y="2867"/>
                  </a:lnTo>
                  <a:lnTo>
                    <a:pt x="7951" y="2762"/>
                  </a:lnTo>
                  <a:lnTo>
                    <a:pt x="7909" y="2511"/>
                  </a:lnTo>
                  <a:lnTo>
                    <a:pt x="4101"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7" name="Google Shape;637;p45"/>
            <p:cNvSpPr/>
            <p:nvPr/>
          </p:nvSpPr>
          <p:spPr>
            <a:xfrm>
              <a:off x="3712457" y="3043733"/>
              <a:ext cx="51833" cy="35948"/>
            </a:xfrm>
            <a:custGeom>
              <a:avLst/>
              <a:gdLst/>
              <a:ahLst/>
              <a:cxnLst/>
              <a:rect l="l" t="t" r="r" b="b"/>
              <a:pathLst>
                <a:path w="4353" h="3161" extrusionOk="0">
                  <a:moveTo>
                    <a:pt x="2909" y="1"/>
                  </a:moveTo>
                  <a:lnTo>
                    <a:pt x="2783" y="22"/>
                  </a:lnTo>
                  <a:lnTo>
                    <a:pt x="2490" y="63"/>
                  </a:lnTo>
                  <a:lnTo>
                    <a:pt x="2302" y="168"/>
                  </a:lnTo>
                  <a:lnTo>
                    <a:pt x="2177" y="294"/>
                  </a:lnTo>
                  <a:lnTo>
                    <a:pt x="1737" y="524"/>
                  </a:lnTo>
                  <a:lnTo>
                    <a:pt x="1423" y="733"/>
                  </a:lnTo>
                  <a:lnTo>
                    <a:pt x="1361" y="859"/>
                  </a:lnTo>
                  <a:lnTo>
                    <a:pt x="1068" y="942"/>
                  </a:lnTo>
                  <a:lnTo>
                    <a:pt x="1005" y="921"/>
                  </a:lnTo>
                  <a:lnTo>
                    <a:pt x="838" y="942"/>
                  </a:lnTo>
                  <a:lnTo>
                    <a:pt x="817" y="1026"/>
                  </a:lnTo>
                  <a:lnTo>
                    <a:pt x="733" y="1047"/>
                  </a:lnTo>
                  <a:lnTo>
                    <a:pt x="607" y="1256"/>
                  </a:lnTo>
                  <a:lnTo>
                    <a:pt x="586" y="1340"/>
                  </a:lnTo>
                  <a:lnTo>
                    <a:pt x="482" y="1528"/>
                  </a:lnTo>
                  <a:lnTo>
                    <a:pt x="294" y="1800"/>
                  </a:lnTo>
                  <a:lnTo>
                    <a:pt x="168" y="1947"/>
                  </a:lnTo>
                  <a:lnTo>
                    <a:pt x="63" y="2009"/>
                  </a:lnTo>
                  <a:lnTo>
                    <a:pt x="84" y="2114"/>
                  </a:lnTo>
                  <a:lnTo>
                    <a:pt x="105" y="2281"/>
                  </a:lnTo>
                  <a:lnTo>
                    <a:pt x="1" y="2302"/>
                  </a:lnTo>
                  <a:lnTo>
                    <a:pt x="1" y="2428"/>
                  </a:lnTo>
                  <a:lnTo>
                    <a:pt x="22" y="2511"/>
                  </a:lnTo>
                  <a:lnTo>
                    <a:pt x="1" y="2637"/>
                  </a:lnTo>
                  <a:lnTo>
                    <a:pt x="22" y="2637"/>
                  </a:lnTo>
                  <a:lnTo>
                    <a:pt x="189" y="2783"/>
                  </a:lnTo>
                  <a:lnTo>
                    <a:pt x="398" y="2888"/>
                  </a:lnTo>
                  <a:lnTo>
                    <a:pt x="503" y="2888"/>
                  </a:lnTo>
                  <a:lnTo>
                    <a:pt x="545" y="2930"/>
                  </a:lnTo>
                  <a:lnTo>
                    <a:pt x="649" y="2930"/>
                  </a:lnTo>
                  <a:lnTo>
                    <a:pt x="754" y="2993"/>
                  </a:lnTo>
                  <a:lnTo>
                    <a:pt x="838" y="3097"/>
                  </a:lnTo>
                  <a:lnTo>
                    <a:pt x="1026" y="3160"/>
                  </a:lnTo>
                  <a:lnTo>
                    <a:pt x="1151" y="3139"/>
                  </a:lnTo>
                  <a:lnTo>
                    <a:pt x="1256" y="3055"/>
                  </a:lnTo>
                  <a:lnTo>
                    <a:pt x="1340" y="3055"/>
                  </a:lnTo>
                  <a:lnTo>
                    <a:pt x="1423" y="3139"/>
                  </a:lnTo>
                  <a:lnTo>
                    <a:pt x="1549" y="3139"/>
                  </a:lnTo>
                  <a:lnTo>
                    <a:pt x="1549" y="2993"/>
                  </a:lnTo>
                  <a:lnTo>
                    <a:pt x="1465" y="2825"/>
                  </a:lnTo>
                  <a:lnTo>
                    <a:pt x="1423" y="2783"/>
                  </a:lnTo>
                  <a:lnTo>
                    <a:pt x="1361" y="2595"/>
                  </a:lnTo>
                  <a:lnTo>
                    <a:pt x="1382" y="2470"/>
                  </a:lnTo>
                  <a:lnTo>
                    <a:pt x="1591" y="2428"/>
                  </a:lnTo>
                  <a:lnTo>
                    <a:pt x="2365" y="2428"/>
                  </a:lnTo>
                  <a:lnTo>
                    <a:pt x="2574" y="2386"/>
                  </a:lnTo>
                  <a:lnTo>
                    <a:pt x="2721" y="2386"/>
                  </a:lnTo>
                  <a:lnTo>
                    <a:pt x="2846" y="2323"/>
                  </a:lnTo>
                  <a:lnTo>
                    <a:pt x="2930" y="2323"/>
                  </a:lnTo>
                  <a:lnTo>
                    <a:pt x="3537" y="2491"/>
                  </a:lnTo>
                  <a:lnTo>
                    <a:pt x="3558" y="2428"/>
                  </a:lnTo>
                  <a:lnTo>
                    <a:pt x="3683" y="2386"/>
                  </a:lnTo>
                  <a:lnTo>
                    <a:pt x="3683" y="2281"/>
                  </a:lnTo>
                  <a:lnTo>
                    <a:pt x="3767" y="2198"/>
                  </a:lnTo>
                  <a:lnTo>
                    <a:pt x="3767" y="2093"/>
                  </a:lnTo>
                  <a:lnTo>
                    <a:pt x="3871" y="2051"/>
                  </a:lnTo>
                  <a:lnTo>
                    <a:pt x="3955" y="2072"/>
                  </a:lnTo>
                  <a:lnTo>
                    <a:pt x="4143" y="1967"/>
                  </a:lnTo>
                  <a:lnTo>
                    <a:pt x="4206" y="1967"/>
                  </a:lnTo>
                  <a:lnTo>
                    <a:pt x="4353" y="1800"/>
                  </a:lnTo>
                  <a:lnTo>
                    <a:pt x="4353" y="1737"/>
                  </a:lnTo>
                  <a:lnTo>
                    <a:pt x="4311" y="1737"/>
                  </a:lnTo>
                  <a:lnTo>
                    <a:pt x="4185" y="1570"/>
                  </a:lnTo>
                  <a:lnTo>
                    <a:pt x="4248" y="1465"/>
                  </a:lnTo>
                  <a:lnTo>
                    <a:pt x="4248" y="1361"/>
                  </a:lnTo>
                  <a:lnTo>
                    <a:pt x="4185" y="1319"/>
                  </a:lnTo>
                  <a:lnTo>
                    <a:pt x="4185" y="1256"/>
                  </a:lnTo>
                  <a:lnTo>
                    <a:pt x="4102" y="1214"/>
                  </a:lnTo>
                  <a:lnTo>
                    <a:pt x="3871" y="1340"/>
                  </a:lnTo>
                  <a:lnTo>
                    <a:pt x="3662" y="1214"/>
                  </a:lnTo>
                  <a:lnTo>
                    <a:pt x="3662" y="963"/>
                  </a:lnTo>
                  <a:lnTo>
                    <a:pt x="3118" y="607"/>
                  </a:lnTo>
                  <a:lnTo>
                    <a:pt x="3118" y="419"/>
                  </a:lnTo>
                  <a:lnTo>
                    <a:pt x="3202" y="314"/>
                  </a:lnTo>
                  <a:lnTo>
                    <a:pt x="3202" y="168"/>
                  </a:lnTo>
                  <a:lnTo>
                    <a:pt x="3223" y="105"/>
                  </a:lnTo>
                  <a:lnTo>
                    <a:pt x="3202" y="63"/>
                  </a:lnTo>
                  <a:lnTo>
                    <a:pt x="3097" y="63"/>
                  </a:lnTo>
                  <a:lnTo>
                    <a:pt x="2909"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 name="Google Shape;638;p45"/>
            <p:cNvSpPr/>
            <p:nvPr/>
          </p:nvSpPr>
          <p:spPr>
            <a:xfrm>
              <a:off x="3628997" y="3033259"/>
              <a:ext cx="44355" cy="30956"/>
            </a:xfrm>
            <a:custGeom>
              <a:avLst/>
              <a:gdLst/>
              <a:ahLst/>
              <a:cxnLst/>
              <a:rect l="l" t="t" r="r" b="b"/>
              <a:pathLst>
                <a:path w="3725" h="2722" extrusionOk="0">
                  <a:moveTo>
                    <a:pt x="1444" y="1"/>
                  </a:moveTo>
                  <a:lnTo>
                    <a:pt x="1151" y="106"/>
                  </a:lnTo>
                  <a:lnTo>
                    <a:pt x="837" y="168"/>
                  </a:lnTo>
                  <a:lnTo>
                    <a:pt x="712" y="273"/>
                  </a:lnTo>
                  <a:lnTo>
                    <a:pt x="628" y="273"/>
                  </a:lnTo>
                  <a:lnTo>
                    <a:pt x="523" y="357"/>
                  </a:lnTo>
                  <a:lnTo>
                    <a:pt x="502" y="524"/>
                  </a:lnTo>
                  <a:lnTo>
                    <a:pt x="377" y="817"/>
                  </a:lnTo>
                  <a:lnTo>
                    <a:pt x="0" y="1131"/>
                  </a:lnTo>
                  <a:lnTo>
                    <a:pt x="188" y="1298"/>
                  </a:lnTo>
                  <a:lnTo>
                    <a:pt x="314" y="1528"/>
                  </a:lnTo>
                  <a:lnTo>
                    <a:pt x="419" y="1528"/>
                  </a:lnTo>
                  <a:lnTo>
                    <a:pt x="419" y="1654"/>
                  </a:lnTo>
                  <a:lnTo>
                    <a:pt x="398" y="1654"/>
                  </a:lnTo>
                  <a:lnTo>
                    <a:pt x="523" y="1759"/>
                  </a:lnTo>
                  <a:lnTo>
                    <a:pt x="440" y="1821"/>
                  </a:lnTo>
                  <a:lnTo>
                    <a:pt x="481" y="1863"/>
                  </a:lnTo>
                  <a:lnTo>
                    <a:pt x="732" y="1863"/>
                  </a:lnTo>
                  <a:lnTo>
                    <a:pt x="795" y="1842"/>
                  </a:lnTo>
                  <a:lnTo>
                    <a:pt x="900" y="1842"/>
                  </a:lnTo>
                  <a:lnTo>
                    <a:pt x="1109" y="1675"/>
                  </a:lnTo>
                  <a:lnTo>
                    <a:pt x="1256" y="1612"/>
                  </a:lnTo>
                  <a:lnTo>
                    <a:pt x="1360" y="1633"/>
                  </a:lnTo>
                  <a:lnTo>
                    <a:pt x="1486" y="1633"/>
                  </a:lnTo>
                  <a:lnTo>
                    <a:pt x="1674" y="1759"/>
                  </a:lnTo>
                  <a:lnTo>
                    <a:pt x="1779" y="1759"/>
                  </a:lnTo>
                  <a:lnTo>
                    <a:pt x="2051" y="1926"/>
                  </a:lnTo>
                  <a:lnTo>
                    <a:pt x="2093" y="1884"/>
                  </a:lnTo>
                  <a:lnTo>
                    <a:pt x="2155" y="1968"/>
                  </a:lnTo>
                  <a:lnTo>
                    <a:pt x="2093" y="2052"/>
                  </a:lnTo>
                  <a:lnTo>
                    <a:pt x="1967" y="2052"/>
                  </a:lnTo>
                  <a:lnTo>
                    <a:pt x="1779" y="1968"/>
                  </a:lnTo>
                  <a:lnTo>
                    <a:pt x="1632" y="1926"/>
                  </a:lnTo>
                  <a:lnTo>
                    <a:pt x="1528" y="1926"/>
                  </a:lnTo>
                  <a:lnTo>
                    <a:pt x="1381" y="1821"/>
                  </a:lnTo>
                  <a:lnTo>
                    <a:pt x="1318" y="1842"/>
                  </a:lnTo>
                  <a:lnTo>
                    <a:pt x="1235" y="1926"/>
                  </a:lnTo>
                  <a:lnTo>
                    <a:pt x="1214" y="1884"/>
                  </a:lnTo>
                  <a:lnTo>
                    <a:pt x="1130" y="1863"/>
                  </a:lnTo>
                  <a:lnTo>
                    <a:pt x="1005" y="1947"/>
                  </a:lnTo>
                  <a:lnTo>
                    <a:pt x="900" y="1968"/>
                  </a:lnTo>
                  <a:lnTo>
                    <a:pt x="795" y="2093"/>
                  </a:lnTo>
                  <a:lnTo>
                    <a:pt x="419" y="2093"/>
                  </a:lnTo>
                  <a:lnTo>
                    <a:pt x="377" y="2156"/>
                  </a:lnTo>
                  <a:lnTo>
                    <a:pt x="377" y="2282"/>
                  </a:lnTo>
                  <a:lnTo>
                    <a:pt x="314" y="2344"/>
                  </a:lnTo>
                  <a:lnTo>
                    <a:pt x="335" y="2386"/>
                  </a:lnTo>
                  <a:lnTo>
                    <a:pt x="481" y="2303"/>
                  </a:lnTo>
                  <a:lnTo>
                    <a:pt x="691" y="2386"/>
                  </a:lnTo>
                  <a:lnTo>
                    <a:pt x="544" y="2470"/>
                  </a:lnTo>
                  <a:lnTo>
                    <a:pt x="502" y="2449"/>
                  </a:lnTo>
                  <a:lnTo>
                    <a:pt x="398" y="2407"/>
                  </a:lnTo>
                  <a:lnTo>
                    <a:pt x="398" y="2407"/>
                  </a:lnTo>
                  <a:lnTo>
                    <a:pt x="440" y="2470"/>
                  </a:lnTo>
                  <a:lnTo>
                    <a:pt x="419" y="2575"/>
                  </a:lnTo>
                  <a:lnTo>
                    <a:pt x="586" y="2616"/>
                  </a:lnTo>
                  <a:lnTo>
                    <a:pt x="753" y="2512"/>
                  </a:lnTo>
                  <a:lnTo>
                    <a:pt x="1151" y="2554"/>
                  </a:lnTo>
                  <a:lnTo>
                    <a:pt x="1256" y="2407"/>
                  </a:lnTo>
                  <a:lnTo>
                    <a:pt x="1465" y="2344"/>
                  </a:lnTo>
                  <a:lnTo>
                    <a:pt x="1988" y="2344"/>
                  </a:lnTo>
                  <a:lnTo>
                    <a:pt x="2113" y="2386"/>
                  </a:lnTo>
                  <a:lnTo>
                    <a:pt x="2113" y="2365"/>
                  </a:lnTo>
                  <a:lnTo>
                    <a:pt x="2260" y="2344"/>
                  </a:lnTo>
                  <a:lnTo>
                    <a:pt x="2595" y="2365"/>
                  </a:lnTo>
                  <a:lnTo>
                    <a:pt x="2825" y="2470"/>
                  </a:lnTo>
                  <a:lnTo>
                    <a:pt x="2929" y="2554"/>
                  </a:lnTo>
                  <a:lnTo>
                    <a:pt x="3118" y="2554"/>
                  </a:lnTo>
                  <a:lnTo>
                    <a:pt x="3306" y="2616"/>
                  </a:lnTo>
                  <a:lnTo>
                    <a:pt x="3411" y="2554"/>
                  </a:lnTo>
                  <a:lnTo>
                    <a:pt x="3515" y="2575"/>
                  </a:lnTo>
                  <a:lnTo>
                    <a:pt x="3557" y="2616"/>
                  </a:lnTo>
                  <a:lnTo>
                    <a:pt x="3683" y="2616"/>
                  </a:lnTo>
                  <a:lnTo>
                    <a:pt x="3683" y="2721"/>
                  </a:lnTo>
                  <a:lnTo>
                    <a:pt x="3725" y="2658"/>
                  </a:lnTo>
                  <a:lnTo>
                    <a:pt x="3725" y="2554"/>
                  </a:lnTo>
                  <a:lnTo>
                    <a:pt x="3578" y="2470"/>
                  </a:lnTo>
                  <a:lnTo>
                    <a:pt x="3557" y="2386"/>
                  </a:lnTo>
                  <a:lnTo>
                    <a:pt x="3620" y="2303"/>
                  </a:lnTo>
                  <a:lnTo>
                    <a:pt x="3620" y="2261"/>
                  </a:lnTo>
                  <a:lnTo>
                    <a:pt x="3536" y="2156"/>
                  </a:lnTo>
                  <a:lnTo>
                    <a:pt x="3515" y="2072"/>
                  </a:lnTo>
                  <a:lnTo>
                    <a:pt x="3432" y="2031"/>
                  </a:lnTo>
                  <a:lnTo>
                    <a:pt x="3369" y="2052"/>
                  </a:lnTo>
                  <a:lnTo>
                    <a:pt x="3306" y="1968"/>
                  </a:lnTo>
                  <a:lnTo>
                    <a:pt x="3243" y="1842"/>
                  </a:lnTo>
                  <a:lnTo>
                    <a:pt x="3118" y="1717"/>
                  </a:lnTo>
                  <a:lnTo>
                    <a:pt x="3097" y="1633"/>
                  </a:lnTo>
                  <a:lnTo>
                    <a:pt x="3139" y="1403"/>
                  </a:lnTo>
                  <a:lnTo>
                    <a:pt x="3118" y="1319"/>
                  </a:lnTo>
                  <a:lnTo>
                    <a:pt x="3118" y="1215"/>
                  </a:lnTo>
                  <a:lnTo>
                    <a:pt x="3034" y="1131"/>
                  </a:lnTo>
                  <a:lnTo>
                    <a:pt x="3013" y="1047"/>
                  </a:lnTo>
                  <a:lnTo>
                    <a:pt x="2846" y="943"/>
                  </a:lnTo>
                  <a:lnTo>
                    <a:pt x="2741" y="922"/>
                  </a:lnTo>
                  <a:lnTo>
                    <a:pt x="2720" y="796"/>
                  </a:lnTo>
                  <a:lnTo>
                    <a:pt x="2595" y="775"/>
                  </a:lnTo>
                  <a:lnTo>
                    <a:pt x="2595" y="629"/>
                  </a:lnTo>
                  <a:lnTo>
                    <a:pt x="2469" y="524"/>
                  </a:lnTo>
                  <a:lnTo>
                    <a:pt x="2427" y="399"/>
                  </a:lnTo>
                  <a:lnTo>
                    <a:pt x="2385" y="357"/>
                  </a:lnTo>
                  <a:lnTo>
                    <a:pt x="2302" y="357"/>
                  </a:lnTo>
                  <a:lnTo>
                    <a:pt x="2260" y="315"/>
                  </a:lnTo>
                  <a:lnTo>
                    <a:pt x="2176" y="378"/>
                  </a:lnTo>
                  <a:lnTo>
                    <a:pt x="2093" y="357"/>
                  </a:lnTo>
                  <a:lnTo>
                    <a:pt x="2093" y="273"/>
                  </a:lnTo>
                  <a:lnTo>
                    <a:pt x="1967" y="106"/>
                  </a:lnTo>
                  <a:lnTo>
                    <a:pt x="1800" y="85"/>
                  </a:lnTo>
                  <a:lnTo>
                    <a:pt x="1549"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9" name="Google Shape;639;p45"/>
            <p:cNvSpPr/>
            <p:nvPr/>
          </p:nvSpPr>
          <p:spPr>
            <a:xfrm>
              <a:off x="3633975" y="3059916"/>
              <a:ext cx="21195" cy="12146"/>
            </a:xfrm>
            <a:custGeom>
              <a:avLst/>
              <a:gdLst/>
              <a:ahLst/>
              <a:cxnLst/>
              <a:rect l="l" t="t" r="r" b="b"/>
              <a:pathLst>
                <a:path w="1780" h="1068" extrusionOk="0">
                  <a:moveTo>
                    <a:pt x="1047" y="0"/>
                  </a:moveTo>
                  <a:lnTo>
                    <a:pt x="838" y="63"/>
                  </a:lnTo>
                  <a:lnTo>
                    <a:pt x="733" y="210"/>
                  </a:lnTo>
                  <a:lnTo>
                    <a:pt x="335" y="168"/>
                  </a:lnTo>
                  <a:lnTo>
                    <a:pt x="168" y="272"/>
                  </a:lnTo>
                  <a:lnTo>
                    <a:pt x="1" y="231"/>
                  </a:lnTo>
                  <a:lnTo>
                    <a:pt x="1" y="231"/>
                  </a:lnTo>
                  <a:lnTo>
                    <a:pt x="63" y="314"/>
                  </a:lnTo>
                  <a:lnTo>
                    <a:pt x="273" y="335"/>
                  </a:lnTo>
                  <a:lnTo>
                    <a:pt x="335" y="335"/>
                  </a:lnTo>
                  <a:lnTo>
                    <a:pt x="231" y="419"/>
                  </a:lnTo>
                  <a:lnTo>
                    <a:pt x="335" y="524"/>
                  </a:lnTo>
                  <a:lnTo>
                    <a:pt x="440" y="524"/>
                  </a:lnTo>
                  <a:lnTo>
                    <a:pt x="482" y="586"/>
                  </a:lnTo>
                  <a:lnTo>
                    <a:pt x="545" y="586"/>
                  </a:lnTo>
                  <a:lnTo>
                    <a:pt x="691" y="544"/>
                  </a:lnTo>
                  <a:lnTo>
                    <a:pt x="838" y="524"/>
                  </a:lnTo>
                  <a:lnTo>
                    <a:pt x="1005" y="586"/>
                  </a:lnTo>
                  <a:lnTo>
                    <a:pt x="942" y="649"/>
                  </a:lnTo>
                  <a:lnTo>
                    <a:pt x="649" y="649"/>
                  </a:lnTo>
                  <a:lnTo>
                    <a:pt x="691" y="691"/>
                  </a:lnTo>
                  <a:lnTo>
                    <a:pt x="796" y="691"/>
                  </a:lnTo>
                  <a:lnTo>
                    <a:pt x="838" y="754"/>
                  </a:lnTo>
                  <a:lnTo>
                    <a:pt x="817" y="796"/>
                  </a:lnTo>
                  <a:lnTo>
                    <a:pt x="859" y="796"/>
                  </a:lnTo>
                  <a:lnTo>
                    <a:pt x="733" y="963"/>
                  </a:lnTo>
                  <a:lnTo>
                    <a:pt x="963" y="942"/>
                  </a:lnTo>
                  <a:lnTo>
                    <a:pt x="963" y="1047"/>
                  </a:lnTo>
                  <a:lnTo>
                    <a:pt x="1005" y="1068"/>
                  </a:lnTo>
                  <a:lnTo>
                    <a:pt x="1131" y="1047"/>
                  </a:lnTo>
                  <a:lnTo>
                    <a:pt x="1214" y="879"/>
                  </a:lnTo>
                  <a:lnTo>
                    <a:pt x="1319" y="858"/>
                  </a:lnTo>
                  <a:lnTo>
                    <a:pt x="1465" y="775"/>
                  </a:lnTo>
                  <a:lnTo>
                    <a:pt x="1675" y="733"/>
                  </a:lnTo>
                  <a:lnTo>
                    <a:pt x="1758" y="670"/>
                  </a:lnTo>
                  <a:lnTo>
                    <a:pt x="1779" y="565"/>
                  </a:lnTo>
                  <a:lnTo>
                    <a:pt x="1695" y="482"/>
                  </a:lnTo>
                  <a:lnTo>
                    <a:pt x="1695" y="314"/>
                  </a:lnTo>
                  <a:lnTo>
                    <a:pt x="1737" y="210"/>
                  </a:lnTo>
                  <a:lnTo>
                    <a:pt x="1695" y="42"/>
                  </a:lnTo>
                  <a:lnTo>
                    <a:pt x="1570"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40" name="Google Shape;640;p45"/>
            <p:cNvGrpSpPr/>
            <p:nvPr/>
          </p:nvGrpSpPr>
          <p:grpSpPr>
            <a:xfrm>
              <a:off x="3632736" y="3051591"/>
              <a:ext cx="63288" cy="45217"/>
              <a:chOff x="3450375" y="3038225"/>
              <a:chExt cx="132875" cy="99400"/>
            </a:xfrm>
          </p:grpSpPr>
          <p:sp>
            <p:nvSpPr>
              <p:cNvPr id="641" name="Google Shape;641;p45"/>
              <p:cNvSpPr/>
              <p:nvPr/>
            </p:nvSpPr>
            <p:spPr>
              <a:xfrm>
                <a:off x="3450375" y="3038225"/>
                <a:ext cx="46050" cy="13625"/>
              </a:xfrm>
              <a:custGeom>
                <a:avLst/>
                <a:gdLst/>
                <a:ahLst/>
                <a:cxnLst/>
                <a:rect l="l" t="t" r="r" b="b"/>
                <a:pathLst>
                  <a:path w="1842" h="545" extrusionOk="0">
                    <a:moveTo>
                      <a:pt x="942" y="0"/>
                    </a:moveTo>
                    <a:lnTo>
                      <a:pt x="795" y="63"/>
                    </a:lnTo>
                    <a:lnTo>
                      <a:pt x="586" y="230"/>
                    </a:lnTo>
                    <a:lnTo>
                      <a:pt x="481" y="230"/>
                    </a:lnTo>
                    <a:lnTo>
                      <a:pt x="418" y="251"/>
                    </a:lnTo>
                    <a:lnTo>
                      <a:pt x="167" y="251"/>
                    </a:lnTo>
                    <a:lnTo>
                      <a:pt x="188" y="335"/>
                    </a:lnTo>
                    <a:lnTo>
                      <a:pt x="314" y="419"/>
                    </a:lnTo>
                    <a:lnTo>
                      <a:pt x="439" y="377"/>
                    </a:lnTo>
                    <a:lnTo>
                      <a:pt x="439" y="377"/>
                    </a:lnTo>
                    <a:lnTo>
                      <a:pt x="377" y="460"/>
                    </a:lnTo>
                    <a:lnTo>
                      <a:pt x="209" y="460"/>
                    </a:lnTo>
                    <a:lnTo>
                      <a:pt x="105" y="314"/>
                    </a:lnTo>
                    <a:lnTo>
                      <a:pt x="0" y="419"/>
                    </a:lnTo>
                    <a:lnTo>
                      <a:pt x="63" y="481"/>
                    </a:lnTo>
                    <a:lnTo>
                      <a:pt x="63" y="544"/>
                    </a:lnTo>
                    <a:lnTo>
                      <a:pt x="105" y="481"/>
                    </a:lnTo>
                    <a:lnTo>
                      <a:pt x="481" y="481"/>
                    </a:lnTo>
                    <a:lnTo>
                      <a:pt x="586" y="356"/>
                    </a:lnTo>
                    <a:lnTo>
                      <a:pt x="691" y="335"/>
                    </a:lnTo>
                    <a:lnTo>
                      <a:pt x="816" y="251"/>
                    </a:lnTo>
                    <a:lnTo>
                      <a:pt x="900" y="272"/>
                    </a:lnTo>
                    <a:lnTo>
                      <a:pt x="921" y="314"/>
                    </a:lnTo>
                    <a:lnTo>
                      <a:pt x="1004" y="230"/>
                    </a:lnTo>
                    <a:lnTo>
                      <a:pt x="1067" y="209"/>
                    </a:lnTo>
                    <a:lnTo>
                      <a:pt x="1214" y="314"/>
                    </a:lnTo>
                    <a:lnTo>
                      <a:pt x="1318" y="314"/>
                    </a:lnTo>
                    <a:lnTo>
                      <a:pt x="1465" y="356"/>
                    </a:lnTo>
                    <a:lnTo>
                      <a:pt x="1653" y="440"/>
                    </a:lnTo>
                    <a:lnTo>
                      <a:pt x="1779" y="440"/>
                    </a:lnTo>
                    <a:lnTo>
                      <a:pt x="1841" y="356"/>
                    </a:lnTo>
                    <a:lnTo>
                      <a:pt x="1779" y="272"/>
                    </a:lnTo>
                    <a:lnTo>
                      <a:pt x="1737" y="314"/>
                    </a:lnTo>
                    <a:lnTo>
                      <a:pt x="1465" y="147"/>
                    </a:lnTo>
                    <a:lnTo>
                      <a:pt x="1360" y="147"/>
                    </a:lnTo>
                    <a:lnTo>
                      <a:pt x="1172" y="21"/>
                    </a:lnTo>
                    <a:lnTo>
                      <a:pt x="1046" y="21"/>
                    </a:lnTo>
                    <a:lnTo>
                      <a:pt x="942"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2" name="Google Shape;642;p45"/>
              <p:cNvSpPr/>
              <p:nvPr/>
            </p:nvSpPr>
            <p:spPr>
              <a:xfrm>
                <a:off x="3481225" y="3056525"/>
                <a:ext cx="102025" cy="81100"/>
              </a:xfrm>
              <a:custGeom>
                <a:avLst/>
                <a:gdLst/>
                <a:ahLst/>
                <a:cxnLst/>
                <a:rect l="l" t="t" r="r" b="b"/>
                <a:pathLst>
                  <a:path w="4081" h="3244" extrusionOk="0">
                    <a:moveTo>
                      <a:pt x="712" y="0"/>
                    </a:moveTo>
                    <a:lnTo>
                      <a:pt x="565" y="21"/>
                    </a:lnTo>
                    <a:lnTo>
                      <a:pt x="565" y="42"/>
                    </a:lnTo>
                    <a:lnTo>
                      <a:pt x="607" y="210"/>
                    </a:lnTo>
                    <a:lnTo>
                      <a:pt x="565" y="314"/>
                    </a:lnTo>
                    <a:lnTo>
                      <a:pt x="565" y="482"/>
                    </a:lnTo>
                    <a:lnTo>
                      <a:pt x="649" y="565"/>
                    </a:lnTo>
                    <a:lnTo>
                      <a:pt x="628" y="670"/>
                    </a:lnTo>
                    <a:lnTo>
                      <a:pt x="545" y="733"/>
                    </a:lnTo>
                    <a:lnTo>
                      <a:pt x="335" y="775"/>
                    </a:lnTo>
                    <a:lnTo>
                      <a:pt x="189" y="858"/>
                    </a:lnTo>
                    <a:lnTo>
                      <a:pt x="84" y="879"/>
                    </a:lnTo>
                    <a:lnTo>
                      <a:pt x="1" y="1046"/>
                    </a:lnTo>
                    <a:lnTo>
                      <a:pt x="21" y="1005"/>
                    </a:lnTo>
                    <a:lnTo>
                      <a:pt x="105" y="1109"/>
                    </a:lnTo>
                    <a:lnTo>
                      <a:pt x="42" y="1319"/>
                    </a:lnTo>
                    <a:lnTo>
                      <a:pt x="189" y="1507"/>
                    </a:lnTo>
                    <a:lnTo>
                      <a:pt x="314" y="1528"/>
                    </a:lnTo>
                    <a:lnTo>
                      <a:pt x="398" y="1570"/>
                    </a:lnTo>
                    <a:lnTo>
                      <a:pt x="440" y="1486"/>
                    </a:lnTo>
                    <a:lnTo>
                      <a:pt x="545" y="1528"/>
                    </a:lnTo>
                    <a:lnTo>
                      <a:pt x="503" y="1570"/>
                    </a:lnTo>
                    <a:lnTo>
                      <a:pt x="503" y="1674"/>
                    </a:lnTo>
                    <a:lnTo>
                      <a:pt x="545" y="1716"/>
                    </a:lnTo>
                    <a:lnTo>
                      <a:pt x="670" y="1716"/>
                    </a:lnTo>
                    <a:lnTo>
                      <a:pt x="733" y="1904"/>
                    </a:lnTo>
                    <a:lnTo>
                      <a:pt x="879" y="1988"/>
                    </a:lnTo>
                    <a:lnTo>
                      <a:pt x="963" y="2051"/>
                    </a:lnTo>
                    <a:lnTo>
                      <a:pt x="1047" y="2030"/>
                    </a:lnTo>
                    <a:lnTo>
                      <a:pt x="1235" y="1946"/>
                    </a:lnTo>
                    <a:lnTo>
                      <a:pt x="1235" y="1884"/>
                    </a:lnTo>
                    <a:lnTo>
                      <a:pt x="1381" y="1716"/>
                    </a:lnTo>
                    <a:lnTo>
                      <a:pt x="1486" y="1632"/>
                    </a:lnTo>
                    <a:lnTo>
                      <a:pt x="1612" y="1570"/>
                    </a:lnTo>
                    <a:lnTo>
                      <a:pt x="2114" y="1570"/>
                    </a:lnTo>
                    <a:lnTo>
                      <a:pt x="2197" y="1716"/>
                    </a:lnTo>
                    <a:lnTo>
                      <a:pt x="2239" y="1821"/>
                    </a:lnTo>
                    <a:lnTo>
                      <a:pt x="2407" y="2093"/>
                    </a:lnTo>
                    <a:lnTo>
                      <a:pt x="2386" y="2156"/>
                    </a:lnTo>
                    <a:lnTo>
                      <a:pt x="2490" y="2260"/>
                    </a:lnTo>
                    <a:lnTo>
                      <a:pt x="2490" y="2365"/>
                    </a:lnTo>
                    <a:lnTo>
                      <a:pt x="2407" y="2407"/>
                    </a:lnTo>
                    <a:lnTo>
                      <a:pt x="2407" y="2511"/>
                    </a:lnTo>
                    <a:lnTo>
                      <a:pt x="2449" y="2532"/>
                    </a:lnTo>
                    <a:lnTo>
                      <a:pt x="2449" y="2574"/>
                    </a:lnTo>
                    <a:lnTo>
                      <a:pt x="2595" y="2532"/>
                    </a:lnTo>
                    <a:lnTo>
                      <a:pt x="2637" y="2532"/>
                    </a:lnTo>
                    <a:lnTo>
                      <a:pt x="2867" y="2449"/>
                    </a:lnTo>
                    <a:lnTo>
                      <a:pt x="3014" y="2511"/>
                    </a:lnTo>
                    <a:lnTo>
                      <a:pt x="3055" y="2637"/>
                    </a:lnTo>
                    <a:lnTo>
                      <a:pt x="3181" y="2721"/>
                    </a:lnTo>
                    <a:lnTo>
                      <a:pt x="3160" y="2930"/>
                    </a:lnTo>
                    <a:lnTo>
                      <a:pt x="3139" y="3055"/>
                    </a:lnTo>
                    <a:lnTo>
                      <a:pt x="3286" y="3202"/>
                    </a:lnTo>
                    <a:lnTo>
                      <a:pt x="3369" y="3202"/>
                    </a:lnTo>
                    <a:lnTo>
                      <a:pt x="3537" y="3076"/>
                    </a:lnTo>
                    <a:lnTo>
                      <a:pt x="3578" y="3076"/>
                    </a:lnTo>
                    <a:lnTo>
                      <a:pt x="3683" y="3181"/>
                    </a:lnTo>
                    <a:lnTo>
                      <a:pt x="3704" y="3244"/>
                    </a:lnTo>
                    <a:lnTo>
                      <a:pt x="3704" y="3202"/>
                    </a:lnTo>
                    <a:lnTo>
                      <a:pt x="3809" y="3181"/>
                    </a:lnTo>
                    <a:lnTo>
                      <a:pt x="3976" y="2846"/>
                    </a:lnTo>
                    <a:lnTo>
                      <a:pt x="3976" y="2721"/>
                    </a:lnTo>
                    <a:lnTo>
                      <a:pt x="3955" y="2658"/>
                    </a:lnTo>
                    <a:lnTo>
                      <a:pt x="3850" y="2553"/>
                    </a:lnTo>
                    <a:lnTo>
                      <a:pt x="3850" y="2469"/>
                    </a:lnTo>
                    <a:lnTo>
                      <a:pt x="3913" y="2428"/>
                    </a:lnTo>
                    <a:lnTo>
                      <a:pt x="3997" y="2449"/>
                    </a:lnTo>
                    <a:lnTo>
                      <a:pt x="4018" y="2365"/>
                    </a:lnTo>
                    <a:lnTo>
                      <a:pt x="3955" y="2239"/>
                    </a:lnTo>
                    <a:lnTo>
                      <a:pt x="3871" y="2218"/>
                    </a:lnTo>
                    <a:lnTo>
                      <a:pt x="3871" y="2009"/>
                    </a:lnTo>
                    <a:lnTo>
                      <a:pt x="3892" y="1925"/>
                    </a:lnTo>
                    <a:lnTo>
                      <a:pt x="3871" y="1674"/>
                    </a:lnTo>
                    <a:lnTo>
                      <a:pt x="3809" y="1612"/>
                    </a:lnTo>
                    <a:lnTo>
                      <a:pt x="3809" y="1507"/>
                    </a:lnTo>
                    <a:lnTo>
                      <a:pt x="4060" y="1423"/>
                    </a:lnTo>
                    <a:lnTo>
                      <a:pt x="4081" y="1402"/>
                    </a:lnTo>
                    <a:lnTo>
                      <a:pt x="4081" y="1319"/>
                    </a:lnTo>
                    <a:lnTo>
                      <a:pt x="4018" y="1277"/>
                    </a:lnTo>
                    <a:lnTo>
                      <a:pt x="3871" y="1256"/>
                    </a:lnTo>
                    <a:lnTo>
                      <a:pt x="3871" y="1193"/>
                    </a:lnTo>
                    <a:lnTo>
                      <a:pt x="3850" y="1109"/>
                    </a:lnTo>
                    <a:lnTo>
                      <a:pt x="3850" y="1005"/>
                    </a:lnTo>
                    <a:lnTo>
                      <a:pt x="3767" y="1005"/>
                    </a:lnTo>
                    <a:lnTo>
                      <a:pt x="3704" y="1088"/>
                    </a:lnTo>
                    <a:lnTo>
                      <a:pt x="3599" y="1109"/>
                    </a:lnTo>
                    <a:lnTo>
                      <a:pt x="3599" y="1109"/>
                    </a:lnTo>
                    <a:lnTo>
                      <a:pt x="3662" y="963"/>
                    </a:lnTo>
                    <a:lnTo>
                      <a:pt x="3767" y="796"/>
                    </a:lnTo>
                    <a:lnTo>
                      <a:pt x="3767" y="754"/>
                    </a:lnTo>
                    <a:lnTo>
                      <a:pt x="3641" y="733"/>
                    </a:lnTo>
                    <a:lnTo>
                      <a:pt x="3578" y="670"/>
                    </a:lnTo>
                    <a:lnTo>
                      <a:pt x="3599" y="524"/>
                    </a:lnTo>
                    <a:lnTo>
                      <a:pt x="3558" y="377"/>
                    </a:lnTo>
                    <a:lnTo>
                      <a:pt x="3432" y="272"/>
                    </a:lnTo>
                    <a:lnTo>
                      <a:pt x="3390" y="231"/>
                    </a:lnTo>
                    <a:lnTo>
                      <a:pt x="3286" y="252"/>
                    </a:lnTo>
                    <a:lnTo>
                      <a:pt x="3265" y="314"/>
                    </a:lnTo>
                    <a:lnTo>
                      <a:pt x="3118" y="231"/>
                    </a:lnTo>
                    <a:lnTo>
                      <a:pt x="2972" y="231"/>
                    </a:lnTo>
                    <a:lnTo>
                      <a:pt x="2867" y="377"/>
                    </a:lnTo>
                    <a:lnTo>
                      <a:pt x="2804" y="419"/>
                    </a:lnTo>
                    <a:lnTo>
                      <a:pt x="2700" y="482"/>
                    </a:lnTo>
                    <a:lnTo>
                      <a:pt x="2532" y="482"/>
                    </a:lnTo>
                    <a:lnTo>
                      <a:pt x="2407" y="377"/>
                    </a:lnTo>
                    <a:lnTo>
                      <a:pt x="2323" y="356"/>
                    </a:lnTo>
                    <a:lnTo>
                      <a:pt x="2218" y="419"/>
                    </a:lnTo>
                    <a:lnTo>
                      <a:pt x="2135" y="377"/>
                    </a:lnTo>
                    <a:lnTo>
                      <a:pt x="2135" y="272"/>
                    </a:lnTo>
                    <a:lnTo>
                      <a:pt x="2009" y="272"/>
                    </a:lnTo>
                    <a:lnTo>
                      <a:pt x="1967" y="231"/>
                    </a:lnTo>
                    <a:lnTo>
                      <a:pt x="1863" y="210"/>
                    </a:lnTo>
                    <a:lnTo>
                      <a:pt x="1758" y="272"/>
                    </a:lnTo>
                    <a:lnTo>
                      <a:pt x="1570" y="210"/>
                    </a:lnTo>
                    <a:lnTo>
                      <a:pt x="1381" y="210"/>
                    </a:lnTo>
                    <a:lnTo>
                      <a:pt x="1277" y="126"/>
                    </a:lnTo>
                    <a:lnTo>
                      <a:pt x="1047" y="21"/>
                    </a:lnTo>
                    <a:lnTo>
                      <a:pt x="712"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43" name="Google Shape;643;p45"/>
            <p:cNvSpPr/>
            <p:nvPr/>
          </p:nvSpPr>
          <p:spPr>
            <a:xfrm>
              <a:off x="3657897" y="3077759"/>
              <a:ext cx="19195" cy="21903"/>
            </a:xfrm>
            <a:custGeom>
              <a:avLst/>
              <a:gdLst/>
              <a:ahLst/>
              <a:cxnLst/>
              <a:rect l="l" t="t" r="r" b="b"/>
              <a:pathLst>
                <a:path w="1612" h="1926" extrusionOk="0">
                  <a:moveTo>
                    <a:pt x="733" y="1"/>
                  </a:moveTo>
                  <a:lnTo>
                    <a:pt x="607" y="63"/>
                  </a:lnTo>
                  <a:lnTo>
                    <a:pt x="502" y="147"/>
                  </a:lnTo>
                  <a:lnTo>
                    <a:pt x="356" y="315"/>
                  </a:lnTo>
                  <a:lnTo>
                    <a:pt x="356" y="377"/>
                  </a:lnTo>
                  <a:lnTo>
                    <a:pt x="168" y="461"/>
                  </a:lnTo>
                  <a:lnTo>
                    <a:pt x="84" y="482"/>
                  </a:lnTo>
                  <a:lnTo>
                    <a:pt x="42" y="587"/>
                  </a:lnTo>
                  <a:lnTo>
                    <a:pt x="0" y="670"/>
                  </a:lnTo>
                  <a:lnTo>
                    <a:pt x="105" y="733"/>
                  </a:lnTo>
                  <a:lnTo>
                    <a:pt x="42" y="880"/>
                  </a:lnTo>
                  <a:lnTo>
                    <a:pt x="63" y="963"/>
                  </a:lnTo>
                  <a:lnTo>
                    <a:pt x="168" y="984"/>
                  </a:lnTo>
                  <a:lnTo>
                    <a:pt x="251" y="1172"/>
                  </a:lnTo>
                  <a:lnTo>
                    <a:pt x="251" y="1298"/>
                  </a:lnTo>
                  <a:lnTo>
                    <a:pt x="377" y="1424"/>
                  </a:lnTo>
                  <a:lnTo>
                    <a:pt x="482" y="1382"/>
                  </a:lnTo>
                  <a:lnTo>
                    <a:pt x="482" y="1403"/>
                  </a:lnTo>
                  <a:lnTo>
                    <a:pt x="419" y="1507"/>
                  </a:lnTo>
                  <a:lnTo>
                    <a:pt x="502" y="1591"/>
                  </a:lnTo>
                  <a:lnTo>
                    <a:pt x="586" y="1675"/>
                  </a:lnTo>
                  <a:lnTo>
                    <a:pt x="565" y="1737"/>
                  </a:lnTo>
                  <a:lnTo>
                    <a:pt x="691" y="1779"/>
                  </a:lnTo>
                  <a:lnTo>
                    <a:pt x="1005" y="1926"/>
                  </a:lnTo>
                  <a:lnTo>
                    <a:pt x="1046" y="1926"/>
                  </a:lnTo>
                  <a:lnTo>
                    <a:pt x="1088" y="1842"/>
                  </a:lnTo>
                  <a:lnTo>
                    <a:pt x="1151" y="1696"/>
                  </a:lnTo>
                  <a:lnTo>
                    <a:pt x="1298" y="1633"/>
                  </a:lnTo>
                  <a:lnTo>
                    <a:pt x="1402" y="1507"/>
                  </a:lnTo>
                  <a:lnTo>
                    <a:pt x="1402" y="1403"/>
                  </a:lnTo>
                  <a:lnTo>
                    <a:pt x="1444" y="1256"/>
                  </a:lnTo>
                  <a:lnTo>
                    <a:pt x="1528" y="1214"/>
                  </a:lnTo>
                  <a:lnTo>
                    <a:pt x="1528" y="1152"/>
                  </a:lnTo>
                  <a:lnTo>
                    <a:pt x="1549" y="1005"/>
                  </a:lnTo>
                  <a:lnTo>
                    <a:pt x="1570" y="1005"/>
                  </a:lnTo>
                  <a:lnTo>
                    <a:pt x="1570" y="963"/>
                  </a:lnTo>
                  <a:lnTo>
                    <a:pt x="1528" y="942"/>
                  </a:lnTo>
                  <a:lnTo>
                    <a:pt x="1528" y="838"/>
                  </a:lnTo>
                  <a:lnTo>
                    <a:pt x="1611" y="796"/>
                  </a:lnTo>
                  <a:lnTo>
                    <a:pt x="1611" y="691"/>
                  </a:lnTo>
                  <a:lnTo>
                    <a:pt x="1507" y="587"/>
                  </a:lnTo>
                  <a:lnTo>
                    <a:pt x="1528" y="524"/>
                  </a:lnTo>
                  <a:lnTo>
                    <a:pt x="1360" y="252"/>
                  </a:lnTo>
                  <a:lnTo>
                    <a:pt x="1318" y="147"/>
                  </a:lnTo>
                  <a:lnTo>
                    <a:pt x="1235"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4" name="Google Shape;644;p45"/>
            <p:cNvSpPr/>
            <p:nvPr/>
          </p:nvSpPr>
          <p:spPr>
            <a:xfrm>
              <a:off x="3670352" y="3087756"/>
              <a:ext cx="27911" cy="28568"/>
            </a:xfrm>
            <a:custGeom>
              <a:avLst/>
              <a:gdLst/>
              <a:ahLst/>
              <a:cxnLst/>
              <a:rect l="l" t="t" r="r" b="b"/>
              <a:pathLst>
                <a:path w="2344" h="2512" extrusionOk="0">
                  <a:moveTo>
                    <a:pt x="942" y="1"/>
                  </a:moveTo>
                  <a:lnTo>
                    <a:pt x="712" y="84"/>
                  </a:lnTo>
                  <a:lnTo>
                    <a:pt x="670" y="84"/>
                  </a:lnTo>
                  <a:lnTo>
                    <a:pt x="524" y="126"/>
                  </a:lnTo>
                  <a:lnTo>
                    <a:pt x="503" y="126"/>
                  </a:lnTo>
                  <a:lnTo>
                    <a:pt x="482" y="273"/>
                  </a:lnTo>
                  <a:lnTo>
                    <a:pt x="482" y="335"/>
                  </a:lnTo>
                  <a:lnTo>
                    <a:pt x="398" y="377"/>
                  </a:lnTo>
                  <a:lnTo>
                    <a:pt x="356" y="524"/>
                  </a:lnTo>
                  <a:lnTo>
                    <a:pt x="356" y="628"/>
                  </a:lnTo>
                  <a:lnTo>
                    <a:pt x="252" y="754"/>
                  </a:lnTo>
                  <a:lnTo>
                    <a:pt x="105" y="817"/>
                  </a:lnTo>
                  <a:lnTo>
                    <a:pt x="42" y="963"/>
                  </a:lnTo>
                  <a:lnTo>
                    <a:pt x="0" y="1047"/>
                  </a:lnTo>
                  <a:lnTo>
                    <a:pt x="168" y="1047"/>
                  </a:lnTo>
                  <a:lnTo>
                    <a:pt x="252" y="1109"/>
                  </a:lnTo>
                  <a:lnTo>
                    <a:pt x="210" y="1172"/>
                  </a:lnTo>
                  <a:lnTo>
                    <a:pt x="293" y="1235"/>
                  </a:lnTo>
                  <a:lnTo>
                    <a:pt x="461" y="1444"/>
                  </a:lnTo>
                  <a:lnTo>
                    <a:pt x="524" y="1444"/>
                  </a:lnTo>
                  <a:lnTo>
                    <a:pt x="775" y="1591"/>
                  </a:lnTo>
                  <a:lnTo>
                    <a:pt x="796" y="1591"/>
                  </a:lnTo>
                  <a:lnTo>
                    <a:pt x="1130" y="1967"/>
                  </a:lnTo>
                  <a:lnTo>
                    <a:pt x="1256" y="1988"/>
                  </a:lnTo>
                  <a:lnTo>
                    <a:pt x="1716" y="2302"/>
                  </a:lnTo>
                  <a:lnTo>
                    <a:pt x="2260" y="2511"/>
                  </a:lnTo>
                  <a:lnTo>
                    <a:pt x="2260" y="2386"/>
                  </a:lnTo>
                  <a:lnTo>
                    <a:pt x="2197" y="2281"/>
                  </a:lnTo>
                  <a:lnTo>
                    <a:pt x="2260" y="2156"/>
                  </a:lnTo>
                  <a:lnTo>
                    <a:pt x="2239" y="2072"/>
                  </a:lnTo>
                  <a:lnTo>
                    <a:pt x="2260" y="1967"/>
                  </a:lnTo>
                  <a:lnTo>
                    <a:pt x="2302" y="1884"/>
                  </a:lnTo>
                  <a:lnTo>
                    <a:pt x="2260" y="1800"/>
                  </a:lnTo>
                  <a:lnTo>
                    <a:pt x="2344" y="1758"/>
                  </a:lnTo>
                  <a:lnTo>
                    <a:pt x="2302" y="1653"/>
                  </a:lnTo>
                  <a:lnTo>
                    <a:pt x="2239" y="1633"/>
                  </a:lnTo>
                  <a:lnTo>
                    <a:pt x="2156" y="1570"/>
                  </a:lnTo>
                  <a:lnTo>
                    <a:pt x="2093" y="1465"/>
                  </a:lnTo>
                  <a:lnTo>
                    <a:pt x="2030" y="1444"/>
                  </a:lnTo>
                  <a:lnTo>
                    <a:pt x="1967" y="1444"/>
                  </a:lnTo>
                  <a:lnTo>
                    <a:pt x="1884" y="1361"/>
                  </a:lnTo>
                  <a:lnTo>
                    <a:pt x="1779" y="1361"/>
                  </a:lnTo>
                  <a:lnTo>
                    <a:pt x="1758" y="1381"/>
                  </a:lnTo>
                  <a:lnTo>
                    <a:pt x="1653" y="1361"/>
                  </a:lnTo>
                  <a:lnTo>
                    <a:pt x="1633" y="1256"/>
                  </a:lnTo>
                  <a:lnTo>
                    <a:pt x="1716" y="1151"/>
                  </a:lnTo>
                  <a:lnTo>
                    <a:pt x="1821" y="942"/>
                  </a:lnTo>
                  <a:lnTo>
                    <a:pt x="1758" y="837"/>
                  </a:lnTo>
                  <a:lnTo>
                    <a:pt x="1779" y="796"/>
                  </a:lnTo>
                  <a:lnTo>
                    <a:pt x="1758" y="733"/>
                  </a:lnTo>
                  <a:lnTo>
                    <a:pt x="1653" y="628"/>
                  </a:lnTo>
                  <a:lnTo>
                    <a:pt x="1612" y="628"/>
                  </a:lnTo>
                  <a:lnTo>
                    <a:pt x="1444" y="754"/>
                  </a:lnTo>
                  <a:lnTo>
                    <a:pt x="1361" y="754"/>
                  </a:lnTo>
                  <a:lnTo>
                    <a:pt x="1214" y="607"/>
                  </a:lnTo>
                  <a:lnTo>
                    <a:pt x="1235" y="482"/>
                  </a:lnTo>
                  <a:lnTo>
                    <a:pt x="1256" y="273"/>
                  </a:lnTo>
                  <a:lnTo>
                    <a:pt x="1130" y="189"/>
                  </a:lnTo>
                  <a:lnTo>
                    <a:pt x="1089" y="63"/>
                  </a:lnTo>
                  <a:lnTo>
                    <a:pt x="942"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5" name="Google Shape;645;p45"/>
            <p:cNvSpPr/>
            <p:nvPr/>
          </p:nvSpPr>
          <p:spPr>
            <a:xfrm>
              <a:off x="3689785" y="3073722"/>
              <a:ext cx="42617" cy="42840"/>
            </a:xfrm>
            <a:custGeom>
              <a:avLst/>
              <a:gdLst/>
              <a:ahLst/>
              <a:cxnLst/>
              <a:rect l="l" t="t" r="r" b="b"/>
              <a:pathLst>
                <a:path w="3579" h="3767" extrusionOk="0">
                  <a:moveTo>
                    <a:pt x="1905" y="0"/>
                  </a:moveTo>
                  <a:lnTo>
                    <a:pt x="1821" y="63"/>
                  </a:lnTo>
                  <a:lnTo>
                    <a:pt x="1716" y="209"/>
                  </a:lnTo>
                  <a:lnTo>
                    <a:pt x="1549" y="167"/>
                  </a:lnTo>
                  <a:lnTo>
                    <a:pt x="1507" y="105"/>
                  </a:lnTo>
                  <a:lnTo>
                    <a:pt x="1549" y="63"/>
                  </a:lnTo>
                  <a:lnTo>
                    <a:pt x="1381" y="42"/>
                  </a:lnTo>
                  <a:lnTo>
                    <a:pt x="1193" y="84"/>
                  </a:lnTo>
                  <a:lnTo>
                    <a:pt x="1193" y="146"/>
                  </a:lnTo>
                  <a:lnTo>
                    <a:pt x="1151" y="167"/>
                  </a:lnTo>
                  <a:lnTo>
                    <a:pt x="921" y="167"/>
                  </a:lnTo>
                  <a:lnTo>
                    <a:pt x="775" y="84"/>
                  </a:lnTo>
                  <a:lnTo>
                    <a:pt x="712" y="84"/>
                  </a:lnTo>
                  <a:lnTo>
                    <a:pt x="503" y="209"/>
                  </a:lnTo>
                  <a:lnTo>
                    <a:pt x="252" y="293"/>
                  </a:lnTo>
                  <a:lnTo>
                    <a:pt x="252" y="398"/>
                  </a:lnTo>
                  <a:lnTo>
                    <a:pt x="314" y="460"/>
                  </a:lnTo>
                  <a:lnTo>
                    <a:pt x="335" y="711"/>
                  </a:lnTo>
                  <a:lnTo>
                    <a:pt x="314" y="795"/>
                  </a:lnTo>
                  <a:lnTo>
                    <a:pt x="314" y="1004"/>
                  </a:lnTo>
                  <a:lnTo>
                    <a:pt x="398" y="1025"/>
                  </a:lnTo>
                  <a:lnTo>
                    <a:pt x="461" y="1151"/>
                  </a:lnTo>
                  <a:lnTo>
                    <a:pt x="440" y="1235"/>
                  </a:lnTo>
                  <a:lnTo>
                    <a:pt x="356" y="1214"/>
                  </a:lnTo>
                  <a:lnTo>
                    <a:pt x="293" y="1255"/>
                  </a:lnTo>
                  <a:lnTo>
                    <a:pt x="293" y="1339"/>
                  </a:lnTo>
                  <a:lnTo>
                    <a:pt x="398" y="1444"/>
                  </a:lnTo>
                  <a:lnTo>
                    <a:pt x="419" y="1507"/>
                  </a:lnTo>
                  <a:lnTo>
                    <a:pt x="419" y="1632"/>
                  </a:lnTo>
                  <a:lnTo>
                    <a:pt x="252" y="1967"/>
                  </a:lnTo>
                  <a:lnTo>
                    <a:pt x="147" y="1988"/>
                  </a:lnTo>
                  <a:lnTo>
                    <a:pt x="147" y="2030"/>
                  </a:lnTo>
                  <a:lnTo>
                    <a:pt x="126" y="2071"/>
                  </a:lnTo>
                  <a:lnTo>
                    <a:pt x="189" y="2176"/>
                  </a:lnTo>
                  <a:lnTo>
                    <a:pt x="84" y="2385"/>
                  </a:lnTo>
                  <a:lnTo>
                    <a:pt x="1" y="2490"/>
                  </a:lnTo>
                  <a:lnTo>
                    <a:pt x="21" y="2595"/>
                  </a:lnTo>
                  <a:lnTo>
                    <a:pt x="126" y="2615"/>
                  </a:lnTo>
                  <a:lnTo>
                    <a:pt x="147" y="2595"/>
                  </a:lnTo>
                  <a:lnTo>
                    <a:pt x="252" y="2595"/>
                  </a:lnTo>
                  <a:lnTo>
                    <a:pt x="335" y="2678"/>
                  </a:lnTo>
                  <a:lnTo>
                    <a:pt x="398" y="2678"/>
                  </a:lnTo>
                  <a:lnTo>
                    <a:pt x="461" y="2699"/>
                  </a:lnTo>
                  <a:lnTo>
                    <a:pt x="524" y="2804"/>
                  </a:lnTo>
                  <a:lnTo>
                    <a:pt x="607" y="2867"/>
                  </a:lnTo>
                  <a:lnTo>
                    <a:pt x="670" y="2887"/>
                  </a:lnTo>
                  <a:lnTo>
                    <a:pt x="712" y="2992"/>
                  </a:lnTo>
                  <a:lnTo>
                    <a:pt x="628" y="3034"/>
                  </a:lnTo>
                  <a:lnTo>
                    <a:pt x="670" y="3118"/>
                  </a:lnTo>
                  <a:lnTo>
                    <a:pt x="628" y="3201"/>
                  </a:lnTo>
                  <a:lnTo>
                    <a:pt x="607" y="3306"/>
                  </a:lnTo>
                  <a:lnTo>
                    <a:pt x="628" y="3390"/>
                  </a:lnTo>
                  <a:lnTo>
                    <a:pt x="565" y="3515"/>
                  </a:lnTo>
                  <a:lnTo>
                    <a:pt x="628" y="3620"/>
                  </a:lnTo>
                  <a:lnTo>
                    <a:pt x="628" y="3745"/>
                  </a:lnTo>
                  <a:lnTo>
                    <a:pt x="712" y="3766"/>
                  </a:lnTo>
                  <a:lnTo>
                    <a:pt x="879" y="3599"/>
                  </a:lnTo>
                  <a:lnTo>
                    <a:pt x="1026" y="3599"/>
                  </a:lnTo>
                  <a:lnTo>
                    <a:pt x="1068" y="3536"/>
                  </a:lnTo>
                  <a:lnTo>
                    <a:pt x="1465" y="3390"/>
                  </a:lnTo>
                  <a:lnTo>
                    <a:pt x="1465" y="3327"/>
                  </a:lnTo>
                  <a:lnTo>
                    <a:pt x="1674" y="3306"/>
                  </a:lnTo>
                  <a:lnTo>
                    <a:pt x="2449" y="3306"/>
                  </a:lnTo>
                  <a:lnTo>
                    <a:pt x="2742" y="3201"/>
                  </a:lnTo>
                  <a:lnTo>
                    <a:pt x="3014" y="3327"/>
                  </a:lnTo>
                  <a:lnTo>
                    <a:pt x="3034" y="3201"/>
                  </a:lnTo>
                  <a:lnTo>
                    <a:pt x="3139" y="3180"/>
                  </a:lnTo>
                  <a:lnTo>
                    <a:pt x="3223" y="3306"/>
                  </a:lnTo>
                  <a:lnTo>
                    <a:pt x="3244" y="3285"/>
                  </a:lnTo>
                  <a:lnTo>
                    <a:pt x="3348" y="3285"/>
                  </a:lnTo>
                  <a:lnTo>
                    <a:pt x="3453" y="3243"/>
                  </a:lnTo>
                  <a:lnTo>
                    <a:pt x="3453" y="3097"/>
                  </a:lnTo>
                  <a:lnTo>
                    <a:pt x="3390" y="2992"/>
                  </a:lnTo>
                  <a:lnTo>
                    <a:pt x="3265" y="2971"/>
                  </a:lnTo>
                  <a:lnTo>
                    <a:pt x="3244" y="2804"/>
                  </a:lnTo>
                  <a:lnTo>
                    <a:pt x="3160" y="2595"/>
                  </a:lnTo>
                  <a:lnTo>
                    <a:pt x="3076" y="2511"/>
                  </a:lnTo>
                  <a:lnTo>
                    <a:pt x="3118" y="2469"/>
                  </a:lnTo>
                  <a:lnTo>
                    <a:pt x="3139" y="2448"/>
                  </a:lnTo>
                  <a:lnTo>
                    <a:pt x="3139" y="2176"/>
                  </a:lnTo>
                  <a:lnTo>
                    <a:pt x="3181" y="2092"/>
                  </a:lnTo>
                  <a:lnTo>
                    <a:pt x="3223" y="1967"/>
                  </a:lnTo>
                  <a:lnTo>
                    <a:pt x="3244" y="1883"/>
                  </a:lnTo>
                  <a:lnTo>
                    <a:pt x="3244" y="1758"/>
                  </a:lnTo>
                  <a:lnTo>
                    <a:pt x="3432" y="1507"/>
                  </a:lnTo>
                  <a:lnTo>
                    <a:pt x="3537" y="1423"/>
                  </a:lnTo>
                  <a:lnTo>
                    <a:pt x="3537" y="1318"/>
                  </a:lnTo>
                  <a:lnTo>
                    <a:pt x="3578" y="1193"/>
                  </a:lnTo>
                  <a:lnTo>
                    <a:pt x="3537" y="1025"/>
                  </a:lnTo>
                  <a:lnTo>
                    <a:pt x="3453" y="942"/>
                  </a:lnTo>
                  <a:lnTo>
                    <a:pt x="3453" y="879"/>
                  </a:lnTo>
                  <a:lnTo>
                    <a:pt x="3390" y="732"/>
                  </a:lnTo>
                  <a:lnTo>
                    <a:pt x="3453" y="565"/>
                  </a:lnTo>
                  <a:lnTo>
                    <a:pt x="3453" y="502"/>
                  </a:lnTo>
                  <a:lnTo>
                    <a:pt x="3327" y="502"/>
                  </a:lnTo>
                  <a:lnTo>
                    <a:pt x="3244" y="418"/>
                  </a:lnTo>
                  <a:lnTo>
                    <a:pt x="3160" y="418"/>
                  </a:lnTo>
                  <a:lnTo>
                    <a:pt x="3055" y="502"/>
                  </a:lnTo>
                  <a:lnTo>
                    <a:pt x="2930" y="523"/>
                  </a:lnTo>
                  <a:lnTo>
                    <a:pt x="2742" y="460"/>
                  </a:lnTo>
                  <a:lnTo>
                    <a:pt x="2658" y="356"/>
                  </a:lnTo>
                  <a:lnTo>
                    <a:pt x="2553" y="293"/>
                  </a:lnTo>
                  <a:lnTo>
                    <a:pt x="2449" y="293"/>
                  </a:lnTo>
                  <a:lnTo>
                    <a:pt x="2407" y="251"/>
                  </a:lnTo>
                  <a:lnTo>
                    <a:pt x="2302" y="251"/>
                  </a:lnTo>
                  <a:lnTo>
                    <a:pt x="2093" y="146"/>
                  </a:lnTo>
                  <a:lnTo>
                    <a:pt x="1926"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 name="Google Shape;646;p45"/>
            <p:cNvSpPr/>
            <p:nvPr/>
          </p:nvSpPr>
          <p:spPr>
            <a:xfrm>
              <a:off x="3726412" y="3070151"/>
              <a:ext cx="29161" cy="43557"/>
            </a:xfrm>
            <a:custGeom>
              <a:avLst/>
              <a:gdLst/>
              <a:ahLst/>
              <a:cxnLst/>
              <a:rect l="l" t="t" r="r" b="b"/>
              <a:pathLst>
                <a:path w="2449" h="3830" extrusionOk="0">
                  <a:moveTo>
                    <a:pt x="1674" y="0"/>
                  </a:moveTo>
                  <a:lnTo>
                    <a:pt x="1549" y="63"/>
                  </a:lnTo>
                  <a:lnTo>
                    <a:pt x="1402" y="63"/>
                  </a:lnTo>
                  <a:lnTo>
                    <a:pt x="1193" y="105"/>
                  </a:lnTo>
                  <a:lnTo>
                    <a:pt x="419" y="105"/>
                  </a:lnTo>
                  <a:lnTo>
                    <a:pt x="210" y="147"/>
                  </a:lnTo>
                  <a:lnTo>
                    <a:pt x="189" y="272"/>
                  </a:lnTo>
                  <a:lnTo>
                    <a:pt x="251" y="460"/>
                  </a:lnTo>
                  <a:lnTo>
                    <a:pt x="293" y="502"/>
                  </a:lnTo>
                  <a:lnTo>
                    <a:pt x="377" y="670"/>
                  </a:lnTo>
                  <a:lnTo>
                    <a:pt x="377" y="816"/>
                  </a:lnTo>
                  <a:lnTo>
                    <a:pt x="377" y="879"/>
                  </a:lnTo>
                  <a:lnTo>
                    <a:pt x="314" y="1046"/>
                  </a:lnTo>
                  <a:lnTo>
                    <a:pt x="377" y="1193"/>
                  </a:lnTo>
                  <a:lnTo>
                    <a:pt x="377" y="1256"/>
                  </a:lnTo>
                  <a:lnTo>
                    <a:pt x="461" y="1339"/>
                  </a:lnTo>
                  <a:lnTo>
                    <a:pt x="502" y="1507"/>
                  </a:lnTo>
                  <a:lnTo>
                    <a:pt x="461" y="1632"/>
                  </a:lnTo>
                  <a:lnTo>
                    <a:pt x="461" y="1737"/>
                  </a:lnTo>
                  <a:lnTo>
                    <a:pt x="356" y="1821"/>
                  </a:lnTo>
                  <a:lnTo>
                    <a:pt x="168" y="2072"/>
                  </a:lnTo>
                  <a:lnTo>
                    <a:pt x="168" y="2197"/>
                  </a:lnTo>
                  <a:lnTo>
                    <a:pt x="147" y="2281"/>
                  </a:lnTo>
                  <a:lnTo>
                    <a:pt x="105" y="2406"/>
                  </a:lnTo>
                  <a:lnTo>
                    <a:pt x="63" y="2490"/>
                  </a:lnTo>
                  <a:lnTo>
                    <a:pt x="63" y="2762"/>
                  </a:lnTo>
                  <a:lnTo>
                    <a:pt x="42" y="2783"/>
                  </a:lnTo>
                  <a:lnTo>
                    <a:pt x="0" y="2825"/>
                  </a:lnTo>
                  <a:lnTo>
                    <a:pt x="84" y="2909"/>
                  </a:lnTo>
                  <a:lnTo>
                    <a:pt x="168" y="3118"/>
                  </a:lnTo>
                  <a:lnTo>
                    <a:pt x="189" y="3285"/>
                  </a:lnTo>
                  <a:lnTo>
                    <a:pt x="314" y="3306"/>
                  </a:lnTo>
                  <a:lnTo>
                    <a:pt x="377" y="3411"/>
                  </a:lnTo>
                  <a:lnTo>
                    <a:pt x="377" y="3557"/>
                  </a:lnTo>
                  <a:lnTo>
                    <a:pt x="272" y="3599"/>
                  </a:lnTo>
                  <a:lnTo>
                    <a:pt x="168" y="3599"/>
                  </a:lnTo>
                  <a:lnTo>
                    <a:pt x="147" y="3620"/>
                  </a:lnTo>
                  <a:lnTo>
                    <a:pt x="168" y="3662"/>
                  </a:lnTo>
                  <a:lnTo>
                    <a:pt x="482" y="3725"/>
                  </a:lnTo>
                  <a:lnTo>
                    <a:pt x="712" y="3829"/>
                  </a:lnTo>
                  <a:lnTo>
                    <a:pt x="1214" y="3599"/>
                  </a:lnTo>
                  <a:lnTo>
                    <a:pt x="1549" y="3557"/>
                  </a:lnTo>
                  <a:lnTo>
                    <a:pt x="1863" y="3306"/>
                  </a:lnTo>
                  <a:lnTo>
                    <a:pt x="2135" y="3181"/>
                  </a:lnTo>
                  <a:lnTo>
                    <a:pt x="2448" y="3118"/>
                  </a:lnTo>
                  <a:lnTo>
                    <a:pt x="2386" y="3034"/>
                  </a:lnTo>
                  <a:lnTo>
                    <a:pt x="2302" y="2971"/>
                  </a:lnTo>
                  <a:lnTo>
                    <a:pt x="2260" y="2929"/>
                  </a:lnTo>
                  <a:lnTo>
                    <a:pt x="2197" y="2804"/>
                  </a:lnTo>
                  <a:lnTo>
                    <a:pt x="2176" y="2657"/>
                  </a:lnTo>
                  <a:lnTo>
                    <a:pt x="2197" y="2490"/>
                  </a:lnTo>
                  <a:lnTo>
                    <a:pt x="2197" y="2448"/>
                  </a:lnTo>
                  <a:lnTo>
                    <a:pt x="2260" y="2302"/>
                  </a:lnTo>
                  <a:lnTo>
                    <a:pt x="2260" y="1967"/>
                  </a:lnTo>
                  <a:lnTo>
                    <a:pt x="2197" y="1883"/>
                  </a:lnTo>
                  <a:lnTo>
                    <a:pt x="2239" y="1674"/>
                  </a:lnTo>
                  <a:lnTo>
                    <a:pt x="2176" y="1611"/>
                  </a:lnTo>
                  <a:lnTo>
                    <a:pt x="2239" y="1528"/>
                  </a:lnTo>
                  <a:lnTo>
                    <a:pt x="2197" y="1423"/>
                  </a:lnTo>
                  <a:lnTo>
                    <a:pt x="2155" y="1360"/>
                  </a:lnTo>
                  <a:lnTo>
                    <a:pt x="2176" y="1297"/>
                  </a:lnTo>
                  <a:lnTo>
                    <a:pt x="2197" y="1214"/>
                  </a:lnTo>
                  <a:lnTo>
                    <a:pt x="2197" y="1004"/>
                  </a:lnTo>
                  <a:lnTo>
                    <a:pt x="2155" y="1004"/>
                  </a:lnTo>
                  <a:lnTo>
                    <a:pt x="2093" y="942"/>
                  </a:lnTo>
                  <a:lnTo>
                    <a:pt x="2093" y="732"/>
                  </a:lnTo>
                  <a:lnTo>
                    <a:pt x="2135" y="586"/>
                  </a:lnTo>
                  <a:lnTo>
                    <a:pt x="1988" y="502"/>
                  </a:lnTo>
                  <a:lnTo>
                    <a:pt x="1946" y="419"/>
                  </a:lnTo>
                  <a:lnTo>
                    <a:pt x="1821" y="293"/>
                  </a:lnTo>
                  <a:lnTo>
                    <a:pt x="1821" y="209"/>
                  </a:lnTo>
                  <a:lnTo>
                    <a:pt x="1758" y="168"/>
                  </a:lnTo>
                  <a:lnTo>
                    <a:pt x="1716"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 name="Google Shape;647;p45"/>
            <p:cNvSpPr/>
            <p:nvPr/>
          </p:nvSpPr>
          <p:spPr>
            <a:xfrm>
              <a:off x="3746846" y="3070151"/>
              <a:ext cx="13956" cy="35459"/>
            </a:xfrm>
            <a:custGeom>
              <a:avLst/>
              <a:gdLst/>
              <a:ahLst/>
              <a:cxnLst/>
              <a:rect l="l" t="t" r="r" b="b"/>
              <a:pathLst>
                <a:path w="1172" h="3118" extrusionOk="0">
                  <a:moveTo>
                    <a:pt x="0" y="0"/>
                  </a:moveTo>
                  <a:lnTo>
                    <a:pt x="42" y="168"/>
                  </a:lnTo>
                  <a:lnTo>
                    <a:pt x="105" y="209"/>
                  </a:lnTo>
                  <a:lnTo>
                    <a:pt x="105" y="293"/>
                  </a:lnTo>
                  <a:lnTo>
                    <a:pt x="230" y="419"/>
                  </a:lnTo>
                  <a:lnTo>
                    <a:pt x="272" y="502"/>
                  </a:lnTo>
                  <a:lnTo>
                    <a:pt x="419" y="586"/>
                  </a:lnTo>
                  <a:lnTo>
                    <a:pt x="377" y="732"/>
                  </a:lnTo>
                  <a:lnTo>
                    <a:pt x="377" y="942"/>
                  </a:lnTo>
                  <a:lnTo>
                    <a:pt x="439" y="1004"/>
                  </a:lnTo>
                  <a:lnTo>
                    <a:pt x="481" y="1004"/>
                  </a:lnTo>
                  <a:lnTo>
                    <a:pt x="481" y="1214"/>
                  </a:lnTo>
                  <a:lnTo>
                    <a:pt x="460" y="1297"/>
                  </a:lnTo>
                  <a:lnTo>
                    <a:pt x="439" y="1360"/>
                  </a:lnTo>
                  <a:lnTo>
                    <a:pt x="481" y="1423"/>
                  </a:lnTo>
                  <a:lnTo>
                    <a:pt x="523" y="1528"/>
                  </a:lnTo>
                  <a:lnTo>
                    <a:pt x="460" y="1611"/>
                  </a:lnTo>
                  <a:lnTo>
                    <a:pt x="523" y="1674"/>
                  </a:lnTo>
                  <a:lnTo>
                    <a:pt x="481" y="1883"/>
                  </a:lnTo>
                  <a:lnTo>
                    <a:pt x="544" y="1967"/>
                  </a:lnTo>
                  <a:lnTo>
                    <a:pt x="544" y="2302"/>
                  </a:lnTo>
                  <a:lnTo>
                    <a:pt x="481" y="2448"/>
                  </a:lnTo>
                  <a:lnTo>
                    <a:pt x="481" y="2490"/>
                  </a:lnTo>
                  <a:lnTo>
                    <a:pt x="460" y="2657"/>
                  </a:lnTo>
                  <a:lnTo>
                    <a:pt x="481" y="2804"/>
                  </a:lnTo>
                  <a:lnTo>
                    <a:pt x="544" y="2929"/>
                  </a:lnTo>
                  <a:lnTo>
                    <a:pt x="586" y="2971"/>
                  </a:lnTo>
                  <a:lnTo>
                    <a:pt x="670" y="3034"/>
                  </a:lnTo>
                  <a:lnTo>
                    <a:pt x="732" y="3118"/>
                  </a:lnTo>
                  <a:lnTo>
                    <a:pt x="774" y="3118"/>
                  </a:lnTo>
                  <a:lnTo>
                    <a:pt x="1088" y="2929"/>
                  </a:lnTo>
                  <a:lnTo>
                    <a:pt x="1151" y="2929"/>
                  </a:lnTo>
                  <a:lnTo>
                    <a:pt x="1172" y="2825"/>
                  </a:lnTo>
                  <a:lnTo>
                    <a:pt x="1088" y="2699"/>
                  </a:lnTo>
                  <a:lnTo>
                    <a:pt x="1088" y="2553"/>
                  </a:lnTo>
                  <a:lnTo>
                    <a:pt x="1046" y="2385"/>
                  </a:lnTo>
                  <a:lnTo>
                    <a:pt x="1067" y="1716"/>
                  </a:lnTo>
                  <a:lnTo>
                    <a:pt x="1067" y="1611"/>
                  </a:lnTo>
                  <a:lnTo>
                    <a:pt x="1109" y="1528"/>
                  </a:lnTo>
                  <a:lnTo>
                    <a:pt x="1109" y="1402"/>
                  </a:lnTo>
                  <a:lnTo>
                    <a:pt x="1088" y="1297"/>
                  </a:lnTo>
                  <a:lnTo>
                    <a:pt x="1088" y="1130"/>
                  </a:lnTo>
                  <a:lnTo>
                    <a:pt x="1046" y="900"/>
                  </a:lnTo>
                  <a:lnTo>
                    <a:pt x="900" y="586"/>
                  </a:lnTo>
                  <a:lnTo>
                    <a:pt x="858" y="565"/>
                  </a:lnTo>
                  <a:lnTo>
                    <a:pt x="774" y="481"/>
                  </a:lnTo>
                  <a:lnTo>
                    <a:pt x="649" y="398"/>
                  </a:lnTo>
                  <a:lnTo>
                    <a:pt x="628" y="209"/>
                  </a:lnTo>
                  <a:lnTo>
                    <a:pt x="649" y="168"/>
                  </a:lnTo>
                  <a:lnTo>
                    <a:pt x="42"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8" name="Google Shape;648;p45"/>
            <p:cNvSpPr/>
            <p:nvPr/>
          </p:nvSpPr>
          <p:spPr>
            <a:xfrm>
              <a:off x="3754312" y="3061110"/>
              <a:ext cx="21445" cy="42840"/>
            </a:xfrm>
            <a:custGeom>
              <a:avLst/>
              <a:gdLst/>
              <a:ahLst/>
              <a:cxnLst/>
              <a:rect l="l" t="t" r="r" b="b"/>
              <a:pathLst>
                <a:path w="1801" h="3767" extrusionOk="0">
                  <a:moveTo>
                    <a:pt x="1047" y="0"/>
                  </a:moveTo>
                  <a:lnTo>
                    <a:pt x="984" y="105"/>
                  </a:lnTo>
                  <a:lnTo>
                    <a:pt x="1005" y="147"/>
                  </a:lnTo>
                  <a:lnTo>
                    <a:pt x="900" y="209"/>
                  </a:lnTo>
                  <a:lnTo>
                    <a:pt x="838" y="209"/>
                  </a:lnTo>
                  <a:lnTo>
                    <a:pt x="838" y="272"/>
                  </a:lnTo>
                  <a:lnTo>
                    <a:pt x="691" y="439"/>
                  </a:lnTo>
                  <a:lnTo>
                    <a:pt x="628" y="439"/>
                  </a:lnTo>
                  <a:lnTo>
                    <a:pt x="440" y="544"/>
                  </a:lnTo>
                  <a:lnTo>
                    <a:pt x="356" y="523"/>
                  </a:lnTo>
                  <a:lnTo>
                    <a:pt x="252" y="565"/>
                  </a:lnTo>
                  <a:lnTo>
                    <a:pt x="252" y="670"/>
                  </a:lnTo>
                  <a:lnTo>
                    <a:pt x="168" y="753"/>
                  </a:lnTo>
                  <a:lnTo>
                    <a:pt x="168" y="858"/>
                  </a:lnTo>
                  <a:lnTo>
                    <a:pt x="43" y="900"/>
                  </a:lnTo>
                  <a:lnTo>
                    <a:pt x="22" y="963"/>
                  </a:lnTo>
                  <a:lnTo>
                    <a:pt x="1" y="1004"/>
                  </a:lnTo>
                  <a:lnTo>
                    <a:pt x="22" y="1193"/>
                  </a:lnTo>
                  <a:lnTo>
                    <a:pt x="147" y="1276"/>
                  </a:lnTo>
                  <a:lnTo>
                    <a:pt x="231" y="1360"/>
                  </a:lnTo>
                  <a:lnTo>
                    <a:pt x="273" y="1381"/>
                  </a:lnTo>
                  <a:lnTo>
                    <a:pt x="419" y="1695"/>
                  </a:lnTo>
                  <a:lnTo>
                    <a:pt x="461" y="1925"/>
                  </a:lnTo>
                  <a:lnTo>
                    <a:pt x="461" y="2092"/>
                  </a:lnTo>
                  <a:lnTo>
                    <a:pt x="482" y="2197"/>
                  </a:lnTo>
                  <a:lnTo>
                    <a:pt x="482" y="2323"/>
                  </a:lnTo>
                  <a:lnTo>
                    <a:pt x="440" y="2406"/>
                  </a:lnTo>
                  <a:lnTo>
                    <a:pt x="440" y="2511"/>
                  </a:lnTo>
                  <a:lnTo>
                    <a:pt x="419" y="3180"/>
                  </a:lnTo>
                  <a:lnTo>
                    <a:pt x="461" y="3348"/>
                  </a:lnTo>
                  <a:lnTo>
                    <a:pt x="461" y="3494"/>
                  </a:lnTo>
                  <a:lnTo>
                    <a:pt x="545" y="3620"/>
                  </a:lnTo>
                  <a:lnTo>
                    <a:pt x="524" y="3724"/>
                  </a:lnTo>
                  <a:lnTo>
                    <a:pt x="733" y="3766"/>
                  </a:lnTo>
                  <a:lnTo>
                    <a:pt x="1110" y="3620"/>
                  </a:lnTo>
                  <a:lnTo>
                    <a:pt x="1152" y="3620"/>
                  </a:lnTo>
                  <a:lnTo>
                    <a:pt x="1110" y="3515"/>
                  </a:lnTo>
                  <a:lnTo>
                    <a:pt x="1152" y="3243"/>
                  </a:lnTo>
                  <a:lnTo>
                    <a:pt x="1110" y="3139"/>
                  </a:lnTo>
                  <a:lnTo>
                    <a:pt x="1152" y="3055"/>
                  </a:lnTo>
                  <a:lnTo>
                    <a:pt x="1110" y="2825"/>
                  </a:lnTo>
                  <a:lnTo>
                    <a:pt x="1110" y="2720"/>
                  </a:lnTo>
                  <a:lnTo>
                    <a:pt x="1110" y="2657"/>
                  </a:lnTo>
                  <a:lnTo>
                    <a:pt x="1089" y="2616"/>
                  </a:lnTo>
                  <a:lnTo>
                    <a:pt x="1110" y="2553"/>
                  </a:lnTo>
                  <a:lnTo>
                    <a:pt x="1089" y="2469"/>
                  </a:lnTo>
                  <a:lnTo>
                    <a:pt x="1089" y="2427"/>
                  </a:lnTo>
                  <a:lnTo>
                    <a:pt x="1089" y="2302"/>
                  </a:lnTo>
                  <a:lnTo>
                    <a:pt x="1110" y="2218"/>
                  </a:lnTo>
                  <a:lnTo>
                    <a:pt x="1110" y="2113"/>
                  </a:lnTo>
                  <a:lnTo>
                    <a:pt x="1152" y="2051"/>
                  </a:lnTo>
                  <a:lnTo>
                    <a:pt x="1256" y="2009"/>
                  </a:lnTo>
                  <a:lnTo>
                    <a:pt x="1298" y="2009"/>
                  </a:lnTo>
                  <a:lnTo>
                    <a:pt x="1361" y="1946"/>
                  </a:lnTo>
                  <a:lnTo>
                    <a:pt x="1403" y="1841"/>
                  </a:lnTo>
                  <a:lnTo>
                    <a:pt x="1486" y="1716"/>
                  </a:lnTo>
                  <a:lnTo>
                    <a:pt x="1528" y="1611"/>
                  </a:lnTo>
                  <a:lnTo>
                    <a:pt x="1612" y="1569"/>
                  </a:lnTo>
                  <a:lnTo>
                    <a:pt x="1696" y="1569"/>
                  </a:lnTo>
                  <a:lnTo>
                    <a:pt x="1716" y="1507"/>
                  </a:lnTo>
                  <a:lnTo>
                    <a:pt x="1591" y="1381"/>
                  </a:lnTo>
                  <a:lnTo>
                    <a:pt x="1591" y="1318"/>
                  </a:lnTo>
                  <a:lnTo>
                    <a:pt x="1633" y="1255"/>
                  </a:lnTo>
                  <a:lnTo>
                    <a:pt x="1779" y="1255"/>
                  </a:lnTo>
                  <a:lnTo>
                    <a:pt x="1800" y="1172"/>
                  </a:lnTo>
                  <a:lnTo>
                    <a:pt x="1737" y="963"/>
                  </a:lnTo>
                  <a:lnTo>
                    <a:pt x="1716" y="837"/>
                  </a:lnTo>
                  <a:lnTo>
                    <a:pt x="1570" y="691"/>
                  </a:lnTo>
                  <a:lnTo>
                    <a:pt x="1528" y="628"/>
                  </a:lnTo>
                  <a:lnTo>
                    <a:pt x="1570" y="481"/>
                  </a:lnTo>
                  <a:lnTo>
                    <a:pt x="1591" y="481"/>
                  </a:lnTo>
                  <a:lnTo>
                    <a:pt x="1465" y="314"/>
                  </a:lnTo>
                  <a:lnTo>
                    <a:pt x="1319" y="272"/>
                  </a:lnTo>
                  <a:lnTo>
                    <a:pt x="1214" y="147"/>
                  </a:lnTo>
                  <a:lnTo>
                    <a:pt x="1047"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 name="Google Shape;649;p45"/>
            <p:cNvSpPr/>
            <p:nvPr/>
          </p:nvSpPr>
          <p:spPr>
            <a:xfrm>
              <a:off x="3838283" y="2987337"/>
              <a:ext cx="71755" cy="108994"/>
            </a:xfrm>
            <a:custGeom>
              <a:avLst/>
              <a:gdLst/>
              <a:ahLst/>
              <a:cxnLst/>
              <a:rect l="l" t="t" r="r" b="b"/>
              <a:pathLst>
                <a:path w="6026" h="9584" extrusionOk="0">
                  <a:moveTo>
                    <a:pt x="1318" y="1"/>
                  </a:moveTo>
                  <a:lnTo>
                    <a:pt x="690" y="252"/>
                  </a:lnTo>
                  <a:lnTo>
                    <a:pt x="732" y="336"/>
                  </a:lnTo>
                  <a:lnTo>
                    <a:pt x="1025" y="1110"/>
                  </a:lnTo>
                  <a:lnTo>
                    <a:pt x="1004" y="1277"/>
                  </a:lnTo>
                  <a:lnTo>
                    <a:pt x="962" y="1361"/>
                  </a:lnTo>
                  <a:lnTo>
                    <a:pt x="1360" y="1821"/>
                  </a:lnTo>
                  <a:lnTo>
                    <a:pt x="1339" y="2030"/>
                  </a:lnTo>
                  <a:lnTo>
                    <a:pt x="1255" y="2114"/>
                  </a:lnTo>
                  <a:lnTo>
                    <a:pt x="1109" y="3202"/>
                  </a:lnTo>
                  <a:lnTo>
                    <a:pt x="1130" y="4039"/>
                  </a:lnTo>
                  <a:lnTo>
                    <a:pt x="167" y="5022"/>
                  </a:lnTo>
                  <a:lnTo>
                    <a:pt x="126" y="5085"/>
                  </a:lnTo>
                  <a:lnTo>
                    <a:pt x="0" y="5085"/>
                  </a:lnTo>
                  <a:lnTo>
                    <a:pt x="0" y="5169"/>
                  </a:lnTo>
                  <a:lnTo>
                    <a:pt x="21" y="5901"/>
                  </a:lnTo>
                  <a:lnTo>
                    <a:pt x="105" y="5922"/>
                  </a:lnTo>
                  <a:lnTo>
                    <a:pt x="272" y="6131"/>
                  </a:lnTo>
                  <a:lnTo>
                    <a:pt x="335" y="6278"/>
                  </a:lnTo>
                  <a:lnTo>
                    <a:pt x="628" y="6424"/>
                  </a:lnTo>
                  <a:lnTo>
                    <a:pt x="753" y="6529"/>
                  </a:lnTo>
                  <a:lnTo>
                    <a:pt x="795" y="6717"/>
                  </a:lnTo>
                  <a:lnTo>
                    <a:pt x="837" y="6759"/>
                  </a:lnTo>
                  <a:lnTo>
                    <a:pt x="858" y="6864"/>
                  </a:lnTo>
                  <a:lnTo>
                    <a:pt x="942" y="7031"/>
                  </a:lnTo>
                  <a:lnTo>
                    <a:pt x="942" y="7115"/>
                  </a:lnTo>
                  <a:lnTo>
                    <a:pt x="921" y="7157"/>
                  </a:lnTo>
                  <a:lnTo>
                    <a:pt x="900" y="7219"/>
                  </a:lnTo>
                  <a:lnTo>
                    <a:pt x="962" y="7282"/>
                  </a:lnTo>
                  <a:lnTo>
                    <a:pt x="921" y="7429"/>
                  </a:lnTo>
                  <a:lnTo>
                    <a:pt x="837" y="7491"/>
                  </a:lnTo>
                  <a:lnTo>
                    <a:pt x="858" y="7596"/>
                  </a:lnTo>
                  <a:lnTo>
                    <a:pt x="962" y="7763"/>
                  </a:lnTo>
                  <a:lnTo>
                    <a:pt x="1046" y="7805"/>
                  </a:lnTo>
                  <a:lnTo>
                    <a:pt x="1067" y="7910"/>
                  </a:lnTo>
                  <a:lnTo>
                    <a:pt x="1234" y="8056"/>
                  </a:lnTo>
                  <a:lnTo>
                    <a:pt x="1276" y="8077"/>
                  </a:lnTo>
                  <a:lnTo>
                    <a:pt x="1234" y="8119"/>
                  </a:lnTo>
                  <a:lnTo>
                    <a:pt x="1151" y="8098"/>
                  </a:lnTo>
                  <a:lnTo>
                    <a:pt x="1067" y="8077"/>
                  </a:lnTo>
                  <a:lnTo>
                    <a:pt x="942" y="8056"/>
                  </a:lnTo>
                  <a:lnTo>
                    <a:pt x="900" y="8077"/>
                  </a:lnTo>
                  <a:lnTo>
                    <a:pt x="795" y="8056"/>
                  </a:lnTo>
                  <a:lnTo>
                    <a:pt x="690" y="8077"/>
                  </a:lnTo>
                  <a:lnTo>
                    <a:pt x="628" y="8056"/>
                  </a:lnTo>
                  <a:lnTo>
                    <a:pt x="439" y="8056"/>
                  </a:lnTo>
                  <a:lnTo>
                    <a:pt x="439" y="8161"/>
                  </a:lnTo>
                  <a:lnTo>
                    <a:pt x="418" y="8203"/>
                  </a:lnTo>
                  <a:lnTo>
                    <a:pt x="418" y="8307"/>
                  </a:lnTo>
                  <a:lnTo>
                    <a:pt x="418" y="8370"/>
                  </a:lnTo>
                  <a:lnTo>
                    <a:pt x="502" y="8412"/>
                  </a:lnTo>
                  <a:lnTo>
                    <a:pt x="502" y="8496"/>
                  </a:lnTo>
                  <a:lnTo>
                    <a:pt x="607" y="8517"/>
                  </a:lnTo>
                  <a:lnTo>
                    <a:pt x="816" y="8705"/>
                  </a:lnTo>
                  <a:lnTo>
                    <a:pt x="1025" y="8914"/>
                  </a:lnTo>
                  <a:lnTo>
                    <a:pt x="1109" y="8998"/>
                  </a:lnTo>
                  <a:lnTo>
                    <a:pt x="1214" y="9144"/>
                  </a:lnTo>
                  <a:lnTo>
                    <a:pt x="1276" y="9312"/>
                  </a:lnTo>
                  <a:lnTo>
                    <a:pt x="1318" y="9416"/>
                  </a:lnTo>
                  <a:lnTo>
                    <a:pt x="1360" y="9458"/>
                  </a:lnTo>
                  <a:lnTo>
                    <a:pt x="1381" y="9584"/>
                  </a:lnTo>
                  <a:lnTo>
                    <a:pt x="1486" y="9584"/>
                  </a:lnTo>
                  <a:lnTo>
                    <a:pt x="1590" y="9563"/>
                  </a:lnTo>
                  <a:lnTo>
                    <a:pt x="1758" y="9563"/>
                  </a:lnTo>
                  <a:lnTo>
                    <a:pt x="1799" y="9437"/>
                  </a:lnTo>
                  <a:lnTo>
                    <a:pt x="1799" y="9312"/>
                  </a:lnTo>
                  <a:lnTo>
                    <a:pt x="1883" y="9249"/>
                  </a:lnTo>
                  <a:lnTo>
                    <a:pt x="1946" y="9312"/>
                  </a:lnTo>
                  <a:lnTo>
                    <a:pt x="1988" y="9437"/>
                  </a:lnTo>
                  <a:lnTo>
                    <a:pt x="2051" y="9479"/>
                  </a:lnTo>
                  <a:lnTo>
                    <a:pt x="2155" y="9458"/>
                  </a:lnTo>
                  <a:lnTo>
                    <a:pt x="2281" y="9354"/>
                  </a:lnTo>
                  <a:lnTo>
                    <a:pt x="2469" y="9312"/>
                  </a:lnTo>
                  <a:lnTo>
                    <a:pt x="2595" y="9207"/>
                  </a:lnTo>
                  <a:lnTo>
                    <a:pt x="2929" y="9123"/>
                  </a:lnTo>
                  <a:lnTo>
                    <a:pt x="3097" y="9123"/>
                  </a:lnTo>
                  <a:lnTo>
                    <a:pt x="3159" y="9019"/>
                  </a:lnTo>
                  <a:lnTo>
                    <a:pt x="3327" y="8914"/>
                  </a:lnTo>
                  <a:lnTo>
                    <a:pt x="3306" y="8831"/>
                  </a:lnTo>
                  <a:lnTo>
                    <a:pt x="3243" y="8831"/>
                  </a:lnTo>
                  <a:lnTo>
                    <a:pt x="3139" y="8726"/>
                  </a:lnTo>
                  <a:lnTo>
                    <a:pt x="3159" y="8621"/>
                  </a:lnTo>
                  <a:lnTo>
                    <a:pt x="3243" y="8579"/>
                  </a:lnTo>
                  <a:lnTo>
                    <a:pt x="3327" y="8600"/>
                  </a:lnTo>
                  <a:lnTo>
                    <a:pt x="3452" y="8579"/>
                  </a:lnTo>
                  <a:lnTo>
                    <a:pt x="3557" y="8621"/>
                  </a:lnTo>
                  <a:lnTo>
                    <a:pt x="3683" y="8642"/>
                  </a:lnTo>
                  <a:lnTo>
                    <a:pt x="3850" y="8621"/>
                  </a:lnTo>
                  <a:lnTo>
                    <a:pt x="4080" y="8600"/>
                  </a:lnTo>
                  <a:lnTo>
                    <a:pt x="4185" y="8517"/>
                  </a:lnTo>
                  <a:lnTo>
                    <a:pt x="4289" y="8475"/>
                  </a:lnTo>
                  <a:lnTo>
                    <a:pt x="4310" y="8370"/>
                  </a:lnTo>
                  <a:lnTo>
                    <a:pt x="4289" y="8286"/>
                  </a:lnTo>
                  <a:lnTo>
                    <a:pt x="4310" y="8182"/>
                  </a:lnTo>
                  <a:lnTo>
                    <a:pt x="4394" y="8119"/>
                  </a:lnTo>
                  <a:lnTo>
                    <a:pt x="4394" y="8056"/>
                  </a:lnTo>
                  <a:lnTo>
                    <a:pt x="4478" y="7952"/>
                  </a:lnTo>
                  <a:lnTo>
                    <a:pt x="4520" y="7973"/>
                  </a:lnTo>
                  <a:lnTo>
                    <a:pt x="4582" y="7973"/>
                  </a:lnTo>
                  <a:lnTo>
                    <a:pt x="4687" y="7805"/>
                  </a:lnTo>
                  <a:lnTo>
                    <a:pt x="4771" y="7784"/>
                  </a:lnTo>
                  <a:lnTo>
                    <a:pt x="4729" y="7701"/>
                  </a:lnTo>
                  <a:lnTo>
                    <a:pt x="4771" y="7638"/>
                  </a:lnTo>
                  <a:lnTo>
                    <a:pt x="4917" y="7554"/>
                  </a:lnTo>
                  <a:lnTo>
                    <a:pt x="5022" y="7470"/>
                  </a:lnTo>
                  <a:lnTo>
                    <a:pt x="5147" y="7470"/>
                  </a:lnTo>
                  <a:lnTo>
                    <a:pt x="5231" y="7533"/>
                  </a:lnTo>
                  <a:lnTo>
                    <a:pt x="5356" y="7450"/>
                  </a:lnTo>
                  <a:lnTo>
                    <a:pt x="5398" y="7387"/>
                  </a:lnTo>
                  <a:lnTo>
                    <a:pt x="5419" y="7366"/>
                  </a:lnTo>
                  <a:lnTo>
                    <a:pt x="5419" y="7282"/>
                  </a:lnTo>
                  <a:lnTo>
                    <a:pt x="5461" y="7219"/>
                  </a:lnTo>
                  <a:lnTo>
                    <a:pt x="5419" y="7136"/>
                  </a:lnTo>
                  <a:lnTo>
                    <a:pt x="5189" y="7052"/>
                  </a:lnTo>
                  <a:lnTo>
                    <a:pt x="5147" y="6947"/>
                  </a:lnTo>
                  <a:lnTo>
                    <a:pt x="5147" y="6822"/>
                  </a:lnTo>
                  <a:lnTo>
                    <a:pt x="5105" y="6717"/>
                  </a:lnTo>
                  <a:lnTo>
                    <a:pt x="5147" y="6634"/>
                  </a:lnTo>
                  <a:lnTo>
                    <a:pt x="5084" y="6592"/>
                  </a:lnTo>
                  <a:lnTo>
                    <a:pt x="5126" y="6529"/>
                  </a:lnTo>
                  <a:lnTo>
                    <a:pt x="5126" y="6445"/>
                  </a:lnTo>
                  <a:lnTo>
                    <a:pt x="5084" y="6424"/>
                  </a:lnTo>
                  <a:lnTo>
                    <a:pt x="4938" y="6529"/>
                  </a:lnTo>
                  <a:lnTo>
                    <a:pt x="4875" y="6445"/>
                  </a:lnTo>
                  <a:lnTo>
                    <a:pt x="4875" y="6320"/>
                  </a:lnTo>
                  <a:lnTo>
                    <a:pt x="5043" y="6131"/>
                  </a:lnTo>
                  <a:lnTo>
                    <a:pt x="5105" y="6027"/>
                  </a:lnTo>
                  <a:lnTo>
                    <a:pt x="5084" y="5922"/>
                  </a:lnTo>
                  <a:lnTo>
                    <a:pt x="4980" y="5880"/>
                  </a:lnTo>
                  <a:lnTo>
                    <a:pt x="5001" y="5797"/>
                  </a:lnTo>
                  <a:lnTo>
                    <a:pt x="5126" y="5713"/>
                  </a:lnTo>
                  <a:lnTo>
                    <a:pt x="5189" y="5587"/>
                  </a:lnTo>
                  <a:lnTo>
                    <a:pt x="5126" y="5545"/>
                  </a:lnTo>
                  <a:lnTo>
                    <a:pt x="5105" y="5441"/>
                  </a:lnTo>
                  <a:lnTo>
                    <a:pt x="5210" y="5357"/>
                  </a:lnTo>
                  <a:lnTo>
                    <a:pt x="5252" y="5357"/>
                  </a:lnTo>
                  <a:lnTo>
                    <a:pt x="5461" y="5085"/>
                  </a:lnTo>
                  <a:lnTo>
                    <a:pt x="5524" y="4960"/>
                  </a:lnTo>
                  <a:lnTo>
                    <a:pt x="5461" y="4876"/>
                  </a:lnTo>
                  <a:lnTo>
                    <a:pt x="5461" y="4750"/>
                  </a:lnTo>
                  <a:lnTo>
                    <a:pt x="5566" y="4667"/>
                  </a:lnTo>
                  <a:lnTo>
                    <a:pt x="5712" y="4667"/>
                  </a:lnTo>
                  <a:lnTo>
                    <a:pt x="5817" y="4729"/>
                  </a:lnTo>
                  <a:lnTo>
                    <a:pt x="5921" y="4646"/>
                  </a:lnTo>
                  <a:lnTo>
                    <a:pt x="6026" y="4625"/>
                  </a:lnTo>
                  <a:lnTo>
                    <a:pt x="5963" y="2344"/>
                  </a:lnTo>
                  <a:lnTo>
                    <a:pt x="1318"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 name="Google Shape;650;p45"/>
            <p:cNvSpPr/>
            <p:nvPr/>
          </p:nvSpPr>
          <p:spPr>
            <a:xfrm>
              <a:off x="3829555" y="3057778"/>
              <a:ext cx="2251" cy="1194"/>
            </a:xfrm>
            <a:custGeom>
              <a:avLst/>
              <a:gdLst/>
              <a:ahLst/>
              <a:cxnLst/>
              <a:rect l="l" t="t" r="r" b="b"/>
              <a:pathLst>
                <a:path w="189" h="105" extrusionOk="0">
                  <a:moveTo>
                    <a:pt x="189" y="0"/>
                  </a:moveTo>
                  <a:lnTo>
                    <a:pt x="1" y="42"/>
                  </a:lnTo>
                  <a:lnTo>
                    <a:pt x="63" y="105"/>
                  </a:lnTo>
                  <a:lnTo>
                    <a:pt x="168" y="84"/>
                  </a:lnTo>
                  <a:lnTo>
                    <a:pt x="189"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1" name="Google Shape;651;p45"/>
            <p:cNvSpPr/>
            <p:nvPr/>
          </p:nvSpPr>
          <p:spPr>
            <a:xfrm>
              <a:off x="3749584" y="2988770"/>
              <a:ext cx="104905" cy="77822"/>
            </a:xfrm>
            <a:custGeom>
              <a:avLst/>
              <a:gdLst/>
              <a:ahLst/>
              <a:cxnLst/>
              <a:rect l="l" t="t" r="r" b="b"/>
              <a:pathLst>
                <a:path w="8810" h="6843" extrusionOk="0">
                  <a:moveTo>
                    <a:pt x="6507" y="0"/>
                  </a:moveTo>
                  <a:lnTo>
                    <a:pt x="3913" y="1590"/>
                  </a:lnTo>
                  <a:lnTo>
                    <a:pt x="3181" y="2239"/>
                  </a:lnTo>
                  <a:lnTo>
                    <a:pt x="2323" y="2448"/>
                  </a:lnTo>
                  <a:lnTo>
                    <a:pt x="2302" y="3578"/>
                  </a:lnTo>
                  <a:lnTo>
                    <a:pt x="2239" y="4080"/>
                  </a:lnTo>
                  <a:lnTo>
                    <a:pt x="2176" y="4164"/>
                  </a:lnTo>
                  <a:lnTo>
                    <a:pt x="2134" y="4331"/>
                  </a:lnTo>
                  <a:lnTo>
                    <a:pt x="2093" y="4478"/>
                  </a:lnTo>
                  <a:lnTo>
                    <a:pt x="1800" y="4624"/>
                  </a:lnTo>
                  <a:lnTo>
                    <a:pt x="1653" y="4729"/>
                  </a:lnTo>
                  <a:lnTo>
                    <a:pt x="1465" y="4729"/>
                  </a:lnTo>
                  <a:lnTo>
                    <a:pt x="1297" y="4834"/>
                  </a:lnTo>
                  <a:lnTo>
                    <a:pt x="942" y="4834"/>
                  </a:lnTo>
                  <a:lnTo>
                    <a:pt x="774" y="4917"/>
                  </a:lnTo>
                  <a:lnTo>
                    <a:pt x="649" y="4917"/>
                  </a:lnTo>
                  <a:lnTo>
                    <a:pt x="251" y="4938"/>
                  </a:lnTo>
                  <a:lnTo>
                    <a:pt x="126" y="4917"/>
                  </a:lnTo>
                  <a:lnTo>
                    <a:pt x="84" y="5001"/>
                  </a:lnTo>
                  <a:lnTo>
                    <a:pt x="84" y="5147"/>
                  </a:lnTo>
                  <a:lnTo>
                    <a:pt x="0" y="5252"/>
                  </a:lnTo>
                  <a:lnTo>
                    <a:pt x="0" y="5440"/>
                  </a:lnTo>
                  <a:lnTo>
                    <a:pt x="544" y="5796"/>
                  </a:lnTo>
                  <a:lnTo>
                    <a:pt x="544" y="6047"/>
                  </a:lnTo>
                  <a:lnTo>
                    <a:pt x="753" y="6173"/>
                  </a:lnTo>
                  <a:lnTo>
                    <a:pt x="984" y="6047"/>
                  </a:lnTo>
                  <a:lnTo>
                    <a:pt x="1067" y="6089"/>
                  </a:lnTo>
                  <a:lnTo>
                    <a:pt x="1067" y="6152"/>
                  </a:lnTo>
                  <a:lnTo>
                    <a:pt x="1130" y="6194"/>
                  </a:lnTo>
                  <a:lnTo>
                    <a:pt x="1130" y="6298"/>
                  </a:lnTo>
                  <a:lnTo>
                    <a:pt x="1067" y="6403"/>
                  </a:lnTo>
                  <a:lnTo>
                    <a:pt x="1193" y="6570"/>
                  </a:lnTo>
                  <a:lnTo>
                    <a:pt x="1297" y="6570"/>
                  </a:lnTo>
                  <a:lnTo>
                    <a:pt x="1402" y="6508"/>
                  </a:lnTo>
                  <a:lnTo>
                    <a:pt x="1381" y="6466"/>
                  </a:lnTo>
                  <a:lnTo>
                    <a:pt x="1444" y="6361"/>
                  </a:lnTo>
                  <a:lnTo>
                    <a:pt x="1611" y="6508"/>
                  </a:lnTo>
                  <a:lnTo>
                    <a:pt x="1716" y="6633"/>
                  </a:lnTo>
                  <a:lnTo>
                    <a:pt x="1862" y="6675"/>
                  </a:lnTo>
                  <a:lnTo>
                    <a:pt x="1988" y="6842"/>
                  </a:lnTo>
                  <a:lnTo>
                    <a:pt x="2072" y="6780"/>
                  </a:lnTo>
                  <a:lnTo>
                    <a:pt x="2072" y="6717"/>
                  </a:lnTo>
                  <a:lnTo>
                    <a:pt x="2009" y="6696"/>
                  </a:lnTo>
                  <a:lnTo>
                    <a:pt x="1925" y="6528"/>
                  </a:lnTo>
                  <a:lnTo>
                    <a:pt x="1967" y="6487"/>
                  </a:lnTo>
                  <a:lnTo>
                    <a:pt x="1967" y="6403"/>
                  </a:lnTo>
                  <a:lnTo>
                    <a:pt x="2072" y="6298"/>
                  </a:lnTo>
                  <a:lnTo>
                    <a:pt x="2176" y="6298"/>
                  </a:lnTo>
                  <a:lnTo>
                    <a:pt x="2176" y="6215"/>
                  </a:lnTo>
                  <a:lnTo>
                    <a:pt x="2113" y="6173"/>
                  </a:lnTo>
                  <a:lnTo>
                    <a:pt x="2093" y="6068"/>
                  </a:lnTo>
                  <a:lnTo>
                    <a:pt x="2113" y="6005"/>
                  </a:lnTo>
                  <a:lnTo>
                    <a:pt x="2134" y="5984"/>
                  </a:lnTo>
                  <a:lnTo>
                    <a:pt x="2113" y="5943"/>
                  </a:lnTo>
                  <a:lnTo>
                    <a:pt x="2113" y="5880"/>
                  </a:lnTo>
                  <a:lnTo>
                    <a:pt x="2239" y="5775"/>
                  </a:lnTo>
                  <a:lnTo>
                    <a:pt x="2323" y="5754"/>
                  </a:lnTo>
                  <a:lnTo>
                    <a:pt x="2385" y="5733"/>
                  </a:lnTo>
                  <a:lnTo>
                    <a:pt x="2490" y="5692"/>
                  </a:lnTo>
                  <a:lnTo>
                    <a:pt x="2804" y="5692"/>
                  </a:lnTo>
                  <a:lnTo>
                    <a:pt x="2846" y="5650"/>
                  </a:lnTo>
                  <a:lnTo>
                    <a:pt x="2930" y="5650"/>
                  </a:lnTo>
                  <a:lnTo>
                    <a:pt x="3013" y="5671"/>
                  </a:lnTo>
                  <a:lnTo>
                    <a:pt x="3160" y="5692"/>
                  </a:lnTo>
                  <a:lnTo>
                    <a:pt x="3243" y="5733"/>
                  </a:lnTo>
                  <a:lnTo>
                    <a:pt x="3327" y="5754"/>
                  </a:lnTo>
                  <a:lnTo>
                    <a:pt x="3494" y="5796"/>
                  </a:lnTo>
                  <a:lnTo>
                    <a:pt x="3557" y="5880"/>
                  </a:lnTo>
                  <a:lnTo>
                    <a:pt x="3683" y="6068"/>
                  </a:lnTo>
                  <a:lnTo>
                    <a:pt x="3787" y="6152"/>
                  </a:lnTo>
                  <a:lnTo>
                    <a:pt x="3850" y="6110"/>
                  </a:lnTo>
                  <a:lnTo>
                    <a:pt x="3913" y="6047"/>
                  </a:lnTo>
                  <a:lnTo>
                    <a:pt x="3997" y="6005"/>
                  </a:lnTo>
                  <a:lnTo>
                    <a:pt x="4080" y="5984"/>
                  </a:lnTo>
                  <a:lnTo>
                    <a:pt x="4227" y="5964"/>
                  </a:lnTo>
                  <a:lnTo>
                    <a:pt x="4269" y="5943"/>
                  </a:lnTo>
                  <a:lnTo>
                    <a:pt x="4373" y="5943"/>
                  </a:lnTo>
                  <a:lnTo>
                    <a:pt x="4478" y="6005"/>
                  </a:lnTo>
                  <a:lnTo>
                    <a:pt x="4478" y="6068"/>
                  </a:lnTo>
                  <a:lnTo>
                    <a:pt x="4582" y="6089"/>
                  </a:lnTo>
                  <a:lnTo>
                    <a:pt x="4750" y="6194"/>
                  </a:lnTo>
                  <a:lnTo>
                    <a:pt x="4896" y="6215"/>
                  </a:lnTo>
                  <a:lnTo>
                    <a:pt x="5126" y="6298"/>
                  </a:lnTo>
                  <a:lnTo>
                    <a:pt x="5231" y="6319"/>
                  </a:lnTo>
                  <a:lnTo>
                    <a:pt x="5357" y="6256"/>
                  </a:lnTo>
                  <a:lnTo>
                    <a:pt x="5524" y="6047"/>
                  </a:lnTo>
                  <a:lnTo>
                    <a:pt x="5629" y="5984"/>
                  </a:lnTo>
                  <a:lnTo>
                    <a:pt x="5943" y="6005"/>
                  </a:lnTo>
                  <a:lnTo>
                    <a:pt x="6068" y="5964"/>
                  </a:lnTo>
                  <a:lnTo>
                    <a:pt x="6319" y="5984"/>
                  </a:lnTo>
                  <a:lnTo>
                    <a:pt x="6507" y="6068"/>
                  </a:lnTo>
                  <a:lnTo>
                    <a:pt x="6675" y="6089"/>
                  </a:lnTo>
                  <a:lnTo>
                    <a:pt x="6717" y="6110"/>
                  </a:lnTo>
                  <a:lnTo>
                    <a:pt x="6905" y="6068"/>
                  </a:lnTo>
                  <a:lnTo>
                    <a:pt x="6926" y="6047"/>
                  </a:lnTo>
                  <a:lnTo>
                    <a:pt x="7031" y="5984"/>
                  </a:lnTo>
                  <a:lnTo>
                    <a:pt x="7093" y="5943"/>
                  </a:lnTo>
                  <a:lnTo>
                    <a:pt x="7156" y="5901"/>
                  </a:lnTo>
                  <a:lnTo>
                    <a:pt x="7240" y="5943"/>
                  </a:lnTo>
                  <a:lnTo>
                    <a:pt x="7303" y="5901"/>
                  </a:lnTo>
                  <a:lnTo>
                    <a:pt x="7323" y="5838"/>
                  </a:lnTo>
                  <a:lnTo>
                    <a:pt x="7365" y="5733"/>
                  </a:lnTo>
                  <a:lnTo>
                    <a:pt x="7470" y="5775"/>
                  </a:lnTo>
                  <a:lnTo>
                    <a:pt x="7470" y="5775"/>
                  </a:lnTo>
                  <a:lnTo>
                    <a:pt x="7449" y="5043"/>
                  </a:lnTo>
                  <a:lnTo>
                    <a:pt x="7449" y="4959"/>
                  </a:lnTo>
                  <a:lnTo>
                    <a:pt x="7575" y="4959"/>
                  </a:lnTo>
                  <a:lnTo>
                    <a:pt x="7616" y="4896"/>
                  </a:lnTo>
                  <a:lnTo>
                    <a:pt x="8579" y="3913"/>
                  </a:lnTo>
                  <a:lnTo>
                    <a:pt x="8558" y="3076"/>
                  </a:lnTo>
                  <a:lnTo>
                    <a:pt x="8704" y="1988"/>
                  </a:lnTo>
                  <a:lnTo>
                    <a:pt x="8788" y="1904"/>
                  </a:lnTo>
                  <a:lnTo>
                    <a:pt x="8809" y="1695"/>
                  </a:lnTo>
                  <a:lnTo>
                    <a:pt x="8411" y="1235"/>
                  </a:lnTo>
                  <a:lnTo>
                    <a:pt x="8453" y="1151"/>
                  </a:lnTo>
                  <a:lnTo>
                    <a:pt x="8474" y="984"/>
                  </a:lnTo>
                  <a:lnTo>
                    <a:pt x="8181" y="210"/>
                  </a:lnTo>
                  <a:lnTo>
                    <a:pt x="8139" y="126"/>
                  </a:lnTo>
                  <a:lnTo>
                    <a:pt x="7616" y="335"/>
                  </a:lnTo>
                  <a:lnTo>
                    <a:pt x="7512" y="230"/>
                  </a:lnTo>
                  <a:lnTo>
                    <a:pt x="6507"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A6CBC2"/>
                </a:solidFill>
              </a:endParaRPr>
            </a:p>
          </p:txBody>
        </p:sp>
        <p:sp>
          <p:nvSpPr>
            <p:cNvPr id="652" name="Google Shape;652;p45"/>
            <p:cNvSpPr/>
            <p:nvPr/>
          </p:nvSpPr>
          <p:spPr>
            <a:xfrm>
              <a:off x="3767267" y="3053013"/>
              <a:ext cx="78744" cy="64493"/>
            </a:xfrm>
            <a:custGeom>
              <a:avLst/>
              <a:gdLst/>
              <a:ahLst/>
              <a:cxnLst/>
              <a:rect l="l" t="t" r="r" b="b"/>
              <a:pathLst>
                <a:path w="6613" h="5671" extrusionOk="0">
                  <a:moveTo>
                    <a:pt x="1361" y="1"/>
                  </a:moveTo>
                  <a:lnTo>
                    <a:pt x="1319" y="43"/>
                  </a:lnTo>
                  <a:lnTo>
                    <a:pt x="1005" y="43"/>
                  </a:lnTo>
                  <a:lnTo>
                    <a:pt x="900" y="84"/>
                  </a:lnTo>
                  <a:lnTo>
                    <a:pt x="838" y="105"/>
                  </a:lnTo>
                  <a:lnTo>
                    <a:pt x="754" y="126"/>
                  </a:lnTo>
                  <a:lnTo>
                    <a:pt x="628" y="231"/>
                  </a:lnTo>
                  <a:lnTo>
                    <a:pt x="628" y="294"/>
                  </a:lnTo>
                  <a:lnTo>
                    <a:pt x="649" y="335"/>
                  </a:lnTo>
                  <a:lnTo>
                    <a:pt x="628" y="356"/>
                  </a:lnTo>
                  <a:lnTo>
                    <a:pt x="608" y="419"/>
                  </a:lnTo>
                  <a:lnTo>
                    <a:pt x="628" y="524"/>
                  </a:lnTo>
                  <a:lnTo>
                    <a:pt x="691" y="566"/>
                  </a:lnTo>
                  <a:lnTo>
                    <a:pt x="691" y="649"/>
                  </a:lnTo>
                  <a:lnTo>
                    <a:pt x="587" y="649"/>
                  </a:lnTo>
                  <a:lnTo>
                    <a:pt x="482" y="754"/>
                  </a:lnTo>
                  <a:lnTo>
                    <a:pt x="482" y="838"/>
                  </a:lnTo>
                  <a:lnTo>
                    <a:pt x="440" y="879"/>
                  </a:lnTo>
                  <a:lnTo>
                    <a:pt x="524" y="1047"/>
                  </a:lnTo>
                  <a:lnTo>
                    <a:pt x="587" y="1068"/>
                  </a:lnTo>
                  <a:lnTo>
                    <a:pt x="587" y="1131"/>
                  </a:lnTo>
                  <a:lnTo>
                    <a:pt x="503" y="1193"/>
                  </a:lnTo>
                  <a:lnTo>
                    <a:pt x="482" y="1193"/>
                  </a:lnTo>
                  <a:lnTo>
                    <a:pt x="440" y="1340"/>
                  </a:lnTo>
                  <a:lnTo>
                    <a:pt x="482" y="1403"/>
                  </a:lnTo>
                  <a:lnTo>
                    <a:pt x="628" y="1549"/>
                  </a:lnTo>
                  <a:lnTo>
                    <a:pt x="649" y="1675"/>
                  </a:lnTo>
                  <a:lnTo>
                    <a:pt x="712" y="1884"/>
                  </a:lnTo>
                  <a:lnTo>
                    <a:pt x="691" y="1967"/>
                  </a:lnTo>
                  <a:lnTo>
                    <a:pt x="545" y="1967"/>
                  </a:lnTo>
                  <a:lnTo>
                    <a:pt x="503" y="2030"/>
                  </a:lnTo>
                  <a:lnTo>
                    <a:pt x="503" y="2093"/>
                  </a:lnTo>
                  <a:lnTo>
                    <a:pt x="628" y="2219"/>
                  </a:lnTo>
                  <a:lnTo>
                    <a:pt x="608" y="2281"/>
                  </a:lnTo>
                  <a:lnTo>
                    <a:pt x="524" y="2281"/>
                  </a:lnTo>
                  <a:lnTo>
                    <a:pt x="440" y="2323"/>
                  </a:lnTo>
                  <a:lnTo>
                    <a:pt x="398" y="2428"/>
                  </a:lnTo>
                  <a:lnTo>
                    <a:pt x="315" y="2553"/>
                  </a:lnTo>
                  <a:lnTo>
                    <a:pt x="273" y="2658"/>
                  </a:lnTo>
                  <a:lnTo>
                    <a:pt x="210" y="2721"/>
                  </a:lnTo>
                  <a:lnTo>
                    <a:pt x="168" y="2721"/>
                  </a:lnTo>
                  <a:lnTo>
                    <a:pt x="64" y="2763"/>
                  </a:lnTo>
                  <a:lnTo>
                    <a:pt x="22" y="2825"/>
                  </a:lnTo>
                  <a:lnTo>
                    <a:pt x="22" y="2930"/>
                  </a:lnTo>
                  <a:lnTo>
                    <a:pt x="1" y="3014"/>
                  </a:lnTo>
                  <a:lnTo>
                    <a:pt x="1" y="3139"/>
                  </a:lnTo>
                  <a:lnTo>
                    <a:pt x="1" y="3181"/>
                  </a:lnTo>
                  <a:lnTo>
                    <a:pt x="22" y="3265"/>
                  </a:lnTo>
                  <a:lnTo>
                    <a:pt x="1" y="3328"/>
                  </a:lnTo>
                  <a:lnTo>
                    <a:pt x="22" y="3369"/>
                  </a:lnTo>
                  <a:lnTo>
                    <a:pt x="22" y="3432"/>
                  </a:lnTo>
                  <a:lnTo>
                    <a:pt x="22" y="3537"/>
                  </a:lnTo>
                  <a:lnTo>
                    <a:pt x="64" y="3767"/>
                  </a:lnTo>
                  <a:lnTo>
                    <a:pt x="22" y="3851"/>
                  </a:lnTo>
                  <a:lnTo>
                    <a:pt x="64" y="3955"/>
                  </a:lnTo>
                  <a:lnTo>
                    <a:pt x="22" y="4227"/>
                  </a:lnTo>
                  <a:lnTo>
                    <a:pt x="64" y="4332"/>
                  </a:lnTo>
                  <a:lnTo>
                    <a:pt x="294" y="4395"/>
                  </a:lnTo>
                  <a:lnTo>
                    <a:pt x="482" y="4311"/>
                  </a:lnTo>
                  <a:lnTo>
                    <a:pt x="900" y="4541"/>
                  </a:lnTo>
                  <a:lnTo>
                    <a:pt x="1131" y="4750"/>
                  </a:lnTo>
                  <a:lnTo>
                    <a:pt x="1256" y="5043"/>
                  </a:lnTo>
                  <a:lnTo>
                    <a:pt x="1256" y="5232"/>
                  </a:lnTo>
                  <a:lnTo>
                    <a:pt x="1340" y="5273"/>
                  </a:lnTo>
                  <a:lnTo>
                    <a:pt x="1424" y="5462"/>
                  </a:lnTo>
                  <a:lnTo>
                    <a:pt x="1549" y="5587"/>
                  </a:lnTo>
                  <a:lnTo>
                    <a:pt x="1758" y="5671"/>
                  </a:lnTo>
                  <a:lnTo>
                    <a:pt x="2323" y="5629"/>
                  </a:lnTo>
                  <a:lnTo>
                    <a:pt x="2428" y="5566"/>
                  </a:lnTo>
                  <a:lnTo>
                    <a:pt x="2512" y="5587"/>
                  </a:lnTo>
                  <a:lnTo>
                    <a:pt x="2784" y="5483"/>
                  </a:lnTo>
                  <a:lnTo>
                    <a:pt x="2888" y="5545"/>
                  </a:lnTo>
                  <a:lnTo>
                    <a:pt x="3014" y="5524"/>
                  </a:lnTo>
                  <a:lnTo>
                    <a:pt x="3056" y="5357"/>
                  </a:lnTo>
                  <a:lnTo>
                    <a:pt x="3160" y="5462"/>
                  </a:lnTo>
                  <a:lnTo>
                    <a:pt x="3223" y="5441"/>
                  </a:lnTo>
                  <a:lnTo>
                    <a:pt x="3223" y="5357"/>
                  </a:lnTo>
                  <a:lnTo>
                    <a:pt x="3369" y="5211"/>
                  </a:lnTo>
                  <a:lnTo>
                    <a:pt x="3432" y="5043"/>
                  </a:lnTo>
                  <a:lnTo>
                    <a:pt x="3432" y="4918"/>
                  </a:lnTo>
                  <a:lnTo>
                    <a:pt x="3411" y="4792"/>
                  </a:lnTo>
                  <a:lnTo>
                    <a:pt x="3474" y="4729"/>
                  </a:lnTo>
                  <a:lnTo>
                    <a:pt x="3474" y="4646"/>
                  </a:lnTo>
                  <a:lnTo>
                    <a:pt x="3558" y="4583"/>
                  </a:lnTo>
                  <a:lnTo>
                    <a:pt x="3662" y="4499"/>
                  </a:lnTo>
                  <a:lnTo>
                    <a:pt x="3725" y="4436"/>
                  </a:lnTo>
                  <a:lnTo>
                    <a:pt x="3893" y="4311"/>
                  </a:lnTo>
                  <a:lnTo>
                    <a:pt x="3872" y="4206"/>
                  </a:lnTo>
                  <a:lnTo>
                    <a:pt x="3893" y="4123"/>
                  </a:lnTo>
                  <a:lnTo>
                    <a:pt x="4039" y="4123"/>
                  </a:lnTo>
                  <a:lnTo>
                    <a:pt x="4081" y="4060"/>
                  </a:lnTo>
                  <a:lnTo>
                    <a:pt x="4102" y="4081"/>
                  </a:lnTo>
                  <a:lnTo>
                    <a:pt x="4269" y="4123"/>
                  </a:lnTo>
                  <a:lnTo>
                    <a:pt x="4353" y="4123"/>
                  </a:lnTo>
                  <a:lnTo>
                    <a:pt x="4458" y="4185"/>
                  </a:lnTo>
                  <a:lnTo>
                    <a:pt x="4499" y="4311"/>
                  </a:lnTo>
                  <a:lnTo>
                    <a:pt x="4604" y="4374"/>
                  </a:lnTo>
                  <a:lnTo>
                    <a:pt x="4688" y="4395"/>
                  </a:lnTo>
                  <a:lnTo>
                    <a:pt x="4792" y="4332"/>
                  </a:lnTo>
                  <a:lnTo>
                    <a:pt x="4876" y="4206"/>
                  </a:lnTo>
                  <a:lnTo>
                    <a:pt x="4876" y="4164"/>
                  </a:lnTo>
                  <a:lnTo>
                    <a:pt x="4918" y="4081"/>
                  </a:lnTo>
                  <a:lnTo>
                    <a:pt x="5002" y="4060"/>
                  </a:lnTo>
                  <a:lnTo>
                    <a:pt x="5085" y="3955"/>
                  </a:lnTo>
                  <a:lnTo>
                    <a:pt x="5085" y="3872"/>
                  </a:lnTo>
                  <a:lnTo>
                    <a:pt x="5106" y="3746"/>
                  </a:lnTo>
                  <a:lnTo>
                    <a:pt x="5294" y="3558"/>
                  </a:lnTo>
                  <a:lnTo>
                    <a:pt x="5315" y="3453"/>
                  </a:lnTo>
                  <a:lnTo>
                    <a:pt x="5294" y="3369"/>
                  </a:lnTo>
                  <a:lnTo>
                    <a:pt x="5336" y="3286"/>
                  </a:lnTo>
                  <a:lnTo>
                    <a:pt x="5504" y="3139"/>
                  </a:lnTo>
                  <a:lnTo>
                    <a:pt x="5608" y="3056"/>
                  </a:lnTo>
                  <a:lnTo>
                    <a:pt x="5629" y="2930"/>
                  </a:lnTo>
                  <a:lnTo>
                    <a:pt x="5650" y="2846"/>
                  </a:lnTo>
                  <a:lnTo>
                    <a:pt x="5629" y="2658"/>
                  </a:lnTo>
                  <a:lnTo>
                    <a:pt x="5734" y="2595"/>
                  </a:lnTo>
                  <a:lnTo>
                    <a:pt x="5880" y="2553"/>
                  </a:lnTo>
                  <a:lnTo>
                    <a:pt x="5964" y="2428"/>
                  </a:lnTo>
                  <a:lnTo>
                    <a:pt x="5985" y="2302"/>
                  </a:lnTo>
                  <a:lnTo>
                    <a:pt x="5985" y="2135"/>
                  </a:lnTo>
                  <a:lnTo>
                    <a:pt x="5985" y="2030"/>
                  </a:lnTo>
                  <a:lnTo>
                    <a:pt x="6048" y="1926"/>
                  </a:lnTo>
                  <a:lnTo>
                    <a:pt x="6152" y="1758"/>
                  </a:lnTo>
                  <a:lnTo>
                    <a:pt x="6194" y="1695"/>
                  </a:lnTo>
                  <a:lnTo>
                    <a:pt x="6236" y="1654"/>
                  </a:lnTo>
                  <a:lnTo>
                    <a:pt x="6341" y="1570"/>
                  </a:lnTo>
                  <a:lnTo>
                    <a:pt x="6382" y="1570"/>
                  </a:lnTo>
                  <a:lnTo>
                    <a:pt x="6466" y="1465"/>
                  </a:lnTo>
                  <a:lnTo>
                    <a:pt x="6592" y="1403"/>
                  </a:lnTo>
                  <a:lnTo>
                    <a:pt x="6613" y="1340"/>
                  </a:lnTo>
                  <a:lnTo>
                    <a:pt x="6571" y="1193"/>
                  </a:lnTo>
                  <a:lnTo>
                    <a:pt x="6571" y="1131"/>
                  </a:lnTo>
                  <a:lnTo>
                    <a:pt x="6550" y="1047"/>
                  </a:lnTo>
                  <a:lnTo>
                    <a:pt x="6445" y="984"/>
                  </a:lnTo>
                  <a:lnTo>
                    <a:pt x="6382" y="921"/>
                  </a:lnTo>
                  <a:lnTo>
                    <a:pt x="6382" y="733"/>
                  </a:lnTo>
                  <a:lnTo>
                    <a:pt x="6362" y="628"/>
                  </a:lnTo>
                  <a:lnTo>
                    <a:pt x="6299" y="503"/>
                  </a:lnTo>
                  <a:lnTo>
                    <a:pt x="6236" y="356"/>
                  </a:lnTo>
                  <a:lnTo>
                    <a:pt x="6069" y="147"/>
                  </a:lnTo>
                  <a:lnTo>
                    <a:pt x="5985" y="126"/>
                  </a:lnTo>
                  <a:lnTo>
                    <a:pt x="5880" y="84"/>
                  </a:lnTo>
                  <a:lnTo>
                    <a:pt x="5838" y="189"/>
                  </a:lnTo>
                  <a:lnTo>
                    <a:pt x="5818" y="252"/>
                  </a:lnTo>
                  <a:lnTo>
                    <a:pt x="5755" y="294"/>
                  </a:lnTo>
                  <a:lnTo>
                    <a:pt x="5671" y="252"/>
                  </a:lnTo>
                  <a:lnTo>
                    <a:pt x="5608" y="294"/>
                  </a:lnTo>
                  <a:lnTo>
                    <a:pt x="5546" y="335"/>
                  </a:lnTo>
                  <a:lnTo>
                    <a:pt x="5441" y="398"/>
                  </a:lnTo>
                  <a:lnTo>
                    <a:pt x="5399" y="503"/>
                  </a:lnTo>
                  <a:lnTo>
                    <a:pt x="5294" y="524"/>
                  </a:lnTo>
                  <a:lnTo>
                    <a:pt x="5232" y="461"/>
                  </a:lnTo>
                  <a:lnTo>
                    <a:pt x="5190" y="440"/>
                  </a:lnTo>
                  <a:lnTo>
                    <a:pt x="5022" y="419"/>
                  </a:lnTo>
                  <a:lnTo>
                    <a:pt x="4834" y="335"/>
                  </a:lnTo>
                  <a:lnTo>
                    <a:pt x="4583" y="315"/>
                  </a:lnTo>
                  <a:lnTo>
                    <a:pt x="4458" y="356"/>
                  </a:lnTo>
                  <a:lnTo>
                    <a:pt x="4144" y="335"/>
                  </a:lnTo>
                  <a:lnTo>
                    <a:pt x="4039" y="398"/>
                  </a:lnTo>
                  <a:lnTo>
                    <a:pt x="3872" y="607"/>
                  </a:lnTo>
                  <a:lnTo>
                    <a:pt x="3746" y="670"/>
                  </a:lnTo>
                  <a:lnTo>
                    <a:pt x="3641" y="649"/>
                  </a:lnTo>
                  <a:lnTo>
                    <a:pt x="3411" y="566"/>
                  </a:lnTo>
                  <a:lnTo>
                    <a:pt x="3265" y="545"/>
                  </a:lnTo>
                  <a:lnTo>
                    <a:pt x="3097" y="440"/>
                  </a:lnTo>
                  <a:lnTo>
                    <a:pt x="2993" y="419"/>
                  </a:lnTo>
                  <a:lnTo>
                    <a:pt x="2993" y="356"/>
                  </a:lnTo>
                  <a:lnTo>
                    <a:pt x="2888" y="294"/>
                  </a:lnTo>
                  <a:lnTo>
                    <a:pt x="2784" y="294"/>
                  </a:lnTo>
                  <a:lnTo>
                    <a:pt x="2742" y="315"/>
                  </a:lnTo>
                  <a:lnTo>
                    <a:pt x="2595" y="335"/>
                  </a:lnTo>
                  <a:lnTo>
                    <a:pt x="2512" y="356"/>
                  </a:lnTo>
                  <a:lnTo>
                    <a:pt x="2428" y="398"/>
                  </a:lnTo>
                  <a:lnTo>
                    <a:pt x="2365" y="461"/>
                  </a:lnTo>
                  <a:lnTo>
                    <a:pt x="2302" y="503"/>
                  </a:lnTo>
                  <a:lnTo>
                    <a:pt x="2198" y="419"/>
                  </a:lnTo>
                  <a:lnTo>
                    <a:pt x="2072" y="231"/>
                  </a:lnTo>
                  <a:lnTo>
                    <a:pt x="2009" y="147"/>
                  </a:lnTo>
                  <a:lnTo>
                    <a:pt x="1842" y="105"/>
                  </a:lnTo>
                  <a:lnTo>
                    <a:pt x="1758" y="84"/>
                  </a:lnTo>
                  <a:lnTo>
                    <a:pt x="1675" y="43"/>
                  </a:lnTo>
                  <a:lnTo>
                    <a:pt x="1528" y="22"/>
                  </a:lnTo>
                  <a:lnTo>
                    <a:pt x="1445"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3" name="Google Shape;653;p45"/>
            <p:cNvSpPr/>
            <p:nvPr/>
          </p:nvSpPr>
          <p:spPr>
            <a:xfrm>
              <a:off x="3805645" y="3058722"/>
              <a:ext cx="52322" cy="74968"/>
            </a:xfrm>
            <a:custGeom>
              <a:avLst/>
              <a:gdLst/>
              <a:ahLst/>
              <a:cxnLst/>
              <a:rect l="l" t="t" r="r" b="b"/>
              <a:pathLst>
                <a:path w="4394" h="6592" extrusionOk="0">
                  <a:moveTo>
                    <a:pt x="3076" y="1"/>
                  </a:moveTo>
                  <a:lnTo>
                    <a:pt x="3139" y="126"/>
                  </a:lnTo>
                  <a:lnTo>
                    <a:pt x="3159" y="231"/>
                  </a:lnTo>
                  <a:lnTo>
                    <a:pt x="3159" y="419"/>
                  </a:lnTo>
                  <a:lnTo>
                    <a:pt x="3222" y="482"/>
                  </a:lnTo>
                  <a:lnTo>
                    <a:pt x="3327" y="545"/>
                  </a:lnTo>
                  <a:lnTo>
                    <a:pt x="3348" y="629"/>
                  </a:lnTo>
                  <a:lnTo>
                    <a:pt x="3348" y="691"/>
                  </a:lnTo>
                  <a:lnTo>
                    <a:pt x="3390" y="838"/>
                  </a:lnTo>
                  <a:lnTo>
                    <a:pt x="3369" y="901"/>
                  </a:lnTo>
                  <a:lnTo>
                    <a:pt x="3243" y="963"/>
                  </a:lnTo>
                  <a:lnTo>
                    <a:pt x="3159" y="1068"/>
                  </a:lnTo>
                  <a:lnTo>
                    <a:pt x="3118" y="1068"/>
                  </a:lnTo>
                  <a:lnTo>
                    <a:pt x="3013" y="1152"/>
                  </a:lnTo>
                  <a:lnTo>
                    <a:pt x="2971" y="1193"/>
                  </a:lnTo>
                  <a:lnTo>
                    <a:pt x="2929" y="1256"/>
                  </a:lnTo>
                  <a:lnTo>
                    <a:pt x="2825" y="1424"/>
                  </a:lnTo>
                  <a:lnTo>
                    <a:pt x="2762" y="1528"/>
                  </a:lnTo>
                  <a:lnTo>
                    <a:pt x="2762" y="1633"/>
                  </a:lnTo>
                  <a:lnTo>
                    <a:pt x="2762" y="1800"/>
                  </a:lnTo>
                  <a:lnTo>
                    <a:pt x="2741" y="1926"/>
                  </a:lnTo>
                  <a:lnTo>
                    <a:pt x="2657" y="2051"/>
                  </a:lnTo>
                  <a:lnTo>
                    <a:pt x="2511" y="2093"/>
                  </a:lnTo>
                  <a:lnTo>
                    <a:pt x="2406" y="2156"/>
                  </a:lnTo>
                  <a:lnTo>
                    <a:pt x="2427" y="2344"/>
                  </a:lnTo>
                  <a:lnTo>
                    <a:pt x="2406" y="2428"/>
                  </a:lnTo>
                  <a:lnTo>
                    <a:pt x="2385" y="2554"/>
                  </a:lnTo>
                  <a:lnTo>
                    <a:pt x="2281" y="2637"/>
                  </a:lnTo>
                  <a:lnTo>
                    <a:pt x="2113" y="2784"/>
                  </a:lnTo>
                  <a:lnTo>
                    <a:pt x="2071" y="2867"/>
                  </a:lnTo>
                  <a:lnTo>
                    <a:pt x="2092" y="2951"/>
                  </a:lnTo>
                  <a:lnTo>
                    <a:pt x="2071" y="3056"/>
                  </a:lnTo>
                  <a:lnTo>
                    <a:pt x="1883" y="3244"/>
                  </a:lnTo>
                  <a:lnTo>
                    <a:pt x="1862" y="3370"/>
                  </a:lnTo>
                  <a:lnTo>
                    <a:pt x="1862" y="3453"/>
                  </a:lnTo>
                  <a:lnTo>
                    <a:pt x="1779" y="3558"/>
                  </a:lnTo>
                  <a:lnTo>
                    <a:pt x="1695" y="3579"/>
                  </a:lnTo>
                  <a:lnTo>
                    <a:pt x="1653" y="3662"/>
                  </a:lnTo>
                  <a:lnTo>
                    <a:pt x="1653" y="3704"/>
                  </a:lnTo>
                  <a:lnTo>
                    <a:pt x="1569" y="3830"/>
                  </a:lnTo>
                  <a:lnTo>
                    <a:pt x="1465" y="3893"/>
                  </a:lnTo>
                  <a:lnTo>
                    <a:pt x="1381" y="3872"/>
                  </a:lnTo>
                  <a:lnTo>
                    <a:pt x="1276" y="3809"/>
                  </a:lnTo>
                  <a:lnTo>
                    <a:pt x="1235" y="3683"/>
                  </a:lnTo>
                  <a:lnTo>
                    <a:pt x="1130" y="3621"/>
                  </a:lnTo>
                  <a:lnTo>
                    <a:pt x="1046" y="3621"/>
                  </a:lnTo>
                  <a:lnTo>
                    <a:pt x="879" y="3579"/>
                  </a:lnTo>
                  <a:lnTo>
                    <a:pt x="858" y="3558"/>
                  </a:lnTo>
                  <a:lnTo>
                    <a:pt x="816" y="3621"/>
                  </a:lnTo>
                  <a:lnTo>
                    <a:pt x="670" y="3621"/>
                  </a:lnTo>
                  <a:lnTo>
                    <a:pt x="649" y="3704"/>
                  </a:lnTo>
                  <a:lnTo>
                    <a:pt x="670" y="3809"/>
                  </a:lnTo>
                  <a:lnTo>
                    <a:pt x="502" y="3934"/>
                  </a:lnTo>
                  <a:lnTo>
                    <a:pt x="439" y="3997"/>
                  </a:lnTo>
                  <a:lnTo>
                    <a:pt x="335" y="4081"/>
                  </a:lnTo>
                  <a:lnTo>
                    <a:pt x="251" y="4144"/>
                  </a:lnTo>
                  <a:lnTo>
                    <a:pt x="251" y="4227"/>
                  </a:lnTo>
                  <a:lnTo>
                    <a:pt x="188" y="4290"/>
                  </a:lnTo>
                  <a:lnTo>
                    <a:pt x="209" y="4416"/>
                  </a:lnTo>
                  <a:lnTo>
                    <a:pt x="209" y="4541"/>
                  </a:lnTo>
                  <a:lnTo>
                    <a:pt x="146" y="4709"/>
                  </a:lnTo>
                  <a:lnTo>
                    <a:pt x="0" y="4855"/>
                  </a:lnTo>
                  <a:lnTo>
                    <a:pt x="0" y="4939"/>
                  </a:lnTo>
                  <a:lnTo>
                    <a:pt x="84" y="4960"/>
                  </a:lnTo>
                  <a:lnTo>
                    <a:pt x="188" y="4918"/>
                  </a:lnTo>
                  <a:lnTo>
                    <a:pt x="230" y="5274"/>
                  </a:lnTo>
                  <a:lnTo>
                    <a:pt x="335" y="5274"/>
                  </a:lnTo>
                  <a:lnTo>
                    <a:pt x="398" y="5357"/>
                  </a:lnTo>
                  <a:lnTo>
                    <a:pt x="565" y="5274"/>
                  </a:lnTo>
                  <a:lnTo>
                    <a:pt x="649" y="5399"/>
                  </a:lnTo>
                  <a:lnTo>
                    <a:pt x="628" y="5483"/>
                  </a:lnTo>
                  <a:lnTo>
                    <a:pt x="628" y="5650"/>
                  </a:lnTo>
                  <a:lnTo>
                    <a:pt x="732" y="5797"/>
                  </a:lnTo>
                  <a:lnTo>
                    <a:pt x="732" y="6006"/>
                  </a:lnTo>
                  <a:lnTo>
                    <a:pt x="649" y="6215"/>
                  </a:lnTo>
                  <a:lnTo>
                    <a:pt x="753" y="6299"/>
                  </a:lnTo>
                  <a:lnTo>
                    <a:pt x="649" y="6403"/>
                  </a:lnTo>
                  <a:lnTo>
                    <a:pt x="649" y="6403"/>
                  </a:lnTo>
                  <a:lnTo>
                    <a:pt x="732" y="6383"/>
                  </a:lnTo>
                  <a:lnTo>
                    <a:pt x="816" y="6383"/>
                  </a:lnTo>
                  <a:lnTo>
                    <a:pt x="837" y="6403"/>
                  </a:lnTo>
                  <a:lnTo>
                    <a:pt x="1507" y="6403"/>
                  </a:lnTo>
                  <a:lnTo>
                    <a:pt x="1548" y="6383"/>
                  </a:lnTo>
                  <a:lnTo>
                    <a:pt x="1590" y="6341"/>
                  </a:lnTo>
                  <a:lnTo>
                    <a:pt x="1653" y="6383"/>
                  </a:lnTo>
                  <a:lnTo>
                    <a:pt x="1695" y="6320"/>
                  </a:lnTo>
                  <a:lnTo>
                    <a:pt x="1862" y="6341"/>
                  </a:lnTo>
                  <a:lnTo>
                    <a:pt x="1904" y="6320"/>
                  </a:lnTo>
                  <a:lnTo>
                    <a:pt x="2092" y="6320"/>
                  </a:lnTo>
                  <a:lnTo>
                    <a:pt x="2134" y="6341"/>
                  </a:lnTo>
                  <a:lnTo>
                    <a:pt x="2239" y="6320"/>
                  </a:lnTo>
                  <a:lnTo>
                    <a:pt x="2323" y="6320"/>
                  </a:lnTo>
                  <a:lnTo>
                    <a:pt x="2323" y="6341"/>
                  </a:lnTo>
                  <a:lnTo>
                    <a:pt x="2490" y="6383"/>
                  </a:lnTo>
                  <a:lnTo>
                    <a:pt x="2511" y="6341"/>
                  </a:lnTo>
                  <a:lnTo>
                    <a:pt x="2553" y="6341"/>
                  </a:lnTo>
                  <a:lnTo>
                    <a:pt x="2595" y="6403"/>
                  </a:lnTo>
                  <a:lnTo>
                    <a:pt x="3327" y="6403"/>
                  </a:lnTo>
                  <a:lnTo>
                    <a:pt x="3390" y="6424"/>
                  </a:lnTo>
                  <a:lnTo>
                    <a:pt x="3431" y="6403"/>
                  </a:lnTo>
                  <a:lnTo>
                    <a:pt x="3452" y="6403"/>
                  </a:lnTo>
                  <a:lnTo>
                    <a:pt x="3536" y="6487"/>
                  </a:lnTo>
                  <a:lnTo>
                    <a:pt x="3578" y="6445"/>
                  </a:lnTo>
                  <a:lnTo>
                    <a:pt x="3662" y="6487"/>
                  </a:lnTo>
                  <a:lnTo>
                    <a:pt x="3683" y="6529"/>
                  </a:lnTo>
                  <a:lnTo>
                    <a:pt x="3745" y="6508"/>
                  </a:lnTo>
                  <a:lnTo>
                    <a:pt x="3766" y="6487"/>
                  </a:lnTo>
                  <a:lnTo>
                    <a:pt x="3808" y="6487"/>
                  </a:lnTo>
                  <a:lnTo>
                    <a:pt x="3892" y="6550"/>
                  </a:lnTo>
                  <a:lnTo>
                    <a:pt x="3955" y="6529"/>
                  </a:lnTo>
                  <a:lnTo>
                    <a:pt x="4059" y="6529"/>
                  </a:lnTo>
                  <a:lnTo>
                    <a:pt x="4101" y="6550"/>
                  </a:lnTo>
                  <a:lnTo>
                    <a:pt x="4206" y="6550"/>
                  </a:lnTo>
                  <a:lnTo>
                    <a:pt x="4206" y="6592"/>
                  </a:lnTo>
                  <a:lnTo>
                    <a:pt x="4289" y="6592"/>
                  </a:lnTo>
                  <a:lnTo>
                    <a:pt x="4310" y="6529"/>
                  </a:lnTo>
                  <a:lnTo>
                    <a:pt x="4268" y="6424"/>
                  </a:lnTo>
                  <a:lnTo>
                    <a:pt x="4268" y="6403"/>
                  </a:lnTo>
                  <a:lnTo>
                    <a:pt x="4331" y="6299"/>
                  </a:lnTo>
                  <a:lnTo>
                    <a:pt x="4373" y="6215"/>
                  </a:lnTo>
                  <a:lnTo>
                    <a:pt x="4394" y="6194"/>
                  </a:lnTo>
                  <a:lnTo>
                    <a:pt x="4373" y="6194"/>
                  </a:lnTo>
                  <a:lnTo>
                    <a:pt x="4331" y="6131"/>
                  </a:lnTo>
                  <a:lnTo>
                    <a:pt x="4331" y="6069"/>
                  </a:lnTo>
                  <a:lnTo>
                    <a:pt x="4331" y="5922"/>
                  </a:lnTo>
                  <a:lnTo>
                    <a:pt x="4164" y="5797"/>
                  </a:lnTo>
                  <a:lnTo>
                    <a:pt x="4080" y="5713"/>
                  </a:lnTo>
                  <a:lnTo>
                    <a:pt x="3996" y="5567"/>
                  </a:lnTo>
                  <a:lnTo>
                    <a:pt x="3850" y="5357"/>
                  </a:lnTo>
                  <a:lnTo>
                    <a:pt x="3808" y="5232"/>
                  </a:lnTo>
                  <a:lnTo>
                    <a:pt x="3703" y="5127"/>
                  </a:lnTo>
                  <a:lnTo>
                    <a:pt x="3557" y="5043"/>
                  </a:lnTo>
                  <a:lnTo>
                    <a:pt x="3494" y="4981"/>
                  </a:lnTo>
                  <a:lnTo>
                    <a:pt x="3494" y="4750"/>
                  </a:lnTo>
                  <a:lnTo>
                    <a:pt x="3473" y="4625"/>
                  </a:lnTo>
                  <a:lnTo>
                    <a:pt x="3452" y="4458"/>
                  </a:lnTo>
                  <a:lnTo>
                    <a:pt x="3473" y="4332"/>
                  </a:lnTo>
                  <a:lnTo>
                    <a:pt x="3431" y="4186"/>
                  </a:lnTo>
                  <a:lnTo>
                    <a:pt x="3390" y="4039"/>
                  </a:lnTo>
                  <a:lnTo>
                    <a:pt x="3452" y="3976"/>
                  </a:lnTo>
                  <a:lnTo>
                    <a:pt x="3536" y="3976"/>
                  </a:lnTo>
                  <a:lnTo>
                    <a:pt x="3641" y="3788"/>
                  </a:lnTo>
                  <a:lnTo>
                    <a:pt x="3683" y="3662"/>
                  </a:lnTo>
                  <a:lnTo>
                    <a:pt x="3787" y="3474"/>
                  </a:lnTo>
                  <a:lnTo>
                    <a:pt x="3850" y="3349"/>
                  </a:lnTo>
                  <a:lnTo>
                    <a:pt x="3955" y="3307"/>
                  </a:lnTo>
                  <a:lnTo>
                    <a:pt x="4059" y="3160"/>
                  </a:lnTo>
                  <a:lnTo>
                    <a:pt x="4059" y="3139"/>
                  </a:lnTo>
                  <a:lnTo>
                    <a:pt x="4017" y="3035"/>
                  </a:lnTo>
                  <a:lnTo>
                    <a:pt x="3955" y="2867"/>
                  </a:lnTo>
                  <a:lnTo>
                    <a:pt x="3850" y="2721"/>
                  </a:lnTo>
                  <a:lnTo>
                    <a:pt x="3766" y="2637"/>
                  </a:lnTo>
                  <a:lnTo>
                    <a:pt x="3557" y="2428"/>
                  </a:lnTo>
                  <a:lnTo>
                    <a:pt x="3348" y="2240"/>
                  </a:lnTo>
                  <a:lnTo>
                    <a:pt x="3243" y="2219"/>
                  </a:lnTo>
                  <a:lnTo>
                    <a:pt x="3243" y="2135"/>
                  </a:lnTo>
                  <a:lnTo>
                    <a:pt x="3159" y="2093"/>
                  </a:lnTo>
                  <a:lnTo>
                    <a:pt x="3159" y="2030"/>
                  </a:lnTo>
                  <a:lnTo>
                    <a:pt x="3159" y="1926"/>
                  </a:lnTo>
                  <a:lnTo>
                    <a:pt x="3180" y="1884"/>
                  </a:lnTo>
                  <a:lnTo>
                    <a:pt x="3180" y="1779"/>
                  </a:lnTo>
                  <a:lnTo>
                    <a:pt x="3369" y="1779"/>
                  </a:lnTo>
                  <a:lnTo>
                    <a:pt x="3431" y="1800"/>
                  </a:lnTo>
                  <a:lnTo>
                    <a:pt x="3536" y="1779"/>
                  </a:lnTo>
                  <a:lnTo>
                    <a:pt x="3641" y="1800"/>
                  </a:lnTo>
                  <a:lnTo>
                    <a:pt x="3683" y="1779"/>
                  </a:lnTo>
                  <a:lnTo>
                    <a:pt x="3808" y="1800"/>
                  </a:lnTo>
                  <a:lnTo>
                    <a:pt x="3892" y="1821"/>
                  </a:lnTo>
                  <a:lnTo>
                    <a:pt x="3975" y="1842"/>
                  </a:lnTo>
                  <a:lnTo>
                    <a:pt x="4017" y="1800"/>
                  </a:lnTo>
                  <a:lnTo>
                    <a:pt x="3975" y="1779"/>
                  </a:lnTo>
                  <a:lnTo>
                    <a:pt x="3808" y="1633"/>
                  </a:lnTo>
                  <a:lnTo>
                    <a:pt x="3787" y="1528"/>
                  </a:lnTo>
                  <a:lnTo>
                    <a:pt x="3703" y="1486"/>
                  </a:lnTo>
                  <a:lnTo>
                    <a:pt x="3599" y="1319"/>
                  </a:lnTo>
                  <a:lnTo>
                    <a:pt x="3578" y="1214"/>
                  </a:lnTo>
                  <a:lnTo>
                    <a:pt x="3662" y="1152"/>
                  </a:lnTo>
                  <a:lnTo>
                    <a:pt x="3703" y="1005"/>
                  </a:lnTo>
                  <a:lnTo>
                    <a:pt x="3641" y="942"/>
                  </a:lnTo>
                  <a:lnTo>
                    <a:pt x="3662" y="880"/>
                  </a:lnTo>
                  <a:lnTo>
                    <a:pt x="3683" y="838"/>
                  </a:lnTo>
                  <a:lnTo>
                    <a:pt x="3683" y="754"/>
                  </a:lnTo>
                  <a:lnTo>
                    <a:pt x="3599" y="587"/>
                  </a:lnTo>
                  <a:lnTo>
                    <a:pt x="3578" y="482"/>
                  </a:lnTo>
                  <a:lnTo>
                    <a:pt x="3536" y="440"/>
                  </a:lnTo>
                  <a:lnTo>
                    <a:pt x="3494" y="252"/>
                  </a:lnTo>
                  <a:lnTo>
                    <a:pt x="3369" y="147"/>
                  </a:lnTo>
                  <a:lnTo>
                    <a:pt x="3076"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 name="Google Shape;654;p45"/>
            <p:cNvSpPr/>
            <p:nvPr/>
          </p:nvSpPr>
          <p:spPr>
            <a:xfrm>
              <a:off x="3805883" y="3130585"/>
              <a:ext cx="39378" cy="40702"/>
            </a:xfrm>
            <a:custGeom>
              <a:avLst/>
              <a:gdLst/>
              <a:ahLst/>
              <a:cxnLst/>
              <a:rect l="l" t="t" r="r" b="b"/>
              <a:pathLst>
                <a:path w="3307" h="3579" extrusionOk="0">
                  <a:moveTo>
                    <a:pt x="1675" y="1"/>
                  </a:moveTo>
                  <a:lnTo>
                    <a:pt x="1633" y="64"/>
                  </a:lnTo>
                  <a:lnTo>
                    <a:pt x="1570" y="22"/>
                  </a:lnTo>
                  <a:lnTo>
                    <a:pt x="1528" y="64"/>
                  </a:lnTo>
                  <a:lnTo>
                    <a:pt x="1487" y="84"/>
                  </a:lnTo>
                  <a:lnTo>
                    <a:pt x="1487" y="754"/>
                  </a:lnTo>
                  <a:lnTo>
                    <a:pt x="712" y="754"/>
                  </a:lnTo>
                  <a:lnTo>
                    <a:pt x="691" y="733"/>
                  </a:lnTo>
                  <a:lnTo>
                    <a:pt x="608" y="754"/>
                  </a:lnTo>
                  <a:lnTo>
                    <a:pt x="524" y="817"/>
                  </a:lnTo>
                  <a:lnTo>
                    <a:pt x="482" y="796"/>
                  </a:lnTo>
                  <a:lnTo>
                    <a:pt x="482" y="921"/>
                  </a:lnTo>
                  <a:lnTo>
                    <a:pt x="336" y="942"/>
                  </a:lnTo>
                  <a:lnTo>
                    <a:pt x="440" y="1131"/>
                  </a:lnTo>
                  <a:lnTo>
                    <a:pt x="629" y="1172"/>
                  </a:lnTo>
                  <a:lnTo>
                    <a:pt x="378" y="1235"/>
                  </a:lnTo>
                  <a:lnTo>
                    <a:pt x="315" y="1152"/>
                  </a:lnTo>
                  <a:lnTo>
                    <a:pt x="294" y="1340"/>
                  </a:lnTo>
                  <a:lnTo>
                    <a:pt x="273" y="1654"/>
                  </a:lnTo>
                  <a:lnTo>
                    <a:pt x="168" y="1737"/>
                  </a:lnTo>
                  <a:lnTo>
                    <a:pt x="22" y="1675"/>
                  </a:lnTo>
                  <a:lnTo>
                    <a:pt x="1" y="1758"/>
                  </a:lnTo>
                  <a:lnTo>
                    <a:pt x="126" y="1988"/>
                  </a:lnTo>
                  <a:lnTo>
                    <a:pt x="210" y="2051"/>
                  </a:lnTo>
                  <a:lnTo>
                    <a:pt x="210" y="2156"/>
                  </a:lnTo>
                  <a:lnTo>
                    <a:pt x="315" y="2281"/>
                  </a:lnTo>
                  <a:lnTo>
                    <a:pt x="315" y="2470"/>
                  </a:lnTo>
                  <a:lnTo>
                    <a:pt x="398" y="2533"/>
                  </a:lnTo>
                  <a:lnTo>
                    <a:pt x="440" y="2679"/>
                  </a:lnTo>
                  <a:lnTo>
                    <a:pt x="608" y="2805"/>
                  </a:lnTo>
                  <a:lnTo>
                    <a:pt x="545" y="2825"/>
                  </a:lnTo>
                  <a:lnTo>
                    <a:pt x="712" y="2993"/>
                  </a:lnTo>
                  <a:lnTo>
                    <a:pt x="963" y="3202"/>
                  </a:lnTo>
                  <a:lnTo>
                    <a:pt x="1026" y="3328"/>
                  </a:lnTo>
                  <a:lnTo>
                    <a:pt x="1235" y="3432"/>
                  </a:lnTo>
                  <a:lnTo>
                    <a:pt x="1256" y="3537"/>
                  </a:lnTo>
                  <a:lnTo>
                    <a:pt x="1361" y="3558"/>
                  </a:lnTo>
                  <a:lnTo>
                    <a:pt x="1382" y="3579"/>
                  </a:lnTo>
                  <a:lnTo>
                    <a:pt x="1466" y="3474"/>
                  </a:lnTo>
                  <a:lnTo>
                    <a:pt x="1466" y="3411"/>
                  </a:lnTo>
                  <a:lnTo>
                    <a:pt x="1528" y="3369"/>
                  </a:lnTo>
                  <a:lnTo>
                    <a:pt x="1633" y="3369"/>
                  </a:lnTo>
                  <a:lnTo>
                    <a:pt x="1675" y="3307"/>
                  </a:lnTo>
                  <a:lnTo>
                    <a:pt x="1696" y="3307"/>
                  </a:lnTo>
                  <a:lnTo>
                    <a:pt x="1884" y="3432"/>
                  </a:lnTo>
                  <a:lnTo>
                    <a:pt x="1884" y="3328"/>
                  </a:lnTo>
                  <a:lnTo>
                    <a:pt x="1863" y="3035"/>
                  </a:lnTo>
                  <a:lnTo>
                    <a:pt x="1779" y="2951"/>
                  </a:lnTo>
                  <a:lnTo>
                    <a:pt x="1696" y="2930"/>
                  </a:lnTo>
                  <a:lnTo>
                    <a:pt x="1633" y="2951"/>
                  </a:lnTo>
                  <a:lnTo>
                    <a:pt x="1549" y="2993"/>
                  </a:lnTo>
                  <a:lnTo>
                    <a:pt x="1549" y="2846"/>
                  </a:lnTo>
                  <a:lnTo>
                    <a:pt x="1528" y="2784"/>
                  </a:lnTo>
                  <a:lnTo>
                    <a:pt x="1570" y="2721"/>
                  </a:lnTo>
                  <a:lnTo>
                    <a:pt x="1675" y="2721"/>
                  </a:lnTo>
                  <a:lnTo>
                    <a:pt x="1800" y="2784"/>
                  </a:lnTo>
                  <a:lnTo>
                    <a:pt x="1863" y="2721"/>
                  </a:lnTo>
                  <a:lnTo>
                    <a:pt x="1884" y="2679"/>
                  </a:lnTo>
                  <a:lnTo>
                    <a:pt x="1968" y="2679"/>
                  </a:lnTo>
                  <a:lnTo>
                    <a:pt x="2177" y="2637"/>
                  </a:lnTo>
                  <a:lnTo>
                    <a:pt x="2198" y="2574"/>
                  </a:lnTo>
                  <a:lnTo>
                    <a:pt x="2177" y="2407"/>
                  </a:lnTo>
                  <a:lnTo>
                    <a:pt x="2219" y="2365"/>
                  </a:lnTo>
                  <a:lnTo>
                    <a:pt x="2365" y="2365"/>
                  </a:lnTo>
                  <a:lnTo>
                    <a:pt x="2428" y="2595"/>
                  </a:lnTo>
                  <a:lnTo>
                    <a:pt x="2512" y="2700"/>
                  </a:lnTo>
                  <a:lnTo>
                    <a:pt x="2637" y="2637"/>
                  </a:lnTo>
                  <a:lnTo>
                    <a:pt x="2721" y="2679"/>
                  </a:lnTo>
                  <a:lnTo>
                    <a:pt x="2805" y="2616"/>
                  </a:lnTo>
                  <a:lnTo>
                    <a:pt x="2909" y="2616"/>
                  </a:lnTo>
                  <a:lnTo>
                    <a:pt x="3035" y="2679"/>
                  </a:lnTo>
                  <a:lnTo>
                    <a:pt x="3056" y="2742"/>
                  </a:lnTo>
                  <a:lnTo>
                    <a:pt x="3119" y="2742"/>
                  </a:lnTo>
                  <a:lnTo>
                    <a:pt x="3119" y="2637"/>
                  </a:lnTo>
                  <a:lnTo>
                    <a:pt x="3098" y="2533"/>
                  </a:lnTo>
                  <a:lnTo>
                    <a:pt x="3244" y="2114"/>
                  </a:lnTo>
                  <a:lnTo>
                    <a:pt x="3307" y="1884"/>
                  </a:lnTo>
                  <a:lnTo>
                    <a:pt x="3307" y="1779"/>
                  </a:lnTo>
                  <a:lnTo>
                    <a:pt x="3244" y="1696"/>
                  </a:lnTo>
                  <a:lnTo>
                    <a:pt x="3223" y="1654"/>
                  </a:lnTo>
                  <a:lnTo>
                    <a:pt x="3139" y="1570"/>
                  </a:lnTo>
                  <a:lnTo>
                    <a:pt x="3119" y="1528"/>
                  </a:lnTo>
                  <a:lnTo>
                    <a:pt x="3035" y="1486"/>
                  </a:lnTo>
                  <a:lnTo>
                    <a:pt x="3014" y="1444"/>
                  </a:lnTo>
                  <a:lnTo>
                    <a:pt x="2993" y="1382"/>
                  </a:lnTo>
                  <a:lnTo>
                    <a:pt x="2993" y="1340"/>
                  </a:lnTo>
                  <a:lnTo>
                    <a:pt x="3035" y="1319"/>
                  </a:lnTo>
                  <a:lnTo>
                    <a:pt x="3056" y="1277"/>
                  </a:lnTo>
                  <a:lnTo>
                    <a:pt x="3119" y="1277"/>
                  </a:lnTo>
                  <a:lnTo>
                    <a:pt x="3098" y="1214"/>
                  </a:lnTo>
                  <a:lnTo>
                    <a:pt x="3056" y="1172"/>
                  </a:lnTo>
                  <a:lnTo>
                    <a:pt x="3056" y="1110"/>
                  </a:lnTo>
                  <a:lnTo>
                    <a:pt x="3202" y="1026"/>
                  </a:lnTo>
                  <a:lnTo>
                    <a:pt x="3307" y="1005"/>
                  </a:lnTo>
                  <a:lnTo>
                    <a:pt x="3307" y="900"/>
                  </a:lnTo>
                  <a:lnTo>
                    <a:pt x="3265" y="838"/>
                  </a:lnTo>
                  <a:lnTo>
                    <a:pt x="3307" y="754"/>
                  </a:lnTo>
                  <a:lnTo>
                    <a:pt x="3307" y="587"/>
                  </a:lnTo>
                  <a:lnTo>
                    <a:pt x="3244" y="545"/>
                  </a:lnTo>
                  <a:lnTo>
                    <a:pt x="3056" y="524"/>
                  </a:lnTo>
                  <a:lnTo>
                    <a:pt x="2930" y="587"/>
                  </a:lnTo>
                  <a:lnTo>
                    <a:pt x="2805" y="628"/>
                  </a:lnTo>
                  <a:lnTo>
                    <a:pt x="2721" y="608"/>
                  </a:lnTo>
                  <a:lnTo>
                    <a:pt x="2616" y="649"/>
                  </a:lnTo>
                  <a:lnTo>
                    <a:pt x="2575" y="608"/>
                  </a:lnTo>
                  <a:lnTo>
                    <a:pt x="2595" y="545"/>
                  </a:lnTo>
                  <a:lnTo>
                    <a:pt x="2575" y="440"/>
                  </a:lnTo>
                  <a:lnTo>
                    <a:pt x="2575" y="315"/>
                  </a:lnTo>
                  <a:lnTo>
                    <a:pt x="2533" y="189"/>
                  </a:lnTo>
                  <a:lnTo>
                    <a:pt x="2575" y="84"/>
                  </a:lnTo>
                  <a:lnTo>
                    <a:pt x="2533" y="22"/>
                  </a:lnTo>
                  <a:lnTo>
                    <a:pt x="2491" y="22"/>
                  </a:lnTo>
                  <a:lnTo>
                    <a:pt x="2470" y="64"/>
                  </a:lnTo>
                  <a:lnTo>
                    <a:pt x="2303" y="22"/>
                  </a:lnTo>
                  <a:lnTo>
                    <a:pt x="2303" y="1"/>
                  </a:lnTo>
                  <a:lnTo>
                    <a:pt x="2219" y="1"/>
                  </a:lnTo>
                  <a:lnTo>
                    <a:pt x="2114" y="22"/>
                  </a:lnTo>
                  <a:lnTo>
                    <a:pt x="2072" y="1"/>
                  </a:lnTo>
                  <a:lnTo>
                    <a:pt x="1884" y="1"/>
                  </a:lnTo>
                  <a:lnTo>
                    <a:pt x="1842" y="22"/>
                  </a:lnTo>
                  <a:lnTo>
                    <a:pt x="1675"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5" name="Google Shape;655;p45"/>
            <p:cNvSpPr/>
            <p:nvPr/>
          </p:nvSpPr>
          <p:spPr>
            <a:xfrm>
              <a:off x="3809622" y="3131301"/>
              <a:ext cx="13967" cy="8575"/>
            </a:xfrm>
            <a:custGeom>
              <a:avLst/>
              <a:gdLst/>
              <a:ahLst/>
              <a:cxnLst/>
              <a:rect l="l" t="t" r="r" b="b"/>
              <a:pathLst>
                <a:path w="1173" h="754" extrusionOk="0">
                  <a:moveTo>
                    <a:pt x="398" y="1"/>
                  </a:moveTo>
                  <a:lnTo>
                    <a:pt x="315" y="21"/>
                  </a:lnTo>
                  <a:lnTo>
                    <a:pt x="294" y="42"/>
                  </a:lnTo>
                  <a:lnTo>
                    <a:pt x="336" y="147"/>
                  </a:lnTo>
                  <a:lnTo>
                    <a:pt x="168" y="335"/>
                  </a:lnTo>
                  <a:lnTo>
                    <a:pt x="1" y="628"/>
                  </a:lnTo>
                  <a:lnTo>
                    <a:pt x="168" y="691"/>
                  </a:lnTo>
                  <a:lnTo>
                    <a:pt x="168" y="733"/>
                  </a:lnTo>
                  <a:lnTo>
                    <a:pt x="210" y="754"/>
                  </a:lnTo>
                  <a:lnTo>
                    <a:pt x="294" y="691"/>
                  </a:lnTo>
                  <a:lnTo>
                    <a:pt x="377" y="670"/>
                  </a:lnTo>
                  <a:lnTo>
                    <a:pt x="398" y="691"/>
                  </a:lnTo>
                  <a:lnTo>
                    <a:pt x="1173" y="691"/>
                  </a:lnTo>
                  <a:lnTo>
                    <a:pt x="1173" y="21"/>
                  </a:lnTo>
                  <a:lnTo>
                    <a:pt x="503" y="21"/>
                  </a:lnTo>
                  <a:lnTo>
                    <a:pt x="482"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 name="Google Shape;656;p45"/>
            <p:cNvSpPr/>
            <p:nvPr/>
          </p:nvSpPr>
          <p:spPr>
            <a:xfrm>
              <a:off x="3822327" y="3120122"/>
              <a:ext cx="52834" cy="59023"/>
            </a:xfrm>
            <a:custGeom>
              <a:avLst/>
              <a:gdLst/>
              <a:ahLst/>
              <a:cxnLst/>
              <a:rect l="l" t="t" r="r" b="b"/>
              <a:pathLst>
                <a:path w="4437" h="5190" extrusionOk="0">
                  <a:moveTo>
                    <a:pt x="3935" y="0"/>
                  </a:moveTo>
                  <a:lnTo>
                    <a:pt x="3872" y="63"/>
                  </a:lnTo>
                  <a:lnTo>
                    <a:pt x="3767" y="42"/>
                  </a:lnTo>
                  <a:lnTo>
                    <a:pt x="3537" y="147"/>
                  </a:lnTo>
                  <a:lnTo>
                    <a:pt x="3495" y="188"/>
                  </a:lnTo>
                  <a:lnTo>
                    <a:pt x="3391" y="209"/>
                  </a:lnTo>
                  <a:lnTo>
                    <a:pt x="3244" y="377"/>
                  </a:lnTo>
                  <a:lnTo>
                    <a:pt x="2972" y="816"/>
                  </a:lnTo>
                  <a:lnTo>
                    <a:pt x="2930" y="900"/>
                  </a:lnTo>
                  <a:lnTo>
                    <a:pt x="2867" y="1004"/>
                  </a:lnTo>
                  <a:lnTo>
                    <a:pt x="2867" y="1025"/>
                  </a:lnTo>
                  <a:lnTo>
                    <a:pt x="2909" y="1130"/>
                  </a:lnTo>
                  <a:lnTo>
                    <a:pt x="2888" y="1193"/>
                  </a:lnTo>
                  <a:lnTo>
                    <a:pt x="2805" y="1193"/>
                  </a:lnTo>
                  <a:lnTo>
                    <a:pt x="2805" y="1151"/>
                  </a:lnTo>
                  <a:lnTo>
                    <a:pt x="2700" y="1151"/>
                  </a:lnTo>
                  <a:lnTo>
                    <a:pt x="2658" y="1130"/>
                  </a:lnTo>
                  <a:lnTo>
                    <a:pt x="2554" y="1130"/>
                  </a:lnTo>
                  <a:lnTo>
                    <a:pt x="2491" y="1151"/>
                  </a:lnTo>
                  <a:lnTo>
                    <a:pt x="2407" y="1088"/>
                  </a:lnTo>
                  <a:lnTo>
                    <a:pt x="2365" y="1088"/>
                  </a:lnTo>
                  <a:lnTo>
                    <a:pt x="2344" y="1109"/>
                  </a:lnTo>
                  <a:lnTo>
                    <a:pt x="2282" y="1130"/>
                  </a:lnTo>
                  <a:lnTo>
                    <a:pt x="2261" y="1088"/>
                  </a:lnTo>
                  <a:lnTo>
                    <a:pt x="2177" y="1046"/>
                  </a:lnTo>
                  <a:lnTo>
                    <a:pt x="2135" y="1088"/>
                  </a:lnTo>
                  <a:lnTo>
                    <a:pt x="2051" y="1004"/>
                  </a:lnTo>
                  <a:lnTo>
                    <a:pt x="2030" y="1004"/>
                  </a:lnTo>
                  <a:lnTo>
                    <a:pt x="1989" y="1025"/>
                  </a:lnTo>
                  <a:lnTo>
                    <a:pt x="1926" y="1004"/>
                  </a:lnTo>
                  <a:lnTo>
                    <a:pt x="1194" y="1004"/>
                  </a:lnTo>
                  <a:lnTo>
                    <a:pt x="1152" y="1109"/>
                  </a:lnTo>
                  <a:lnTo>
                    <a:pt x="1194" y="1235"/>
                  </a:lnTo>
                  <a:lnTo>
                    <a:pt x="1194" y="1360"/>
                  </a:lnTo>
                  <a:lnTo>
                    <a:pt x="1214" y="1465"/>
                  </a:lnTo>
                  <a:lnTo>
                    <a:pt x="1194" y="1528"/>
                  </a:lnTo>
                  <a:lnTo>
                    <a:pt x="1235" y="1569"/>
                  </a:lnTo>
                  <a:lnTo>
                    <a:pt x="1340" y="1528"/>
                  </a:lnTo>
                  <a:lnTo>
                    <a:pt x="1424" y="1548"/>
                  </a:lnTo>
                  <a:lnTo>
                    <a:pt x="1549" y="1507"/>
                  </a:lnTo>
                  <a:lnTo>
                    <a:pt x="1675" y="1444"/>
                  </a:lnTo>
                  <a:lnTo>
                    <a:pt x="1863" y="1465"/>
                  </a:lnTo>
                  <a:lnTo>
                    <a:pt x="1926" y="1507"/>
                  </a:lnTo>
                  <a:lnTo>
                    <a:pt x="1926" y="1674"/>
                  </a:lnTo>
                  <a:lnTo>
                    <a:pt x="1884" y="1758"/>
                  </a:lnTo>
                  <a:lnTo>
                    <a:pt x="1926" y="1820"/>
                  </a:lnTo>
                  <a:lnTo>
                    <a:pt x="1926" y="1925"/>
                  </a:lnTo>
                  <a:lnTo>
                    <a:pt x="1821" y="1946"/>
                  </a:lnTo>
                  <a:lnTo>
                    <a:pt x="1675" y="2030"/>
                  </a:lnTo>
                  <a:lnTo>
                    <a:pt x="1675" y="2092"/>
                  </a:lnTo>
                  <a:lnTo>
                    <a:pt x="1717" y="2134"/>
                  </a:lnTo>
                  <a:lnTo>
                    <a:pt x="1738" y="2197"/>
                  </a:lnTo>
                  <a:lnTo>
                    <a:pt x="1675" y="2197"/>
                  </a:lnTo>
                  <a:lnTo>
                    <a:pt x="1654" y="2239"/>
                  </a:lnTo>
                  <a:lnTo>
                    <a:pt x="1612" y="2260"/>
                  </a:lnTo>
                  <a:lnTo>
                    <a:pt x="1612" y="2302"/>
                  </a:lnTo>
                  <a:lnTo>
                    <a:pt x="1633" y="2364"/>
                  </a:lnTo>
                  <a:lnTo>
                    <a:pt x="1654" y="2406"/>
                  </a:lnTo>
                  <a:lnTo>
                    <a:pt x="1738" y="2448"/>
                  </a:lnTo>
                  <a:lnTo>
                    <a:pt x="1758" y="2490"/>
                  </a:lnTo>
                  <a:lnTo>
                    <a:pt x="1842" y="2574"/>
                  </a:lnTo>
                  <a:lnTo>
                    <a:pt x="1863" y="2616"/>
                  </a:lnTo>
                  <a:lnTo>
                    <a:pt x="1926" y="2699"/>
                  </a:lnTo>
                  <a:lnTo>
                    <a:pt x="1926" y="2804"/>
                  </a:lnTo>
                  <a:lnTo>
                    <a:pt x="1863" y="3034"/>
                  </a:lnTo>
                  <a:lnTo>
                    <a:pt x="1717" y="3453"/>
                  </a:lnTo>
                  <a:lnTo>
                    <a:pt x="1738" y="3557"/>
                  </a:lnTo>
                  <a:lnTo>
                    <a:pt x="1738" y="3662"/>
                  </a:lnTo>
                  <a:lnTo>
                    <a:pt x="1675" y="3662"/>
                  </a:lnTo>
                  <a:lnTo>
                    <a:pt x="1654" y="3599"/>
                  </a:lnTo>
                  <a:lnTo>
                    <a:pt x="1528" y="3536"/>
                  </a:lnTo>
                  <a:lnTo>
                    <a:pt x="1424" y="3536"/>
                  </a:lnTo>
                  <a:lnTo>
                    <a:pt x="1340" y="3599"/>
                  </a:lnTo>
                  <a:lnTo>
                    <a:pt x="1256" y="3557"/>
                  </a:lnTo>
                  <a:lnTo>
                    <a:pt x="1131" y="3620"/>
                  </a:lnTo>
                  <a:lnTo>
                    <a:pt x="1047" y="3515"/>
                  </a:lnTo>
                  <a:lnTo>
                    <a:pt x="984" y="3285"/>
                  </a:lnTo>
                  <a:lnTo>
                    <a:pt x="838" y="3285"/>
                  </a:lnTo>
                  <a:lnTo>
                    <a:pt x="796" y="3327"/>
                  </a:lnTo>
                  <a:lnTo>
                    <a:pt x="817" y="3494"/>
                  </a:lnTo>
                  <a:lnTo>
                    <a:pt x="796" y="3557"/>
                  </a:lnTo>
                  <a:lnTo>
                    <a:pt x="587" y="3599"/>
                  </a:lnTo>
                  <a:lnTo>
                    <a:pt x="503" y="3599"/>
                  </a:lnTo>
                  <a:lnTo>
                    <a:pt x="482" y="3641"/>
                  </a:lnTo>
                  <a:lnTo>
                    <a:pt x="419" y="3704"/>
                  </a:lnTo>
                  <a:lnTo>
                    <a:pt x="294" y="3641"/>
                  </a:lnTo>
                  <a:lnTo>
                    <a:pt x="189" y="3641"/>
                  </a:lnTo>
                  <a:lnTo>
                    <a:pt x="147" y="3704"/>
                  </a:lnTo>
                  <a:lnTo>
                    <a:pt x="168" y="3766"/>
                  </a:lnTo>
                  <a:lnTo>
                    <a:pt x="168" y="3913"/>
                  </a:lnTo>
                  <a:lnTo>
                    <a:pt x="252" y="3871"/>
                  </a:lnTo>
                  <a:lnTo>
                    <a:pt x="315" y="3850"/>
                  </a:lnTo>
                  <a:lnTo>
                    <a:pt x="398" y="3871"/>
                  </a:lnTo>
                  <a:lnTo>
                    <a:pt x="482" y="3955"/>
                  </a:lnTo>
                  <a:lnTo>
                    <a:pt x="503" y="4248"/>
                  </a:lnTo>
                  <a:lnTo>
                    <a:pt x="503" y="4352"/>
                  </a:lnTo>
                  <a:lnTo>
                    <a:pt x="315" y="4227"/>
                  </a:lnTo>
                  <a:lnTo>
                    <a:pt x="294" y="4227"/>
                  </a:lnTo>
                  <a:lnTo>
                    <a:pt x="252" y="4289"/>
                  </a:lnTo>
                  <a:lnTo>
                    <a:pt x="147" y="4289"/>
                  </a:lnTo>
                  <a:lnTo>
                    <a:pt x="85" y="4331"/>
                  </a:lnTo>
                  <a:lnTo>
                    <a:pt x="85" y="4394"/>
                  </a:lnTo>
                  <a:lnTo>
                    <a:pt x="1" y="4499"/>
                  </a:lnTo>
                  <a:lnTo>
                    <a:pt x="106" y="4603"/>
                  </a:lnTo>
                  <a:lnTo>
                    <a:pt x="168" y="4687"/>
                  </a:lnTo>
                  <a:lnTo>
                    <a:pt x="315" y="4792"/>
                  </a:lnTo>
                  <a:lnTo>
                    <a:pt x="315" y="4896"/>
                  </a:lnTo>
                  <a:lnTo>
                    <a:pt x="419" y="5001"/>
                  </a:lnTo>
                  <a:lnTo>
                    <a:pt x="419" y="5126"/>
                  </a:lnTo>
                  <a:lnTo>
                    <a:pt x="482" y="5189"/>
                  </a:lnTo>
                  <a:lnTo>
                    <a:pt x="524" y="5168"/>
                  </a:lnTo>
                  <a:lnTo>
                    <a:pt x="608" y="5022"/>
                  </a:lnTo>
                  <a:lnTo>
                    <a:pt x="629" y="5022"/>
                  </a:lnTo>
                  <a:lnTo>
                    <a:pt x="712" y="4980"/>
                  </a:lnTo>
                  <a:lnTo>
                    <a:pt x="775" y="4875"/>
                  </a:lnTo>
                  <a:lnTo>
                    <a:pt x="838" y="4854"/>
                  </a:lnTo>
                  <a:lnTo>
                    <a:pt x="942" y="4771"/>
                  </a:lnTo>
                  <a:lnTo>
                    <a:pt x="1005" y="4771"/>
                  </a:lnTo>
                  <a:lnTo>
                    <a:pt x="1047" y="4813"/>
                  </a:lnTo>
                  <a:lnTo>
                    <a:pt x="1110" y="4896"/>
                  </a:lnTo>
                  <a:lnTo>
                    <a:pt x="1110" y="5001"/>
                  </a:lnTo>
                  <a:lnTo>
                    <a:pt x="1131" y="4980"/>
                  </a:lnTo>
                  <a:lnTo>
                    <a:pt x="1194" y="5001"/>
                  </a:lnTo>
                  <a:lnTo>
                    <a:pt x="1298" y="4959"/>
                  </a:lnTo>
                  <a:lnTo>
                    <a:pt x="1319" y="5001"/>
                  </a:lnTo>
                  <a:lnTo>
                    <a:pt x="1319" y="5064"/>
                  </a:lnTo>
                  <a:lnTo>
                    <a:pt x="1424" y="5064"/>
                  </a:lnTo>
                  <a:lnTo>
                    <a:pt x="1507" y="4980"/>
                  </a:lnTo>
                  <a:lnTo>
                    <a:pt x="1507" y="4875"/>
                  </a:lnTo>
                  <a:lnTo>
                    <a:pt x="1570" y="4854"/>
                  </a:lnTo>
                  <a:lnTo>
                    <a:pt x="1654" y="4875"/>
                  </a:lnTo>
                  <a:lnTo>
                    <a:pt x="1758" y="4771"/>
                  </a:lnTo>
                  <a:lnTo>
                    <a:pt x="1947" y="4708"/>
                  </a:lnTo>
                  <a:lnTo>
                    <a:pt x="1947" y="4771"/>
                  </a:lnTo>
                  <a:lnTo>
                    <a:pt x="1863" y="4896"/>
                  </a:lnTo>
                  <a:lnTo>
                    <a:pt x="1884" y="4917"/>
                  </a:lnTo>
                  <a:lnTo>
                    <a:pt x="1947" y="5022"/>
                  </a:lnTo>
                  <a:lnTo>
                    <a:pt x="2072" y="5105"/>
                  </a:lnTo>
                  <a:lnTo>
                    <a:pt x="2198" y="5022"/>
                  </a:lnTo>
                  <a:lnTo>
                    <a:pt x="2282" y="4917"/>
                  </a:lnTo>
                  <a:lnTo>
                    <a:pt x="2512" y="4687"/>
                  </a:lnTo>
                  <a:lnTo>
                    <a:pt x="2574" y="4603"/>
                  </a:lnTo>
                  <a:lnTo>
                    <a:pt x="2658" y="4541"/>
                  </a:lnTo>
                  <a:lnTo>
                    <a:pt x="2763" y="4499"/>
                  </a:lnTo>
                  <a:lnTo>
                    <a:pt x="2867" y="4352"/>
                  </a:lnTo>
                  <a:lnTo>
                    <a:pt x="2867" y="4248"/>
                  </a:lnTo>
                  <a:lnTo>
                    <a:pt x="2888" y="4080"/>
                  </a:lnTo>
                  <a:lnTo>
                    <a:pt x="2909" y="3766"/>
                  </a:lnTo>
                  <a:lnTo>
                    <a:pt x="2888" y="3745"/>
                  </a:lnTo>
                  <a:lnTo>
                    <a:pt x="2867" y="3557"/>
                  </a:lnTo>
                  <a:lnTo>
                    <a:pt x="2909" y="3453"/>
                  </a:lnTo>
                  <a:lnTo>
                    <a:pt x="3098" y="3285"/>
                  </a:lnTo>
                  <a:lnTo>
                    <a:pt x="3098" y="3139"/>
                  </a:lnTo>
                  <a:lnTo>
                    <a:pt x="3202" y="3013"/>
                  </a:lnTo>
                  <a:lnTo>
                    <a:pt x="3328" y="2908"/>
                  </a:lnTo>
                  <a:lnTo>
                    <a:pt x="3411" y="2929"/>
                  </a:lnTo>
                  <a:lnTo>
                    <a:pt x="3516" y="2867"/>
                  </a:lnTo>
                  <a:lnTo>
                    <a:pt x="3621" y="2825"/>
                  </a:lnTo>
                  <a:lnTo>
                    <a:pt x="3809" y="2511"/>
                  </a:lnTo>
                  <a:lnTo>
                    <a:pt x="3809" y="2344"/>
                  </a:lnTo>
                  <a:lnTo>
                    <a:pt x="3851" y="2155"/>
                  </a:lnTo>
                  <a:lnTo>
                    <a:pt x="3935" y="2092"/>
                  </a:lnTo>
                  <a:lnTo>
                    <a:pt x="3955" y="1946"/>
                  </a:lnTo>
                  <a:lnTo>
                    <a:pt x="3935" y="1925"/>
                  </a:lnTo>
                  <a:lnTo>
                    <a:pt x="3955" y="1737"/>
                  </a:lnTo>
                  <a:lnTo>
                    <a:pt x="3955" y="1653"/>
                  </a:lnTo>
                  <a:lnTo>
                    <a:pt x="3955" y="1507"/>
                  </a:lnTo>
                  <a:lnTo>
                    <a:pt x="4060" y="1402"/>
                  </a:lnTo>
                  <a:lnTo>
                    <a:pt x="4060" y="1256"/>
                  </a:lnTo>
                  <a:lnTo>
                    <a:pt x="4081" y="1130"/>
                  </a:lnTo>
                  <a:lnTo>
                    <a:pt x="4039" y="921"/>
                  </a:lnTo>
                  <a:lnTo>
                    <a:pt x="4290" y="607"/>
                  </a:lnTo>
                  <a:lnTo>
                    <a:pt x="4332" y="502"/>
                  </a:lnTo>
                  <a:lnTo>
                    <a:pt x="4437" y="460"/>
                  </a:lnTo>
                  <a:lnTo>
                    <a:pt x="4437" y="209"/>
                  </a:lnTo>
                  <a:lnTo>
                    <a:pt x="4374" y="105"/>
                  </a:lnTo>
                  <a:lnTo>
                    <a:pt x="4374" y="63"/>
                  </a:lnTo>
                  <a:lnTo>
                    <a:pt x="4290" y="84"/>
                  </a:lnTo>
                  <a:lnTo>
                    <a:pt x="4248" y="105"/>
                  </a:lnTo>
                  <a:lnTo>
                    <a:pt x="4144" y="63"/>
                  </a:lnTo>
                  <a:lnTo>
                    <a:pt x="4123"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 name="Google Shape;657;p45"/>
            <p:cNvSpPr/>
            <p:nvPr/>
          </p:nvSpPr>
          <p:spPr>
            <a:xfrm>
              <a:off x="3828067" y="3174369"/>
              <a:ext cx="7478" cy="9769"/>
            </a:xfrm>
            <a:custGeom>
              <a:avLst/>
              <a:gdLst/>
              <a:ahLst/>
              <a:cxnLst/>
              <a:rect l="l" t="t" r="r" b="b"/>
              <a:pathLst>
                <a:path w="628" h="859" extrusionOk="0">
                  <a:moveTo>
                    <a:pt x="460" y="1"/>
                  </a:moveTo>
                  <a:lnTo>
                    <a:pt x="356" y="84"/>
                  </a:lnTo>
                  <a:lnTo>
                    <a:pt x="293" y="105"/>
                  </a:lnTo>
                  <a:lnTo>
                    <a:pt x="230" y="210"/>
                  </a:lnTo>
                  <a:lnTo>
                    <a:pt x="147" y="252"/>
                  </a:lnTo>
                  <a:lnTo>
                    <a:pt x="126" y="252"/>
                  </a:lnTo>
                  <a:lnTo>
                    <a:pt x="42" y="398"/>
                  </a:lnTo>
                  <a:lnTo>
                    <a:pt x="0" y="419"/>
                  </a:lnTo>
                  <a:lnTo>
                    <a:pt x="84" y="503"/>
                  </a:lnTo>
                  <a:lnTo>
                    <a:pt x="105" y="670"/>
                  </a:lnTo>
                  <a:lnTo>
                    <a:pt x="42" y="775"/>
                  </a:lnTo>
                  <a:lnTo>
                    <a:pt x="84" y="859"/>
                  </a:lnTo>
                  <a:lnTo>
                    <a:pt x="188" y="775"/>
                  </a:lnTo>
                  <a:lnTo>
                    <a:pt x="293" y="775"/>
                  </a:lnTo>
                  <a:lnTo>
                    <a:pt x="356" y="712"/>
                  </a:lnTo>
                  <a:lnTo>
                    <a:pt x="335" y="503"/>
                  </a:lnTo>
                  <a:lnTo>
                    <a:pt x="398" y="440"/>
                  </a:lnTo>
                  <a:lnTo>
                    <a:pt x="523" y="335"/>
                  </a:lnTo>
                  <a:lnTo>
                    <a:pt x="628" y="231"/>
                  </a:lnTo>
                  <a:lnTo>
                    <a:pt x="628" y="126"/>
                  </a:lnTo>
                  <a:lnTo>
                    <a:pt x="565" y="43"/>
                  </a:lnTo>
                  <a:lnTo>
                    <a:pt x="523"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 name="Google Shape;658;p45"/>
            <p:cNvSpPr/>
            <p:nvPr/>
          </p:nvSpPr>
          <p:spPr>
            <a:xfrm>
              <a:off x="3947654" y="3151533"/>
              <a:ext cx="76994" cy="74956"/>
            </a:xfrm>
            <a:custGeom>
              <a:avLst/>
              <a:gdLst/>
              <a:ahLst/>
              <a:cxnLst/>
              <a:rect l="l" t="t" r="r" b="b"/>
              <a:pathLst>
                <a:path w="6466" h="6591" extrusionOk="0">
                  <a:moveTo>
                    <a:pt x="2553" y="0"/>
                  </a:moveTo>
                  <a:lnTo>
                    <a:pt x="1779" y="42"/>
                  </a:lnTo>
                  <a:lnTo>
                    <a:pt x="858" y="42"/>
                  </a:lnTo>
                  <a:lnTo>
                    <a:pt x="816" y="105"/>
                  </a:lnTo>
                  <a:lnTo>
                    <a:pt x="754" y="105"/>
                  </a:lnTo>
                  <a:lnTo>
                    <a:pt x="712" y="146"/>
                  </a:lnTo>
                  <a:lnTo>
                    <a:pt x="775" y="230"/>
                  </a:lnTo>
                  <a:lnTo>
                    <a:pt x="858" y="314"/>
                  </a:lnTo>
                  <a:lnTo>
                    <a:pt x="858" y="356"/>
                  </a:lnTo>
                  <a:lnTo>
                    <a:pt x="921" y="439"/>
                  </a:lnTo>
                  <a:lnTo>
                    <a:pt x="963" y="628"/>
                  </a:lnTo>
                  <a:lnTo>
                    <a:pt x="984" y="732"/>
                  </a:lnTo>
                  <a:lnTo>
                    <a:pt x="942" y="795"/>
                  </a:lnTo>
                  <a:lnTo>
                    <a:pt x="942" y="879"/>
                  </a:lnTo>
                  <a:lnTo>
                    <a:pt x="879" y="942"/>
                  </a:lnTo>
                  <a:lnTo>
                    <a:pt x="816" y="963"/>
                  </a:lnTo>
                  <a:lnTo>
                    <a:pt x="754" y="963"/>
                  </a:lnTo>
                  <a:lnTo>
                    <a:pt x="733" y="942"/>
                  </a:lnTo>
                  <a:lnTo>
                    <a:pt x="733" y="983"/>
                  </a:lnTo>
                  <a:lnTo>
                    <a:pt x="754" y="1046"/>
                  </a:lnTo>
                  <a:lnTo>
                    <a:pt x="754" y="1109"/>
                  </a:lnTo>
                  <a:lnTo>
                    <a:pt x="858" y="1151"/>
                  </a:lnTo>
                  <a:lnTo>
                    <a:pt x="858" y="1214"/>
                  </a:lnTo>
                  <a:lnTo>
                    <a:pt x="942" y="1214"/>
                  </a:lnTo>
                  <a:lnTo>
                    <a:pt x="963" y="1402"/>
                  </a:lnTo>
                  <a:lnTo>
                    <a:pt x="963" y="1486"/>
                  </a:lnTo>
                  <a:lnTo>
                    <a:pt x="858" y="1590"/>
                  </a:lnTo>
                  <a:lnTo>
                    <a:pt x="775" y="1674"/>
                  </a:lnTo>
                  <a:lnTo>
                    <a:pt x="733" y="1716"/>
                  </a:lnTo>
                  <a:lnTo>
                    <a:pt x="565" y="1883"/>
                  </a:lnTo>
                  <a:lnTo>
                    <a:pt x="461" y="2030"/>
                  </a:lnTo>
                  <a:lnTo>
                    <a:pt x="293" y="2092"/>
                  </a:lnTo>
                  <a:lnTo>
                    <a:pt x="0" y="2092"/>
                  </a:lnTo>
                  <a:lnTo>
                    <a:pt x="84" y="2553"/>
                  </a:lnTo>
                  <a:lnTo>
                    <a:pt x="210" y="3243"/>
                  </a:lnTo>
                  <a:lnTo>
                    <a:pt x="628" y="3808"/>
                  </a:lnTo>
                  <a:lnTo>
                    <a:pt x="754" y="4248"/>
                  </a:lnTo>
                  <a:lnTo>
                    <a:pt x="942" y="4352"/>
                  </a:lnTo>
                  <a:lnTo>
                    <a:pt x="1026" y="4352"/>
                  </a:lnTo>
                  <a:lnTo>
                    <a:pt x="1130" y="4394"/>
                  </a:lnTo>
                  <a:lnTo>
                    <a:pt x="1172" y="4394"/>
                  </a:lnTo>
                  <a:lnTo>
                    <a:pt x="1256" y="4436"/>
                  </a:lnTo>
                  <a:lnTo>
                    <a:pt x="1256" y="4499"/>
                  </a:lnTo>
                  <a:lnTo>
                    <a:pt x="1340" y="4561"/>
                  </a:lnTo>
                  <a:lnTo>
                    <a:pt x="1444" y="4561"/>
                  </a:lnTo>
                  <a:lnTo>
                    <a:pt x="1695" y="4645"/>
                  </a:lnTo>
                  <a:lnTo>
                    <a:pt x="1779" y="4645"/>
                  </a:lnTo>
                  <a:lnTo>
                    <a:pt x="1821" y="4708"/>
                  </a:lnTo>
                  <a:lnTo>
                    <a:pt x="1884" y="4729"/>
                  </a:lnTo>
                  <a:lnTo>
                    <a:pt x="1925" y="4812"/>
                  </a:lnTo>
                  <a:lnTo>
                    <a:pt x="2030" y="4917"/>
                  </a:lnTo>
                  <a:lnTo>
                    <a:pt x="2093" y="4917"/>
                  </a:lnTo>
                  <a:lnTo>
                    <a:pt x="2093" y="4938"/>
                  </a:lnTo>
                  <a:lnTo>
                    <a:pt x="2114" y="4917"/>
                  </a:lnTo>
                  <a:lnTo>
                    <a:pt x="2177" y="4917"/>
                  </a:lnTo>
                  <a:lnTo>
                    <a:pt x="2197" y="4980"/>
                  </a:lnTo>
                  <a:lnTo>
                    <a:pt x="2281" y="4980"/>
                  </a:lnTo>
                  <a:lnTo>
                    <a:pt x="2302" y="5022"/>
                  </a:lnTo>
                  <a:lnTo>
                    <a:pt x="2323" y="4980"/>
                  </a:lnTo>
                  <a:lnTo>
                    <a:pt x="2407" y="5022"/>
                  </a:lnTo>
                  <a:lnTo>
                    <a:pt x="2428" y="5043"/>
                  </a:lnTo>
                  <a:lnTo>
                    <a:pt x="2490" y="5043"/>
                  </a:lnTo>
                  <a:lnTo>
                    <a:pt x="2511" y="5084"/>
                  </a:lnTo>
                  <a:lnTo>
                    <a:pt x="2553" y="5126"/>
                  </a:lnTo>
                  <a:lnTo>
                    <a:pt x="2637" y="5189"/>
                  </a:lnTo>
                  <a:lnTo>
                    <a:pt x="2825" y="5398"/>
                  </a:lnTo>
                  <a:lnTo>
                    <a:pt x="2846" y="5608"/>
                  </a:lnTo>
                  <a:lnTo>
                    <a:pt x="2846" y="6591"/>
                  </a:lnTo>
                  <a:lnTo>
                    <a:pt x="2951" y="6193"/>
                  </a:lnTo>
                  <a:lnTo>
                    <a:pt x="3495" y="6173"/>
                  </a:lnTo>
                  <a:lnTo>
                    <a:pt x="3599" y="6131"/>
                  </a:lnTo>
                  <a:lnTo>
                    <a:pt x="3641" y="6110"/>
                  </a:lnTo>
                  <a:lnTo>
                    <a:pt x="3704" y="6089"/>
                  </a:lnTo>
                  <a:lnTo>
                    <a:pt x="3704" y="6131"/>
                  </a:lnTo>
                  <a:lnTo>
                    <a:pt x="3788" y="6173"/>
                  </a:lnTo>
                  <a:lnTo>
                    <a:pt x="3871" y="6214"/>
                  </a:lnTo>
                  <a:lnTo>
                    <a:pt x="3955" y="6214"/>
                  </a:lnTo>
                  <a:lnTo>
                    <a:pt x="3997" y="6298"/>
                  </a:lnTo>
                  <a:lnTo>
                    <a:pt x="3976" y="6319"/>
                  </a:lnTo>
                  <a:lnTo>
                    <a:pt x="4164" y="6298"/>
                  </a:lnTo>
                  <a:lnTo>
                    <a:pt x="4269" y="6193"/>
                  </a:lnTo>
                  <a:lnTo>
                    <a:pt x="4332" y="6193"/>
                  </a:lnTo>
                  <a:lnTo>
                    <a:pt x="4394" y="6131"/>
                  </a:lnTo>
                  <a:lnTo>
                    <a:pt x="4436" y="6173"/>
                  </a:lnTo>
                  <a:lnTo>
                    <a:pt x="4436" y="6214"/>
                  </a:lnTo>
                  <a:lnTo>
                    <a:pt x="4520" y="6214"/>
                  </a:lnTo>
                  <a:lnTo>
                    <a:pt x="4604" y="6277"/>
                  </a:lnTo>
                  <a:lnTo>
                    <a:pt x="4729" y="6214"/>
                  </a:lnTo>
                  <a:lnTo>
                    <a:pt x="4897" y="6193"/>
                  </a:lnTo>
                  <a:lnTo>
                    <a:pt x="4918" y="6110"/>
                  </a:lnTo>
                  <a:lnTo>
                    <a:pt x="4897" y="6068"/>
                  </a:lnTo>
                  <a:lnTo>
                    <a:pt x="4938" y="6005"/>
                  </a:lnTo>
                  <a:lnTo>
                    <a:pt x="5043" y="6026"/>
                  </a:lnTo>
                  <a:lnTo>
                    <a:pt x="5127" y="6026"/>
                  </a:lnTo>
                  <a:lnTo>
                    <a:pt x="5210" y="6089"/>
                  </a:lnTo>
                  <a:lnTo>
                    <a:pt x="5315" y="6068"/>
                  </a:lnTo>
                  <a:lnTo>
                    <a:pt x="5357" y="6026"/>
                  </a:lnTo>
                  <a:lnTo>
                    <a:pt x="5566" y="5963"/>
                  </a:lnTo>
                  <a:lnTo>
                    <a:pt x="5650" y="5984"/>
                  </a:lnTo>
                  <a:lnTo>
                    <a:pt x="5754" y="5963"/>
                  </a:lnTo>
                  <a:lnTo>
                    <a:pt x="5775" y="5900"/>
                  </a:lnTo>
                  <a:lnTo>
                    <a:pt x="5901" y="5900"/>
                  </a:lnTo>
                  <a:lnTo>
                    <a:pt x="5985" y="5817"/>
                  </a:lnTo>
                  <a:lnTo>
                    <a:pt x="6110" y="5796"/>
                  </a:lnTo>
                  <a:lnTo>
                    <a:pt x="6194" y="5712"/>
                  </a:lnTo>
                  <a:lnTo>
                    <a:pt x="6278" y="5649"/>
                  </a:lnTo>
                  <a:lnTo>
                    <a:pt x="6382" y="5670"/>
                  </a:lnTo>
                  <a:lnTo>
                    <a:pt x="6424" y="5608"/>
                  </a:lnTo>
                  <a:lnTo>
                    <a:pt x="6466" y="5587"/>
                  </a:lnTo>
                  <a:lnTo>
                    <a:pt x="6424" y="5587"/>
                  </a:lnTo>
                  <a:lnTo>
                    <a:pt x="6424" y="5545"/>
                  </a:lnTo>
                  <a:lnTo>
                    <a:pt x="6298" y="5440"/>
                  </a:lnTo>
                  <a:lnTo>
                    <a:pt x="6173" y="5398"/>
                  </a:lnTo>
                  <a:lnTo>
                    <a:pt x="5964" y="5189"/>
                  </a:lnTo>
                  <a:lnTo>
                    <a:pt x="5985" y="5126"/>
                  </a:lnTo>
                  <a:lnTo>
                    <a:pt x="5901" y="4938"/>
                  </a:lnTo>
                  <a:lnTo>
                    <a:pt x="5859" y="4875"/>
                  </a:lnTo>
                  <a:lnTo>
                    <a:pt x="5901" y="4771"/>
                  </a:lnTo>
                  <a:lnTo>
                    <a:pt x="5859" y="4729"/>
                  </a:lnTo>
                  <a:lnTo>
                    <a:pt x="5838" y="4624"/>
                  </a:lnTo>
                  <a:lnTo>
                    <a:pt x="5796" y="4540"/>
                  </a:lnTo>
                  <a:lnTo>
                    <a:pt x="5838" y="4540"/>
                  </a:lnTo>
                  <a:lnTo>
                    <a:pt x="5775" y="4394"/>
                  </a:lnTo>
                  <a:lnTo>
                    <a:pt x="5754" y="4248"/>
                  </a:lnTo>
                  <a:lnTo>
                    <a:pt x="5838" y="4206"/>
                  </a:lnTo>
                  <a:lnTo>
                    <a:pt x="5838" y="4038"/>
                  </a:lnTo>
                  <a:lnTo>
                    <a:pt x="5754" y="3976"/>
                  </a:lnTo>
                  <a:lnTo>
                    <a:pt x="5754" y="3766"/>
                  </a:lnTo>
                  <a:lnTo>
                    <a:pt x="5775" y="3620"/>
                  </a:lnTo>
                  <a:lnTo>
                    <a:pt x="5859" y="3578"/>
                  </a:lnTo>
                  <a:lnTo>
                    <a:pt x="5880" y="3599"/>
                  </a:lnTo>
                  <a:lnTo>
                    <a:pt x="5943" y="3515"/>
                  </a:lnTo>
                  <a:lnTo>
                    <a:pt x="5859" y="3306"/>
                  </a:lnTo>
                  <a:lnTo>
                    <a:pt x="5775" y="3306"/>
                  </a:lnTo>
                  <a:lnTo>
                    <a:pt x="5650" y="3180"/>
                  </a:lnTo>
                  <a:lnTo>
                    <a:pt x="5482" y="3055"/>
                  </a:lnTo>
                  <a:lnTo>
                    <a:pt x="5482" y="2929"/>
                  </a:lnTo>
                  <a:lnTo>
                    <a:pt x="5566" y="2657"/>
                  </a:lnTo>
                  <a:lnTo>
                    <a:pt x="5692" y="2302"/>
                  </a:lnTo>
                  <a:lnTo>
                    <a:pt x="5754" y="2239"/>
                  </a:lnTo>
                  <a:lnTo>
                    <a:pt x="5734" y="2134"/>
                  </a:lnTo>
                  <a:lnTo>
                    <a:pt x="5692" y="2113"/>
                  </a:lnTo>
                  <a:lnTo>
                    <a:pt x="5734" y="2113"/>
                  </a:lnTo>
                  <a:lnTo>
                    <a:pt x="5022" y="1611"/>
                  </a:lnTo>
                  <a:lnTo>
                    <a:pt x="4959" y="1527"/>
                  </a:lnTo>
                  <a:lnTo>
                    <a:pt x="4938" y="1486"/>
                  </a:lnTo>
                  <a:lnTo>
                    <a:pt x="4959" y="1402"/>
                  </a:lnTo>
                  <a:lnTo>
                    <a:pt x="4834" y="1214"/>
                  </a:lnTo>
                  <a:lnTo>
                    <a:pt x="2741"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 name="Google Shape;659;p45"/>
            <p:cNvSpPr/>
            <p:nvPr/>
          </p:nvSpPr>
          <p:spPr>
            <a:xfrm>
              <a:off x="3945415" y="3152954"/>
              <a:ext cx="13956" cy="10963"/>
            </a:xfrm>
            <a:custGeom>
              <a:avLst/>
              <a:gdLst/>
              <a:ahLst/>
              <a:cxnLst/>
              <a:rect l="l" t="t" r="r" b="b"/>
              <a:pathLst>
                <a:path w="1172" h="964" extrusionOk="0">
                  <a:moveTo>
                    <a:pt x="795" y="1"/>
                  </a:moveTo>
                  <a:lnTo>
                    <a:pt x="795" y="84"/>
                  </a:lnTo>
                  <a:lnTo>
                    <a:pt x="732" y="126"/>
                  </a:lnTo>
                  <a:lnTo>
                    <a:pt x="649" y="126"/>
                  </a:lnTo>
                  <a:lnTo>
                    <a:pt x="607" y="84"/>
                  </a:lnTo>
                  <a:lnTo>
                    <a:pt x="544" y="42"/>
                  </a:lnTo>
                  <a:lnTo>
                    <a:pt x="440" y="126"/>
                  </a:lnTo>
                  <a:lnTo>
                    <a:pt x="377" y="147"/>
                  </a:lnTo>
                  <a:lnTo>
                    <a:pt x="335" y="126"/>
                  </a:lnTo>
                  <a:lnTo>
                    <a:pt x="209" y="231"/>
                  </a:lnTo>
                  <a:lnTo>
                    <a:pt x="105" y="356"/>
                  </a:lnTo>
                  <a:lnTo>
                    <a:pt x="0" y="733"/>
                  </a:lnTo>
                  <a:lnTo>
                    <a:pt x="0" y="817"/>
                  </a:lnTo>
                  <a:lnTo>
                    <a:pt x="209" y="817"/>
                  </a:lnTo>
                  <a:lnTo>
                    <a:pt x="272" y="921"/>
                  </a:lnTo>
                  <a:lnTo>
                    <a:pt x="335" y="963"/>
                  </a:lnTo>
                  <a:lnTo>
                    <a:pt x="398" y="921"/>
                  </a:lnTo>
                  <a:lnTo>
                    <a:pt x="419" y="921"/>
                  </a:lnTo>
                  <a:lnTo>
                    <a:pt x="481" y="963"/>
                  </a:lnTo>
                  <a:lnTo>
                    <a:pt x="607" y="921"/>
                  </a:lnTo>
                  <a:lnTo>
                    <a:pt x="607" y="858"/>
                  </a:lnTo>
                  <a:lnTo>
                    <a:pt x="691" y="670"/>
                  </a:lnTo>
                  <a:lnTo>
                    <a:pt x="649" y="566"/>
                  </a:lnTo>
                  <a:lnTo>
                    <a:pt x="712" y="566"/>
                  </a:lnTo>
                  <a:lnTo>
                    <a:pt x="753" y="628"/>
                  </a:lnTo>
                  <a:lnTo>
                    <a:pt x="816" y="628"/>
                  </a:lnTo>
                  <a:lnTo>
                    <a:pt x="858" y="733"/>
                  </a:lnTo>
                  <a:lnTo>
                    <a:pt x="921" y="754"/>
                  </a:lnTo>
                  <a:lnTo>
                    <a:pt x="921" y="817"/>
                  </a:lnTo>
                  <a:lnTo>
                    <a:pt x="942" y="838"/>
                  </a:lnTo>
                  <a:lnTo>
                    <a:pt x="1004" y="838"/>
                  </a:lnTo>
                  <a:lnTo>
                    <a:pt x="1067" y="817"/>
                  </a:lnTo>
                  <a:lnTo>
                    <a:pt x="1130" y="754"/>
                  </a:lnTo>
                  <a:lnTo>
                    <a:pt x="1130" y="670"/>
                  </a:lnTo>
                  <a:lnTo>
                    <a:pt x="1172" y="607"/>
                  </a:lnTo>
                  <a:lnTo>
                    <a:pt x="1151" y="503"/>
                  </a:lnTo>
                  <a:lnTo>
                    <a:pt x="1109" y="314"/>
                  </a:lnTo>
                  <a:lnTo>
                    <a:pt x="1046" y="231"/>
                  </a:lnTo>
                  <a:lnTo>
                    <a:pt x="1046" y="189"/>
                  </a:lnTo>
                  <a:lnTo>
                    <a:pt x="963" y="105"/>
                  </a:lnTo>
                  <a:lnTo>
                    <a:pt x="900" y="21"/>
                  </a:lnTo>
                  <a:lnTo>
                    <a:pt x="900"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0" name="Google Shape;660;p45"/>
            <p:cNvSpPr/>
            <p:nvPr/>
          </p:nvSpPr>
          <p:spPr>
            <a:xfrm>
              <a:off x="3945415" y="3159380"/>
              <a:ext cx="13706" cy="15956"/>
            </a:xfrm>
            <a:custGeom>
              <a:avLst/>
              <a:gdLst/>
              <a:ahLst/>
              <a:cxnLst/>
              <a:rect l="l" t="t" r="r" b="b"/>
              <a:pathLst>
                <a:path w="1151" h="1403" extrusionOk="0">
                  <a:moveTo>
                    <a:pt x="649" y="1"/>
                  </a:moveTo>
                  <a:lnTo>
                    <a:pt x="691" y="105"/>
                  </a:lnTo>
                  <a:lnTo>
                    <a:pt x="607" y="293"/>
                  </a:lnTo>
                  <a:lnTo>
                    <a:pt x="607" y="356"/>
                  </a:lnTo>
                  <a:lnTo>
                    <a:pt x="481" y="398"/>
                  </a:lnTo>
                  <a:lnTo>
                    <a:pt x="419" y="356"/>
                  </a:lnTo>
                  <a:lnTo>
                    <a:pt x="398" y="356"/>
                  </a:lnTo>
                  <a:lnTo>
                    <a:pt x="335" y="398"/>
                  </a:lnTo>
                  <a:lnTo>
                    <a:pt x="272" y="356"/>
                  </a:lnTo>
                  <a:lnTo>
                    <a:pt x="209" y="252"/>
                  </a:lnTo>
                  <a:lnTo>
                    <a:pt x="0" y="252"/>
                  </a:lnTo>
                  <a:lnTo>
                    <a:pt x="0" y="314"/>
                  </a:lnTo>
                  <a:lnTo>
                    <a:pt x="63" y="419"/>
                  </a:lnTo>
                  <a:lnTo>
                    <a:pt x="84" y="565"/>
                  </a:lnTo>
                  <a:lnTo>
                    <a:pt x="84" y="712"/>
                  </a:lnTo>
                  <a:lnTo>
                    <a:pt x="188" y="1402"/>
                  </a:lnTo>
                  <a:lnTo>
                    <a:pt x="481" y="1402"/>
                  </a:lnTo>
                  <a:lnTo>
                    <a:pt x="649" y="1340"/>
                  </a:lnTo>
                  <a:lnTo>
                    <a:pt x="753" y="1193"/>
                  </a:lnTo>
                  <a:lnTo>
                    <a:pt x="921" y="1026"/>
                  </a:lnTo>
                  <a:lnTo>
                    <a:pt x="963" y="984"/>
                  </a:lnTo>
                  <a:lnTo>
                    <a:pt x="1046" y="900"/>
                  </a:lnTo>
                  <a:lnTo>
                    <a:pt x="1151" y="796"/>
                  </a:lnTo>
                  <a:lnTo>
                    <a:pt x="1151" y="712"/>
                  </a:lnTo>
                  <a:lnTo>
                    <a:pt x="1130" y="524"/>
                  </a:lnTo>
                  <a:lnTo>
                    <a:pt x="1046" y="524"/>
                  </a:lnTo>
                  <a:lnTo>
                    <a:pt x="1046" y="461"/>
                  </a:lnTo>
                  <a:lnTo>
                    <a:pt x="942" y="419"/>
                  </a:lnTo>
                  <a:lnTo>
                    <a:pt x="942" y="356"/>
                  </a:lnTo>
                  <a:lnTo>
                    <a:pt x="921" y="293"/>
                  </a:lnTo>
                  <a:lnTo>
                    <a:pt x="921" y="252"/>
                  </a:lnTo>
                  <a:lnTo>
                    <a:pt x="921" y="189"/>
                  </a:lnTo>
                  <a:lnTo>
                    <a:pt x="858" y="168"/>
                  </a:lnTo>
                  <a:lnTo>
                    <a:pt x="816" y="63"/>
                  </a:lnTo>
                  <a:lnTo>
                    <a:pt x="753" y="63"/>
                  </a:lnTo>
                  <a:lnTo>
                    <a:pt x="712"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1" name="Google Shape;661;p45"/>
            <p:cNvSpPr/>
            <p:nvPr/>
          </p:nvSpPr>
          <p:spPr>
            <a:xfrm>
              <a:off x="3829055" y="3110126"/>
              <a:ext cx="131316" cy="124222"/>
            </a:xfrm>
            <a:custGeom>
              <a:avLst/>
              <a:gdLst/>
              <a:ahLst/>
              <a:cxnLst/>
              <a:rect l="l" t="t" r="r" b="b"/>
              <a:pathLst>
                <a:path w="11028" h="10923" extrusionOk="0">
                  <a:moveTo>
                    <a:pt x="7701" y="0"/>
                  </a:moveTo>
                  <a:lnTo>
                    <a:pt x="7701" y="42"/>
                  </a:lnTo>
                  <a:lnTo>
                    <a:pt x="7743" y="84"/>
                  </a:lnTo>
                  <a:lnTo>
                    <a:pt x="7659" y="189"/>
                  </a:lnTo>
                  <a:lnTo>
                    <a:pt x="7575" y="189"/>
                  </a:lnTo>
                  <a:lnTo>
                    <a:pt x="7491" y="210"/>
                  </a:lnTo>
                  <a:lnTo>
                    <a:pt x="7366" y="210"/>
                  </a:lnTo>
                  <a:lnTo>
                    <a:pt x="7282" y="251"/>
                  </a:lnTo>
                  <a:lnTo>
                    <a:pt x="7240" y="251"/>
                  </a:lnTo>
                  <a:lnTo>
                    <a:pt x="7219" y="189"/>
                  </a:lnTo>
                  <a:lnTo>
                    <a:pt x="7178" y="189"/>
                  </a:lnTo>
                  <a:lnTo>
                    <a:pt x="7157" y="147"/>
                  </a:lnTo>
                  <a:lnTo>
                    <a:pt x="7073" y="126"/>
                  </a:lnTo>
                  <a:lnTo>
                    <a:pt x="6843" y="230"/>
                  </a:lnTo>
                  <a:lnTo>
                    <a:pt x="6759" y="293"/>
                  </a:lnTo>
                  <a:lnTo>
                    <a:pt x="6717" y="335"/>
                  </a:lnTo>
                  <a:lnTo>
                    <a:pt x="6487" y="356"/>
                  </a:lnTo>
                  <a:lnTo>
                    <a:pt x="6403" y="398"/>
                  </a:lnTo>
                  <a:lnTo>
                    <a:pt x="6320" y="314"/>
                  </a:lnTo>
                  <a:lnTo>
                    <a:pt x="6215" y="293"/>
                  </a:lnTo>
                  <a:lnTo>
                    <a:pt x="6111" y="293"/>
                  </a:lnTo>
                  <a:lnTo>
                    <a:pt x="6027" y="398"/>
                  </a:lnTo>
                  <a:lnTo>
                    <a:pt x="5922" y="502"/>
                  </a:lnTo>
                  <a:lnTo>
                    <a:pt x="5964" y="544"/>
                  </a:lnTo>
                  <a:lnTo>
                    <a:pt x="6006" y="607"/>
                  </a:lnTo>
                  <a:lnTo>
                    <a:pt x="5985" y="649"/>
                  </a:lnTo>
                  <a:lnTo>
                    <a:pt x="5859" y="670"/>
                  </a:lnTo>
                  <a:lnTo>
                    <a:pt x="5797" y="649"/>
                  </a:lnTo>
                  <a:lnTo>
                    <a:pt x="5671" y="628"/>
                  </a:lnTo>
                  <a:lnTo>
                    <a:pt x="5567" y="565"/>
                  </a:lnTo>
                  <a:lnTo>
                    <a:pt x="5483" y="565"/>
                  </a:lnTo>
                  <a:lnTo>
                    <a:pt x="5399" y="628"/>
                  </a:lnTo>
                  <a:lnTo>
                    <a:pt x="5336" y="607"/>
                  </a:lnTo>
                  <a:lnTo>
                    <a:pt x="5190" y="607"/>
                  </a:lnTo>
                  <a:lnTo>
                    <a:pt x="5064" y="523"/>
                  </a:lnTo>
                  <a:lnTo>
                    <a:pt x="4939" y="544"/>
                  </a:lnTo>
                  <a:lnTo>
                    <a:pt x="4918" y="502"/>
                  </a:lnTo>
                  <a:lnTo>
                    <a:pt x="4750" y="356"/>
                  </a:lnTo>
                  <a:lnTo>
                    <a:pt x="4667" y="335"/>
                  </a:lnTo>
                  <a:lnTo>
                    <a:pt x="4499" y="210"/>
                  </a:lnTo>
                  <a:lnTo>
                    <a:pt x="4437" y="189"/>
                  </a:lnTo>
                  <a:lnTo>
                    <a:pt x="4353" y="126"/>
                  </a:lnTo>
                  <a:lnTo>
                    <a:pt x="4290" y="126"/>
                  </a:lnTo>
                  <a:lnTo>
                    <a:pt x="4290" y="189"/>
                  </a:lnTo>
                  <a:lnTo>
                    <a:pt x="4186" y="147"/>
                  </a:lnTo>
                  <a:lnTo>
                    <a:pt x="4102" y="251"/>
                  </a:lnTo>
                  <a:lnTo>
                    <a:pt x="4018" y="251"/>
                  </a:lnTo>
                  <a:lnTo>
                    <a:pt x="3976" y="293"/>
                  </a:lnTo>
                  <a:lnTo>
                    <a:pt x="3976" y="356"/>
                  </a:lnTo>
                  <a:lnTo>
                    <a:pt x="3914" y="440"/>
                  </a:lnTo>
                  <a:lnTo>
                    <a:pt x="3914" y="502"/>
                  </a:lnTo>
                  <a:lnTo>
                    <a:pt x="3872" y="544"/>
                  </a:lnTo>
                  <a:lnTo>
                    <a:pt x="3788" y="544"/>
                  </a:lnTo>
                  <a:lnTo>
                    <a:pt x="3788" y="607"/>
                  </a:lnTo>
                  <a:lnTo>
                    <a:pt x="3893" y="733"/>
                  </a:lnTo>
                  <a:lnTo>
                    <a:pt x="3830" y="774"/>
                  </a:lnTo>
                  <a:lnTo>
                    <a:pt x="3809" y="858"/>
                  </a:lnTo>
                  <a:lnTo>
                    <a:pt x="3809" y="984"/>
                  </a:lnTo>
                  <a:lnTo>
                    <a:pt x="3872" y="1088"/>
                  </a:lnTo>
                  <a:lnTo>
                    <a:pt x="3872" y="1339"/>
                  </a:lnTo>
                  <a:lnTo>
                    <a:pt x="3767" y="1381"/>
                  </a:lnTo>
                  <a:lnTo>
                    <a:pt x="3725" y="1486"/>
                  </a:lnTo>
                  <a:lnTo>
                    <a:pt x="3474" y="1800"/>
                  </a:lnTo>
                  <a:lnTo>
                    <a:pt x="3516" y="2009"/>
                  </a:lnTo>
                  <a:lnTo>
                    <a:pt x="3495" y="2135"/>
                  </a:lnTo>
                  <a:lnTo>
                    <a:pt x="3495" y="2281"/>
                  </a:lnTo>
                  <a:lnTo>
                    <a:pt x="3390" y="2386"/>
                  </a:lnTo>
                  <a:lnTo>
                    <a:pt x="3390" y="2532"/>
                  </a:lnTo>
                  <a:lnTo>
                    <a:pt x="3390" y="2616"/>
                  </a:lnTo>
                  <a:lnTo>
                    <a:pt x="3370" y="2804"/>
                  </a:lnTo>
                  <a:lnTo>
                    <a:pt x="3390" y="2825"/>
                  </a:lnTo>
                  <a:lnTo>
                    <a:pt x="3370" y="2971"/>
                  </a:lnTo>
                  <a:lnTo>
                    <a:pt x="3286" y="3034"/>
                  </a:lnTo>
                  <a:lnTo>
                    <a:pt x="3244" y="3223"/>
                  </a:lnTo>
                  <a:lnTo>
                    <a:pt x="3244" y="3390"/>
                  </a:lnTo>
                  <a:lnTo>
                    <a:pt x="3056" y="3704"/>
                  </a:lnTo>
                  <a:lnTo>
                    <a:pt x="2951" y="3746"/>
                  </a:lnTo>
                  <a:lnTo>
                    <a:pt x="2846" y="3808"/>
                  </a:lnTo>
                  <a:lnTo>
                    <a:pt x="2763" y="3787"/>
                  </a:lnTo>
                  <a:lnTo>
                    <a:pt x="2637" y="3892"/>
                  </a:lnTo>
                  <a:lnTo>
                    <a:pt x="2533" y="4018"/>
                  </a:lnTo>
                  <a:lnTo>
                    <a:pt x="2533" y="4164"/>
                  </a:lnTo>
                  <a:lnTo>
                    <a:pt x="2344" y="4332"/>
                  </a:lnTo>
                  <a:lnTo>
                    <a:pt x="2302" y="4436"/>
                  </a:lnTo>
                  <a:lnTo>
                    <a:pt x="2323" y="4624"/>
                  </a:lnTo>
                  <a:lnTo>
                    <a:pt x="2344" y="4645"/>
                  </a:lnTo>
                  <a:lnTo>
                    <a:pt x="2323" y="4959"/>
                  </a:lnTo>
                  <a:lnTo>
                    <a:pt x="2302" y="5127"/>
                  </a:lnTo>
                  <a:lnTo>
                    <a:pt x="2302" y="5231"/>
                  </a:lnTo>
                  <a:lnTo>
                    <a:pt x="2198" y="5378"/>
                  </a:lnTo>
                  <a:lnTo>
                    <a:pt x="2093" y="5420"/>
                  </a:lnTo>
                  <a:lnTo>
                    <a:pt x="2009" y="5482"/>
                  </a:lnTo>
                  <a:lnTo>
                    <a:pt x="1947" y="5566"/>
                  </a:lnTo>
                  <a:lnTo>
                    <a:pt x="1717" y="5796"/>
                  </a:lnTo>
                  <a:lnTo>
                    <a:pt x="1633" y="5901"/>
                  </a:lnTo>
                  <a:lnTo>
                    <a:pt x="1507" y="5984"/>
                  </a:lnTo>
                  <a:lnTo>
                    <a:pt x="1382" y="5901"/>
                  </a:lnTo>
                  <a:lnTo>
                    <a:pt x="1319" y="5796"/>
                  </a:lnTo>
                  <a:lnTo>
                    <a:pt x="1298" y="5775"/>
                  </a:lnTo>
                  <a:lnTo>
                    <a:pt x="1382" y="5650"/>
                  </a:lnTo>
                  <a:lnTo>
                    <a:pt x="1382" y="5587"/>
                  </a:lnTo>
                  <a:lnTo>
                    <a:pt x="1193" y="5650"/>
                  </a:lnTo>
                  <a:lnTo>
                    <a:pt x="1089" y="5754"/>
                  </a:lnTo>
                  <a:lnTo>
                    <a:pt x="1005" y="5733"/>
                  </a:lnTo>
                  <a:lnTo>
                    <a:pt x="942" y="5754"/>
                  </a:lnTo>
                  <a:lnTo>
                    <a:pt x="942" y="5859"/>
                  </a:lnTo>
                  <a:lnTo>
                    <a:pt x="859" y="5943"/>
                  </a:lnTo>
                  <a:lnTo>
                    <a:pt x="754" y="5943"/>
                  </a:lnTo>
                  <a:lnTo>
                    <a:pt x="754" y="5880"/>
                  </a:lnTo>
                  <a:lnTo>
                    <a:pt x="733" y="5838"/>
                  </a:lnTo>
                  <a:lnTo>
                    <a:pt x="629" y="5880"/>
                  </a:lnTo>
                  <a:lnTo>
                    <a:pt x="566" y="5859"/>
                  </a:lnTo>
                  <a:lnTo>
                    <a:pt x="440" y="5984"/>
                  </a:lnTo>
                  <a:lnTo>
                    <a:pt x="315" y="6089"/>
                  </a:lnTo>
                  <a:lnTo>
                    <a:pt x="252" y="6152"/>
                  </a:lnTo>
                  <a:lnTo>
                    <a:pt x="273" y="6361"/>
                  </a:lnTo>
                  <a:lnTo>
                    <a:pt x="210" y="6424"/>
                  </a:lnTo>
                  <a:lnTo>
                    <a:pt x="105" y="6424"/>
                  </a:lnTo>
                  <a:lnTo>
                    <a:pt x="1" y="6508"/>
                  </a:lnTo>
                  <a:lnTo>
                    <a:pt x="22" y="6570"/>
                  </a:lnTo>
                  <a:lnTo>
                    <a:pt x="210" y="6591"/>
                  </a:lnTo>
                  <a:lnTo>
                    <a:pt x="252" y="6633"/>
                  </a:lnTo>
                  <a:lnTo>
                    <a:pt x="273" y="6633"/>
                  </a:lnTo>
                  <a:lnTo>
                    <a:pt x="273" y="6612"/>
                  </a:lnTo>
                  <a:lnTo>
                    <a:pt x="315" y="6591"/>
                  </a:lnTo>
                  <a:lnTo>
                    <a:pt x="377" y="6591"/>
                  </a:lnTo>
                  <a:lnTo>
                    <a:pt x="482" y="6570"/>
                  </a:lnTo>
                  <a:lnTo>
                    <a:pt x="566" y="6528"/>
                  </a:lnTo>
                  <a:lnTo>
                    <a:pt x="1256" y="6528"/>
                  </a:lnTo>
                  <a:lnTo>
                    <a:pt x="1424" y="6570"/>
                  </a:lnTo>
                  <a:lnTo>
                    <a:pt x="1633" y="6528"/>
                  </a:lnTo>
                  <a:lnTo>
                    <a:pt x="2637" y="6528"/>
                  </a:lnTo>
                  <a:lnTo>
                    <a:pt x="2637" y="6612"/>
                  </a:lnTo>
                  <a:lnTo>
                    <a:pt x="2637" y="6633"/>
                  </a:lnTo>
                  <a:lnTo>
                    <a:pt x="2637" y="6717"/>
                  </a:lnTo>
                  <a:lnTo>
                    <a:pt x="2679" y="6780"/>
                  </a:lnTo>
                  <a:lnTo>
                    <a:pt x="2721" y="6842"/>
                  </a:lnTo>
                  <a:lnTo>
                    <a:pt x="2679" y="6905"/>
                  </a:lnTo>
                  <a:lnTo>
                    <a:pt x="2679" y="6989"/>
                  </a:lnTo>
                  <a:lnTo>
                    <a:pt x="2742" y="7093"/>
                  </a:lnTo>
                  <a:lnTo>
                    <a:pt x="2763" y="7219"/>
                  </a:lnTo>
                  <a:lnTo>
                    <a:pt x="2784" y="7261"/>
                  </a:lnTo>
                  <a:lnTo>
                    <a:pt x="2784" y="7345"/>
                  </a:lnTo>
                  <a:lnTo>
                    <a:pt x="2846" y="7365"/>
                  </a:lnTo>
                  <a:lnTo>
                    <a:pt x="2888" y="7449"/>
                  </a:lnTo>
                  <a:lnTo>
                    <a:pt x="2972" y="7554"/>
                  </a:lnTo>
                  <a:lnTo>
                    <a:pt x="2993" y="7763"/>
                  </a:lnTo>
                  <a:lnTo>
                    <a:pt x="3056" y="7784"/>
                  </a:lnTo>
                  <a:lnTo>
                    <a:pt x="3202" y="7784"/>
                  </a:lnTo>
                  <a:lnTo>
                    <a:pt x="3307" y="7763"/>
                  </a:lnTo>
                  <a:lnTo>
                    <a:pt x="3390" y="7784"/>
                  </a:lnTo>
                  <a:lnTo>
                    <a:pt x="3579" y="7826"/>
                  </a:lnTo>
                  <a:lnTo>
                    <a:pt x="3662" y="7763"/>
                  </a:lnTo>
                  <a:lnTo>
                    <a:pt x="4102" y="7742"/>
                  </a:lnTo>
                  <a:lnTo>
                    <a:pt x="4102" y="7575"/>
                  </a:lnTo>
                  <a:lnTo>
                    <a:pt x="4081" y="7470"/>
                  </a:lnTo>
                  <a:lnTo>
                    <a:pt x="4123" y="7449"/>
                  </a:lnTo>
                  <a:lnTo>
                    <a:pt x="4186" y="7345"/>
                  </a:lnTo>
                  <a:lnTo>
                    <a:pt x="4186" y="7198"/>
                  </a:lnTo>
                  <a:lnTo>
                    <a:pt x="4750" y="7156"/>
                  </a:lnTo>
                  <a:lnTo>
                    <a:pt x="4750" y="7114"/>
                  </a:lnTo>
                  <a:lnTo>
                    <a:pt x="4939" y="7135"/>
                  </a:lnTo>
                  <a:lnTo>
                    <a:pt x="4918" y="7219"/>
                  </a:lnTo>
                  <a:lnTo>
                    <a:pt x="4876" y="7261"/>
                  </a:lnTo>
                  <a:lnTo>
                    <a:pt x="4918" y="7324"/>
                  </a:lnTo>
                  <a:lnTo>
                    <a:pt x="5567" y="7365"/>
                  </a:lnTo>
                  <a:lnTo>
                    <a:pt x="5587" y="7449"/>
                  </a:lnTo>
                  <a:lnTo>
                    <a:pt x="5587" y="7533"/>
                  </a:lnTo>
                  <a:lnTo>
                    <a:pt x="5587" y="7617"/>
                  </a:lnTo>
                  <a:lnTo>
                    <a:pt x="5546" y="7721"/>
                  </a:lnTo>
                  <a:lnTo>
                    <a:pt x="5504" y="7826"/>
                  </a:lnTo>
                  <a:lnTo>
                    <a:pt x="5567" y="7889"/>
                  </a:lnTo>
                  <a:lnTo>
                    <a:pt x="5567" y="7972"/>
                  </a:lnTo>
                  <a:lnTo>
                    <a:pt x="5546" y="8035"/>
                  </a:lnTo>
                  <a:lnTo>
                    <a:pt x="5546" y="8056"/>
                  </a:lnTo>
                  <a:lnTo>
                    <a:pt x="5567" y="8140"/>
                  </a:lnTo>
                  <a:lnTo>
                    <a:pt x="5567" y="8349"/>
                  </a:lnTo>
                  <a:lnTo>
                    <a:pt x="5504" y="8453"/>
                  </a:lnTo>
                  <a:lnTo>
                    <a:pt x="5567" y="8495"/>
                  </a:lnTo>
                  <a:lnTo>
                    <a:pt x="5567" y="8579"/>
                  </a:lnTo>
                  <a:lnTo>
                    <a:pt x="5608" y="8621"/>
                  </a:lnTo>
                  <a:lnTo>
                    <a:pt x="5608" y="8705"/>
                  </a:lnTo>
                  <a:lnTo>
                    <a:pt x="5650" y="8725"/>
                  </a:lnTo>
                  <a:lnTo>
                    <a:pt x="5671" y="8788"/>
                  </a:lnTo>
                  <a:lnTo>
                    <a:pt x="5713" y="8809"/>
                  </a:lnTo>
                  <a:lnTo>
                    <a:pt x="5755" y="8872"/>
                  </a:lnTo>
                  <a:lnTo>
                    <a:pt x="5713" y="8935"/>
                  </a:lnTo>
                  <a:lnTo>
                    <a:pt x="5713" y="9018"/>
                  </a:lnTo>
                  <a:lnTo>
                    <a:pt x="5797" y="9081"/>
                  </a:lnTo>
                  <a:lnTo>
                    <a:pt x="5797" y="9144"/>
                  </a:lnTo>
                  <a:lnTo>
                    <a:pt x="5776" y="9186"/>
                  </a:lnTo>
                  <a:lnTo>
                    <a:pt x="5776" y="9311"/>
                  </a:lnTo>
                  <a:lnTo>
                    <a:pt x="5859" y="9353"/>
                  </a:lnTo>
                  <a:lnTo>
                    <a:pt x="5818" y="9437"/>
                  </a:lnTo>
                  <a:lnTo>
                    <a:pt x="5818" y="9458"/>
                  </a:lnTo>
                  <a:lnTo>
                    <a:pt x="5776" y="9500"/>
                  </a:lnTo>
                  <a:lnTo>
                    <a:pt x="5776" y="9625"/>
                  </a:lnTo>
                  <a:lnTo>
                    <a:pt x="5797" y="9646"/>
                  </a:lnTo>
                  <a:lnTo>
                    <a:pt x="5859" y="9646"/>
                  </a:lnTo>
                  <a:lnTo>
                    <a:pt x="5901" y="9625"/>
                  </a:lnTo>
                  <a:lnTo>
                    <a:pt x="5964" y="9604"/>
                  </a:lnTo>
                  <a:lnTo>
                    <a:pt x="5985" y="9562"/>
                  </a:lnTo>
                  <a:lnTo>
                    <a:pt x="6027" y="9562"/>
                  </a:lnTo>
                  <a:lnTo>
                    <a:pt x="6111" y="9625"/>
                  </a:lnTo>
                  <a:lnTo>
                    <a:pt x="6173" y="9646"/>
                  </a:lnTo>
                  <a:lnTo>
                    <a:pt x="6320" y="9646"/>
                  </a:lnTo>
                  <a:lnTo>
                    <a:pt x="6383" y="9667"/>
                  </a:lnTo>
                  <a:lnTo>
                    <a:pt x="6424" y="9646"/>
                  </a:lnTo>
                  <a:lnTo>
                    <a:pt x="6508" y="9625"/>
                  </a:lnTo>
                  <a:lnTo>
                    <a:pt x="6592" y="9562"/>
                  </a:lnTo>
                  <a:lnTo>
                    <a:pt x="6696" y="9541"/>
                  </a:lnTo>
                  <a:lnTo>
                    <a:pt x="6801" y="9541"/>
                  </a:lnTo>
                  <a:lnTo>
                    <a:pt x="6843" y="9604"/>
                  </a:lnTo>
                  <a:lnTo>
                    <a:pt x="6906" y="9562"/>
                  </a:lnTo>
                  <a:lnTo>
                    <a:pt x="7010" y="9625"/>
                  </a:lnTo>
                  <a:lnTo>
                    <a:pt x="7031" y="9646"/>
                  </a:lnTo>
                  <a:lnTo>
                    <a:pt x="7031" y="9751"/>
                  </a:lnTo>
                  <a:lnTo>
                    <a:pt x="7052" y="9772"/>
                  </a:lnTo>
                  <a:lnTo>
                    <a:pt x="7073" y="9814"/>
                  </a:lnTo>
                  <a:lnTo>
                    <a:pt x="7157" y="9751"/>
                  </a:lnTo>
                  <a:lnTo>
                    <a:pt x="7240" y="9709"/>
                  </a:lnTo>
                  <a:lnTo>
                    <a:pt x="7324" y="9709"/>
                  </a:lnTo>
                  <a:lnTo>
                    <a:pt x="7345" y="9667"/>
                  </a:lnTo>
                  <a:lnTo>
                    <a:pt x="7491" y="9625"/>
                  </a:lnTo>
                  <a:lnTo>
                    <a:pt x="7554" y="9625"/>
                  </a:lnTo>
                  <a:lnTo>
                    <a:pt x="7554" y="9751"/>
                  </a:lnTo>
                  <a:lnTo>
                    <a:pt x="7575" y="9814"/>
                  </a:lnTo>
                  <a:lnTo>
                    <a:pt x="7575" y="9876"/>
                  </a:lnTo>
                  <a:lnTo>
                    <a:pt x="7575" y="9939"/>
                  </a:lnTo>
                  <a:lnTo>
                    <a:pt x="7638" y="9939"/>
                  </a:lnTo>
                  <a:lnTo>
                    <a:pt x="7743" y="9981"/>
                  </a:lnTo>
                  <a:lnTo>
                    <a:pt x="7784" y="9981"/>
                  </a:lnTo>
                  <a:lnTo>
                    <a:pt x="7910" y="10065"/>
                  </a:lnTo>
                  <a:lnTo>
                    <a:pt x="8056" y="10086"/>
                  </a:lnTo>
                  <a:lnTo>
                    <a:pt x="8182" y="10127"/>
                  </a:lnTo>
                  <a:lnTo>
                    <a:pt x="8182" y="10148"/>
                  </a:lnTo>
                  <a:lnTo>
                    <a:pt x="8287" y="10148"/>
                  </a:lnTo>
                  <a:lnTo>
                    <a:pt x="8433" y="10086"/>
                  </a:lnTo>
                  <a:lnTo>
                    <a:pt x="8475" y="10044"/>
                  </a:lnTo>
                  <a:lnTo>
                    <a:pt x="8517" y="9876"/>
                  </a:lnTo>
                  <a:lnTo>
                    <a:pt x="8600" y="9876"/>
                  </a:lnTo>
                  <a:lnTo>
                    <a:pt x="8642" y="9855"/>
                  </a:lnTo>
                  <a:lnTo>
                    <a:pt x="8684" y="9855"/>
                  </a:lnTo>
                  <a:lnTo>
                    <a:pt x="8684" y="10023"/>
                  </a:lnTo>
                  <a:lnTo>
                    <a:pt x="8789" y="10127"/>
                  </a:lnTo>
                  <a:lnTo>
                    <a:pt x="8789" y="10190"/>
                  </a:lnTo>
                  <a:lnTo>
                    <a:pt x="8935" y="10274"/>
                  </a:lnTo>
                  <a:lnTo>
                    <a:pt x="9144" y="10337"/>
                  </a:lnTo>
                  <a:lnTo>
                    <a:pt x="9270" y="10441"/>
                  </a:lnTo>
                  <a:lnTo>
                    <a:pt x="9375" y="10588"/>
                  </a:lnTo>
                  <a:lnTo>
                    <a:pt x="9479" y="10671"/>
                  </a:lnTo>
                  <a:lnTo>
                    <a:pt x="9584" y="10797"/>
                  </a:lnTo>
                  <a:lnTo>
                    <a:pt x="9730" y="10922"/>
                  </a:lnTo>
                  <a:lnTo>
                    <a:pt x="9793" y="10922"/>
                  </a:lnTo>
                  <a:lnTo>
                    <a:pt x="9898" y="10902"/>
                  </a:lnTo>
                  <a:lnTo>
                    <a:pt x="9981" y="10860"/>
                  </a:lnTo>
                  <a:lnTo>
                    <a:pt x="10002" y="10881"/>
                  </a:lnTo>
                  <a:lnTo>
                    <a:pt x="10044" y="10902"/>
                  </a:lnTo>
                  <a:lnTo>
                    <a:pt x="10107" y="10922"/>
                  </a:lnTo>
                  <a:lnTo>
                    <a:pt x="10170" y="10881"/>
                  </a:lnTo>
                  <a:lnTo>
                    <a:pt x="10107" y="10253"/>
                  </a:lnTo>
                  <a:lnTo>
                    <a:pt x="10065" y="10232"/>
                  </a:lnTo>
                  <a:lnTo>
                    <a:pt x="9940" y="10253"/>
                  </a:lnTo>
                  <a:lnTo>
                    <a:pt x="9940" y="10337"/>
                  </a:lnTo>
                  <a:lnTo>
                    <a:pt x="9981" y="10378"/>
                  </a:lnTo>
                  <a:lnTo>
                    <a:pt x="9688" y="10378"/>
                  </a:lnTo>
                  <a:lnTo>
                    <a:pt x="9647" y="10295"/>
                  </a:lnTo>
                  <a:lnTo>
                    <a:pt x="9626" y="10232"/>
                  </a:lnTo>
                  <a:lnTo>
                    <a:pt x="9458" y="10065"/>
                  </a:lnTo>
                  <a:lnTo>
                    <a:pt x="9375" y="9981"/>
                  </a:lnTo>
                  <a:lnTo>
                    <a:pt x="9375" y="9855"/>
                  </a:lnTo>
                  <a:lnTo>
                    <a:pt x="9375" y="9521"/>
                  </a:lnTo>
                  <a:lnTo>
                    <a:pt x="9375" y="9437"/>
                  </a:lnTo>
                  <a:lnTo>
                    <a:pt x="9479" y="9332"/>
                  </a:lnTo>
                  <a:lnTo>
                    <a:pt x="9542" y="9290"/>
                  </a:lnTo>
                  <a:lnTo>
                    <a:pt x="9521" y="9249"/>
                  </a:lnTo>
                  <a:lnTo>
                    <a:pt x="9563" y="9228"/>
                  </a:lnTo>
                  <a:lnTo>
                    <a:pt x="9563" y="9102"/>
                  </a:lnTo>
                  <a:lnTo>
                    <a:pt x="9563" y="9018"/>
                  </a:lnTo>
                  <a:lnTo>
                    <a:pt x="9563" y="8935"/>
                  </a:lnTo>
                  <a:lnTo>
                    <a:pt x="9563" y="8872"/>
                  </a:lnTo>
                  <a:lnTo>
                    <a:pt x="9584" y="8809"/>
                  </a:lnTo>
                  <a:lnTo>
                    <a:pt x="9626" y="8767"/>
                  </a:lnTo>
                  <a:lnTo>
                    <a:pt x="9542" y="8725"/>
                  </a:lnTo>
                  <a:lnTo>
                    <a:pt x="9479" y="8663"/>
                  </a:lnTo>
                  <a:lnTo>
                    <a:pt x="9458" y="8558"/>
                  </a:lnTo>
                  <a:lnTo>
                    <a:pt x="9688" y="8077"/>
                  </a:lnTo>
                  <a:lnTo>
                    <a:pt x="10630" y="7868"/>
                  </a:lnTo>
                  <a:lnTo>
                    <a:pt x="10714" y="7889"/>
                  </a:lnTo>
                  <a:lnTo>
                    <a:pt x="10588" y="7449"/>
                  </a:lnTo>
                  <a:lnTo>
                    <a:pt x="10170" y="6884"/>
                  </a:lnTo>
                  <a:lnTo>
                    <a:pt x="10044" y="6194"/>
                  </a:lnTo>
                  <a:lnTo>
                    <a:pt x="9960" y="5733"/>
                  </a:lnTo>
                  <a:lnTo>
                    <a:pt x="9856" y="5043"/>
                  </a:lnTo>
                  <a:lnTo>
                    <a:pt x="9856" y="4896"/>
                  </a:lnTo>
                  <a:lnTo>
                    <a:pt x="9835" y="4750"/>
                  </a:lnTo>
                  <a:lnTo>
                    <a:pt x="9772" y="4645"/>
                  </a:lnTo>
                  <a:lnTo>
                    <a:pt x="9772" y="4583"/>
                  </a:lnTo>
                  <a:lnTo>
                    <a:pt x="9772" y="4499"/>
                  </a:lnTo>
                  <a:lnTo>
                    <a:pt x="9877" y="4122"/>
                  </a:lnTo>
                  <a:lnTo>
                    <a:pt x="9981" y="3997"/>
                  </a:lnTo>
                  <a:lnTo>
                    <a:pt x="10107" y="3892"/>
                  </a:lnTo>
                  <a:lnTo>
                    <a:pt x="10149" y="3871"/>
                  </a:lnTo>
                  <a:lnTo>
                    <a:pt x="10107" y="3746"/>
                  </a:lnTo>
                  <a:lnTo>
                    <a:pt x="10191" y="3536"/>
                  </a:lnTo>
                  <a:lnTo>
                    <a:pt x="10212" y="3327"/>
                  </a:lnTo>
                  <a:lnTo>
                    <a:pt x="10212" y="3160"/>
                  </a:lnTo>
                  <a:lnTo>
                    <a:pt x="10253" y="3118"/>
                  </a:lnTo>
                  <a:lnTo>
                    <a:pt x="10484" y="2699"/>
                  </a:lnTo>
                  <a:lnTo>
                    <a:pt x="10525" y="2616"/>
                  </a:lnTo>
                  <a:lnTo>
                    <a:pt x="10714" y="2407"/>
                  </a:lnTo>
                  <a:lnTo>
                    <a:pt x="11007" y="2009"/>
                  </a:lnTo>
                  <a:lnTo>
                    <a:pt x="11028" y="1925"/>
                  </a:lnTo>
                  <a:lnTo>
                    <a:pt x="10986" y="1863"/>
                  </a:lnTo>
                  <a:lnTo>
                    <a:pt x="10923" y="1779"/>
                  </a:lnTo>
                  <a:lnTo>
                    <a:pt x="10839" y="1716"/>
                  </a:lnTo>
                  <a:lnTo>
                    <a:pt x="10881" y="1591"/>
                  </a:lnTo>
                  <a:lnTo>
                    <a:pt x="10902" y="1381"/>
                  </a:lnTo>
                  <a:lnTo>
                    <a:pt x="10902" y="1235"/>
                  </a:lnTo>
                  <a:lnTo>
                    <a:pt x="10944" y="1151"/>
                  </a:lnTo>
                  <a:lnTo>
                    <a:pt x="10986" y="1047"/>
                  </a:lnTo>
                  <a:lnTo>
                    <a:pt x="10944" y="1026"/>
                  </a:lnTo>
                  <a:lnTo>
                    <a:pt x="10776" y="1026"/>
                  </a:lnTo>
                  <a:lnTo>
                    <a:pt x="10776" y="942"/>
                  </a:lnTo>
                  <a:lnTo>
                    <a:pt x="10735" y="858"/>
                  </a:lnTo>
                  <a:lnTo>
                    <a:pt x="10693" y="837"/>
                  </a:lnTo>
                  <a:lnTo>
                    <a:pt x="10672" y="733"/>
                  </a:lnTo>
                  <a:lnTo>
                    <a:pt x="10588" y="670"/>
                  </a:lnTo>
                  <a:lnTo>
                    <a:pt x="10463" y="628"/>
                  </a:lnTo>
                  <a:lnTo>
                    <a:pt x="10400" y="565"/>
                  </a:lnTo>
                  <a:lnTo>
                    <a:pt x="10358" y="502"/>
                  </a:lnTo>
                  <a:lnTo>
                    <a:pt x="10274" y="335"/>
                  </a:lnTo>
                  <a:lnTo>
                    <a:pt x="10212" y="314"/>
                  </a:lnTo>
                  <a:lnTo>
                    <a:pt x="10086" y="314"/>
                  </a:lnTo>
                  <a:lnTo>
                    <a:pt x="10044" y="398"/>
                  </a:lnTo>
                  <a:lnTo>
                    <a:pt x="9981" y="440"/>
                  </a:lnTo>
                  <a:lnTo>
                    <a:pt x="9877" y="502"/>
                  </a:lnTo>
                  <a:lnTo>
                    <a:pt x="9835" y="502"/>
                  </a:lnTo>
                  <a:lnTo>
                    <a:pt x="9793" y="440"/>
                  </a:lnTo>
                  <a:lnTo>
                    <a:pt x="9584" y="440"/>
                  </a:lnTo>
                  <a:lnTo>
                    <a:pt x="9521" y="502"/>
                  </a:lnTo>
                  <a:lnTo>
                    <a:pt x="9479" y="544"/>
                  </a:lnTo>
                  <a:lnTo>
                    <a:pt x="9416" y="565"/>
                  </a:lnTo>
                  <a:lnTo>
                    <a:pt x="9312" y="523"/>
                  </a:lnTo>
                  <a:lnTo>
                    <a:pt x="9165" y="440"/>
                  </a:lnTo>
                  <a:lnTo>
                    <a:pt x="9124" y="356"/>
                  </a:lnTo>
                  <a:lnTo>
                    <a:pt x="9040" y="335"/>
                  </a:lnTo>
                  <a:lnTo>
                    <a:pt x="8998" y="293"/>
                  </a:lnTo>
                  <a:lnTo>
                    <a:pt x="8956" y="189"/>
                  </a:lnTo>
                  <a:lnTo>
                    <a:pt x="8935" y="147"/>
                  </a:lnTo>
                  <a:lnTo>
                    <a:pt x="8831" y="105"/>
                  </a:lnTo>
                  <a:lnTo>
                    <a:pt x="8705" y="105"/>
                  </a:lnTo>
                  <a:lnTo>
                    <a:pt x="8517" y="189"/>
                  </a:lnTo>
                  <a:lnTo>
                    <a:pt x="8496" y="147"/>
                  </a:lnTo>
                  <a:lnTo>
                    <a:pt x="8266" y="147"/>
                  </a:lnTo>
                  <a:lnTo>
                    <a:pt x="8182" y="105"/>
                  </a:lnTo>
                  <a:lnTo>
                    <a:pt x="8098" y="84"/>
                  </a:lnTo>
                  <a:lnTo>
                    <a:pt x="8056" y="42"/>
                  </a:lnTo>
                  <a:lnTo>
                    <a:pt x="7868" y="42"/>
                  </a:lnTo>
                  <a:lnTo>
                    <a:pt x="7784"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A6CBC2"/>
                </a:solidFill>
              </a:endParaRPr>
            </a:p>
          </p:txBody>
        </p:sp>
        <p:sp>
          <p:nvSpPr>
            <p:cNvPr id="662" name="Google Shape;662;p45"/>
            <p:cNvSpPr/>
            <p:nvPr/>
          </p:nvSpPr>
          <p:spPr>
            <a:xfrm>
              <a:off x="3970326" y="3207451"/>
              <a:ext cx="21934" cy="52837"/>
            </a:xfrm>
            <a:custGeom>
              <a:avLst/>
              <a:gdLst/>
              <a:ahLst/>
              <a:cxnLst/>
              <a:rect l="l" t="t" r="r" b="b"/>
              <a:pathLst>
                <a:path w="1842" h="4646" extrusionOk="0">
                  <a:moveTo>
                    <a:pt x="210" y="0"/>
                  </a:moveTo>
                  <a:lnTo>
                    <a:pt x="189" y="21"/>
                  </a:lnTo>
                  <a:lnTo>
                    <a:pt x="210" y="105"/>
                  </a:lnTo>
                  <a:lnTo>
                    <a:pt x="231" y="126"/>
                  </a:lnTo>
                  <a:lnTo>
                    <a:pt x="273" y="209"/>
                  </a:lnTo>
                  <a:lnTo>
                    <a:pt x="377" y="251"/>
                  </a:lnTo>
                  <a:lnTo>
                    <a:pt x="419" y="272"/>
                  </a:lnTo>
                  <a:lnTo>
                    <a:pt x="419" y="314"/>
                  </a:lnTo>
                  <a:lnTo>
                    <a:pt x="377" y="460"/>
                  </a:lnTo>
                  <a:lnTo>
                    <a:pt x="377" y="523"/>
                  </a:lnTo>
                  <a:lnTo>
                    <a:pt x="482" y="586"/>
                  </a:lnTo>
                  <a:lnTo>
                    <a:pt x="503" y="670"/>
                  </a:lnTo>
                  <a:lnTo>
                    <a:pt x="503" y="795"/>
                  </a:lnTo>
                  <a:lnTo>
                    <a:pt x="482" y="837"/>
                  </a:lnTo>
                  <a:lnTo>
                    <a:pt x="482" y="879"/>
                  </a:lnTo>
                  <a:lnTo>
                    <a:pt x="335" y="1004"/>
                  </a:lnTo>
                  <a:lnTo>
                    <a:pt x="335" y="1088"/>
                  </a:lnTo>
                  <a:lnTo>
                    <a:pt x="377" y="1193"/>
                  </a:lnTo>
                  <a:lnTo>
                    <a:pt x="377" y="1276"/>
                  </a:lnTo>
                  <a:lnTo>
                    <a:pt x="398" y="1360"/>
                  </a:lnTo>
                  <a:lnTo>
                    <a:pt x="335" y="1423"/>
                  </a:lnTo>
                  <a:lnTo>
                    <a:pt x="398" y="1507"/>
                  </a:lnTo>
                  <a:lnTo>
                    <a:pt x="398" y="1590"/>
                  </a:lnTo>
                  <a:lnTo>
                    <a:pt x="335" y="1611"/>
                  </a:lnTo>
                  <a:lnTo>
                    <a:pt x="377" y="1695"/>
                  </a:lnTo>
                  <a:lnTo>
                    <a:pt x="398" y="1737"/>
                  </a:lnTo>
                  <a:lnTo>
                    <a:pt x="440" y="1779"/>
                  </a:lnTo>
                  <a:lnTo>
                    <a:pt x="440" y="1820"/>
                  </a:lnTo>
                  <a:lnTo>
                    <a:pt x="398" y="1820"/>
                  </a:lnTo>
                  <a:lnTo>
                    <a:pt x="377" y="1904"/>
                  </a:lnTo>
                  <a:lnTo>
                    <a:pt x="293" y="1925"/>
                  </a:lnTo>
                  <a:lnTo>
                    <a:pt x="168" y="2030"/>
                  </a:lnTo>
                  <a:lnTo>
                    <a:pt x="126" y="2051"/>
                  </a:lnTo>
                  <a:lnTo>
                    <a:pt x="126" y="2134"/>
                  </a:lnTo>
                  <a:lnTo>
                    <a:pt x="168" y="2197"/>
                  </a:lnTo>
                  <a:lnTo>
                    <a:pt x="126" y="2260"/>
                  </a:lnTo>
                  <a:lnTo>
                    <a:pt x="126" y="2344"/>
                  </a:lnTo>
                  <a:lnTo>
                    <a:pt x="63" y="2448"/>
                  </a:lnTo>
                  <a:lnTo>
                    <a:pt x="1" y="2469"/>
                  </a:lnTo>
                  <a:lnTo>
                    <a:pt x="1" y="2532"/>
                  </a:lnTo>
                  <a:lnTo>
                    <a:pt x="84" y="2636"/>
                  </a:lnTo>
                  <a:lnTo>
                    <a:pt x="126" y="2741"/>
                  </a:lnTo>
                  <a:lnTo>
                    <a:pt x="168" y="2783"/>
                  </a:lnTo>
                  <a:lnTo>
                    <a:pt x="314" y="2762"/>
                  </a:lnTo>
                  <a:lnTo>
                    <a:pt x="335" y="2825"/>
                  </a:lnTo>
                  <a:lnTo>
                    <a:pt x="377" y="2867"/>
                  </a:lnTo>
                  <a:lnTo>
                    <a:pt x="419" y="2929"/>
                  </a:lnTo>
                  <a:lnTo>
                    <a:pt x="419" y="2992"/>
                  </a:lnTo>
                  <a:lnTo>
                    <a:pt x="524" y="3055"/>
                  </a:lnTo>
                  <a:lnTo>
                    <a:pt x="586" y="3034"/>
                  </a:lnTo>
                  <a:lnTo>
                    <a:pt x="628" y="3034"/>
                  </a:lnTo>
                  <a:lnTo>
                    <a:pt x="691" y="2971"/>
                  </a:lnTo>
                  <a:lnTo>
                    <a:pt x="817" y="2971"/>
                  </a:lnTo>
                  <a:lnTo>
                    <a:pt x="963" y="2992"/>
                  </a:lnTo>
                  <a:lnTo>
                    <a:pt x="1026" y="3097"/>
                  </a:lnTo>
                  <a:lnTo>
                    <a:pt x="1026" y="3264"/>
                  </a:lnTo>
                  <a:lnTo>
                    <a:pt x="1005" y="3390"/>
                  </a:lnTo>
                  <a:lnTo>
                    <a:pt x="900" y="3515"/>
                  </a:lnTo>
                  <a:lnTo>
                    <a:pt x="837" y="3662"/>
                  </a:lnTo>
                  <a:lnTo>
                    <a:pt x="796" y="3766"/>
                  </a:lnTo>
                  <a:lnTo>
                    <a:pt x="796" y="3871"/>
                  </a:lnTo>
                  <a:lnTo>
                    <a:pt x="837" y="3996"/>
                  </a:lnTo>
                  <a:lnTo>
                    <a:pt x="837" y="4080"/>
                  </a:lnTo>
                  <a:lnTo>
                    <a:pt x="942" y="4206"/>
                  </a:lnTo>
                  <a:lnTo>
                    <a:pt x="1047" y="4289"/>
                  </a:lnTo>
                  <a:lnTo>
                    <a:pt x="1130" y="4331"/>
                  </a:lnTo>
                  <a:lnTo>
                    <a:pt x="1172" y="4394"/>
                  </a:lnTo>
                  <a:lnTo>
                    <a:pt x="1256" y="4499"/>
                  </a:lnTo>
                  <a:lnTo>
                    <a:pt x="1235" y="4541"/>
                  </a:lnTo>
                  <a:lnTo>
                    <a:pt x="1256" y="4645"/>
                  </a:lnTo>
                  <a:lnTo>
                    <a:pt x="1361" y="4624"/>
                  </a:lnTo>
                  <a:lnTo>
                    <a:pt x="1381" y="4499"/>
                  </a:lnTo>
                  <a:lnTo>
                    <a:pt x="1361" y="4352"/>
                  </a:lnTo>
                  <a:lnTo>
                    <a:pt x="1423" y="4248"/>
                  </a:lnTo>
                  <a:lnTo>
                    <a:pt x="1423" y="4143"/>
                  </a:lnTo>
                  <a:lnTo>
                    <a:pt x="1486" y="3996"/>
                  </a:lnTo>
                  <a:lnTo>
                    <a:pt x="1591" y="3976"/>
                  </a:lnTo>
                  <a:lnTo>
                    <a:pt x="1674" y="3913"/>
                  </a:lnTo>
                  <a:lnTo>
                    <a:pt x="1695" y="3808"/>
                  </a:lnTo>
                  <a:lnTo>
                    <a:pt x="1737" y="3599"/>
                  </a:lnTo>
                  <a:lnTo>
                    <a:pt x="1653" y="3515"/>
                  </a:lnTo>
                  <a:lnTo>
                    <a:pt x="1674" y="3473"/>
                  </a:lnTo>
                  <a:lnTo>
                    <a:pt x="1653" y="3452"/>
                  </a:lnTo>
                  <a:lnTo>
                    <a:pt x="1674" y="3390"/>
                  </a:lnTo>
                  <a:lnTo>
                    <a:pt x="1737" y="3390"/>
                  </a:lnTo>
                  <a:lnTo>
                    <a:pt x="1758" y="3306"/>
                  </a:lnTo>
                  <a:lnTo>
                    <a:pt x="1842" y="3306"/>
                  </a:lnTo>
                  <a:lnTo>
                    <a:pt x="1842" y="3243"/>
                  </a:lnTo>
                  <a:lnTo>
                    <a:pt x="1779" y="3160"/>
                  </a:lnTo>
                  <a:lnTo>
                    <a:pt x="1737" y="3034"/>
                  </a:lnTo>
                  <a:lnTo>
                    <a:pt x="1591" y="2846"/>
                  </a:lnTo>
                  <a:lnTo>
                    <a:pt x="1570" y="2741"/>
                  </a:lnTo>
                  <a:lnTo>
                    <a:pt x="1361" y="2553"/>
                  </a:lnTo>
                  <a:lnTo>
                    <a:pt x="1319" y="2532"/>
                  </a:lnTo>
                  <a:lnTo>
                    <a:pt x="1277" y="2469"/>
                  </a:lnTo>
                  <a:lnTo>
                    <a:pt x="1172" y="2406"/>
                  </a:lnTo>
                  <a:lnTo>
                    <a:pt x="1005" y="2323"/>
                  </a:lnTo>
                  <a:lnTo>
                    <a:pt x="921" y="1779"/>
                  </a:lnTo>
                  <a:lnTo>
                    <a:pt x="942" y="1674"/>
                  </a:lnTo>
                  <a:lnTo>
                    <a:pt x="942" y="691"/>
                  </a:lnTo>
                  <a:lnTo>
                    <a:pt x="921" y="481"/>
                  </a:lnTo>
                  <a:lnTo>
                    <a:pt x="733" y="272"/>
                  </a:lnTo>
                  <a:lnTo>
                    <a:pt x="649" y="209"/>
                  </a:lnTo>
                  <a:lnTo>
                    <a:pt x="607" y="167"/>
                  </a:lnTo>
                  <a:lnTo>
                    <a:pt x="586" y="126"/>
                  </a:lnTo>
                  <a:lnTo>
                    <a:pt x="524" y="126"/>
                  </a:lnTo>
                  <a:lnTo>
                    <a:pt x="503" y="105"/>
                  </a:lnTo>
                  <a:lnTo>
                    <a:pt x="419" y="63"/>
                  </a:lnTo>
                  <a:lnTo>
                    <a:pt x="398" y="105"/>
                  </a:lnTo>
                  <a:lnTo>
                    <a:pt x="377" y="63"/>
                  </a:lnTo>
                  <a:lnTo>
                    <a:pt x="293" y="63"/>
                  </a:lnTo>
                  <a:lnTo>
                    <a:pt x="273"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 name="Google Shape;663;p45"/>
            <p:cNvSpPr/>
            <p:nvPr/>
          </p:nvSpPr>
          <p:spPr>
            <a:xfrm>
              <a:off x="3895082" y="3199593"/>
              <a:ext cx="81233" cy="66165"/>
            </a:xfrm>
            <a:custGeom>
              <a:avLst/>
              <a:gdLst/>
              <a:ahLst/>
              <a:cxnLst/>
              <a:rect l="l" t="t" r="r" b="b"/>
              <a:pathLst>
                <a:path w="6822" h="5818" extrusionOk="0">
                  <a:moveTo>
                    <a:pt x="5085" y="1"/>
                  </a:moveTo>
                  <a:lnTo>
                    <a:pt x="4143" y="210"/>
                  </a:lnTo>
                  <a:lnTo>
                    <a:pt x="3913" y="691"/>
                  </a:lnTo>
                  <a:lnTo>
                    <a:pt x="3934" y="796"/>
                  </a:lnTo>
                  <a:lnTo>
                    <a:pt x="3997" y="858"/>
                  </a:lnTo>
                  <a:lnTo>
                    <a:pt x="4081" y="900"/>
                  </a:lnTo>
                  <a:lnTo>
                    <a:pt x="4039" y="942"/>
                  </a:lnTo>
                  <a:lnTo>
                    <a:pt x="4018" y="1005"/>
                  </a:lnTo>
                  <a:lnTo>
                    <a:pt x="4018" y="1068"/>
                  </a:lnTo>
                  <a:lnTo>
                    <a:pt x="4018" y="1151"/>
                  </a:lnTo>
                  <a:lnTo>
                    <a:pt x="4018" y="1235"/>
                  </a:lnTo>
                  <a:lnTo>
                    <a:pt x="4018" y="1361"/>
                  </a:lnTo>
                  <a:lnTo>
                    <a:pt x="3976" y="1382"/>
                  </a:lnTo>
                  <a:lnTo>
                    <a:pt x="3997" y="1423"/>
                  </a:lnTo>
                  <a:lnTo>
                    <a:pt x="3934" y="1465"/>
                  </a:lnTo>
                  <a:lnTo>
                    <a:pt x="3830" y="1570"/>
                  </a:lnTo>
                  <a:lnTo>
                    <a:pt x="3830" y="1654"/>
                  </a:lnTo>
                  <a:lnTo>
                    <a:pt x="3830" y="1988"/>
                  </a:lnTo>
                  <a:lnTo>
                    <a:pt x="3830" y="2114"/>
                  </a:lnTo>
                  <a:lnTo>
                    <a:pt x="3913" y="2198"/>
                  </a:lnTo>
                  <a:lnTo>
                    <a:pt x="4081" y="2365"/>
                  </a:lnTo>
                  <a:lnTo>
                    <a:pt x="4102" y="2428"/>
                  </a:lnTo>
                  <a:lnTo>
                    <a:pt x="4143" y="2511"/>
                  </a:lnTo>
                  <a:lnTo>
                    <a:pt x="4436" y="2511"/>
                  </a:lnTo>
                  <a:lnTo>
                    <a:pt x="4395" y="2470"/>
                  </a:lnTo>
                  <a:lnTo>
                    <a:pt x="4395" y="2386"/>
                  </a:lnTo>
                  <a:lnTo>
                    <a:pt x="4520" y="2365"/>
                  </a:lnTo>
                  <a:lnTo>
                    <a:pt x="4562" y="2386"/>
                  </a:lnTo>
                  <a:lnTo>
                    <a:pt x="4625" y="3014"/>
                  </a:lnTo>
                  <a:lnTo>
                    <a:pt x="4562" y="3055"/>
                  </a:lnTo>
                  <a:lnTo>
                    <a:pt x="4499" y="3035"/>
                  </a:lnTo>
                  <a:lnTo>
                    <a:pt x="4457" y="3014"/>
                  </a:lnTo>
                  <a:lnTo>
                    <a:pt x="4436" y="2993"/>
                  </a:lnTo>
                  <a:lnTo>
                    <a:pt x="4353" y="3035"/>
                  </a:lnTo>
                  <a:lnTo>
                    <a:pt x="4248" y="3055"/>
                  </a:lnTo>
                  <a:lnTo>
                    <a:pt x="4185" y="3055"/>
                  </a:lnTo>
                  <a:lnTo>
                    <a:pt x="4039" y="2930"/>
                  </a:lnTo>
                  <a:lnTo>
                    <a:pt x="3934" y="2804"/>
                  </a:lnTo>
                  <a:lnTo>
                    <a:pt x="3830" y="2721"/>
                  </a:lnTo>
                  <a:lnTo>
                    <a:pt x="3725" y="2574"/>
                  </a:lnTo>
                  <a:lnTo>
                    <a:pt x="3599" y="2470"/>
                  </a:lnTo>
                  <a:lnTo>
                    <a:pt x="3390" y="2407"/>
                  </a:lnTo>
                  <a:lnTo>
                    <a:pt x="3244" y="2323"/>
                  </a:lnTo>
                  <a:lnTo>
                    <a:pt x="3244" y="2260"/>
                  </a:lnTo>
                  <a:lnTo>
                    <a:pt x="3139" y="2156"/>
                  </a:lnTo>
                  <a:lnTo>
                    <a:pt x="3139" y="1988"/>
                  </a:lnTo>
                  <a:lnTo>
                    <a:pt x="3097" y="1988"/>
                  </a:lnTo>
                  <a:lnTo>
                    <a:pt x="3055" y="2009"/>
                  </a:lnTo>
                  <a:lnTo>
                    <a:pt x="2972" y="2009"/>
                  </a:lnTo>
                  <a:lnTo>
                    <a:pt x="2930" y="2177"/>
                  </a:lnTo>
                  <a:lnTo>
                    <a:pt x="2888" y="2219"/>
                  </a:lnTo>
                  <a:lnTo>
                    <a:pt x="2742" y="2281"/>
                  </a:lnTo>
                  <a:lnTo>
                    <a:pt x="2637" y="2281"/>
                  </a:lnTo>
                  <a:lnTo>
                    <a:pt x="2637" y="2260"/>
                  </a:lnTo>
                  <a:lnTo>
                    <a:pt x="2511" y="2219"/>
                  </a:lnTo>
                  <a:lnTo>
                    <a:pt x="2365" y="2198"/>
                  </a:lnTo>
                  <a:lnTo>
                    <a:pt x="2239" y="2114"/>
                  </a:lnTo>
                  <a:lnTo>
                    <a:pt x="2198" y="2114"/>
                  </a:lnTo>
                  <a:lnTo>
                    <a:pt x="2093" y="2072"/>
                  </a:lnTo>
                  <a:lnTo>
                    <a:pt x="2030" y="2072"/>
                  </a:lnTo>
                  <a:lnTo>
                    <a:pt x="2030" y="2009"/>
                  </a:lnTo>
                  <a:lnTo>
                    <a:pt x="2030" y="1947"/>
                  </a:lnTo>
                  <a:lnTo>
                    <a:pt x="2009" y="1884"/>
                  </a:lnTo>
                  <a:lnTo>
                    <a:pt x="2009" y="1758"/>
                  </a:lnTo>
                  <a:lnTo>
                    <a:pt x="1946" y="1758"/>
                  </a:lnTo>
                  <a:lnTo>
                    <a:pt x="1800" y="1800"/>
                  </a:lnTo>
                  <a:lnTo>
                    <a:pt x="1779" y="1842"/>
                  </a:lnTo>
                  <a:lnTo>
                    <a:pt x="1695" y="1842"/>
                  </a:lnTo>
                  <a:lnTo>
                    <a:pt x="1612" y="1884"/>
                  </a:lnTo>
                  <a:lnTo>
                    <a:pt x="1528" y="1947"/>
                  </a:lnTo>
                  <a:lnTo>
                    <a:pt x="1507" y="1905"/>
                  </a:lnTo>
                  <a:lnTo>
                    <a:pt x="1486" y="1884"/>
                  </a:lnTo>
                  <a:lnTo>
                    <a:pt x="1486" y="1779"/>
                  </a:lnTo>
                  <a:lnTo>
                    <a:pt x="1465" y="1758"/>
                  </a:lnTo>
                  <a:lnTo>
                    <a:pt x="1361" y="1695"/>
                  </a:lnTo>
                  <a:lnTo>
                    <a:pt x="1298" y="1737"/>
                  </a:lnTo>
                  <a:lnTo>
                    <a:pt x="1256" y="1674"/>
                  </a:lnTo>
                  <a:lnTo>
                    <a:pt x="1256" y="1695"/>
                  </a:lnTo>
                  <a:lnTo>
                    <a:pt x="1256" y="1758"/>
                  </a:lnTo>
                  <a:lnTo>
                    <a:pt x="1214" y="1779"/>
                  </a:lnTo>
                  <a:lnTo>
                    <a:pt x="1256" y="2009"/>
                  </a:lnTo>
                  <a:lnTo>
                    <a:pt x="1256" y="2219"/>
                  </a:lnTo>
                  <a:lnTo>
                    <a:pt x="1256" y="2365"/>
                  </a:lnTo>
                  <a:lnTo>
                    <a:pt x="1298" y="2470"/>
                  </a:lnTo>
                  <a:lnTo>
                    <a:pt x="1298" y="2574"/>
                  </a:lnTo>
                  <a:lnTo>
                    <a:pt x="1277" y="2616"/>
                  </a:lnTo>
                  <a:lnTo>
                    <a:pt x="1256" y="2783"/>
                  </a:lnTo>
                  <a:lnTo>
                    <a:pt x="1277" y="2825"/>
                  </a:lnTo>
                  <a:lnTo>
                    <a:pt x="42" y="2825"/>
                  </a:lnTo>
                  <a:lnTo>
                    <a:pt x="1" y="4771"/>
                  </a:lnTo>
                  <a:lnTo>
                    <a:pt x="22" y="4813"/>
                  </a:lnTo>
                  <a:lnTo>
                    <a:pt x="105" y="4918"/>
                  </a:lnTo>
                  <a:lnTo>
                    <a:pt x="168" y="4980"/>
                  </a:lnTo>
                  <a:lnTo>
                    <a:pt x="231" y="5043"/>
                  </a:lnTo>
                  <a:lnTo>
                    <a:pt x="314" y="5085"/>
                  </a:lnTo>
                  <a:lnTo>
                    <a:pt x="419" y="5232"/>
                  </a:lnTo>
                  <a:lnTo>
                    <a:pt x="482" y="5294"/>
                  </a:lnTo>
                  <a:lnTo>
                    <a:pt x="566" y="5336"/>
                  </a:lnTo>
                  <a:lnTo>
                    <a:pt x="628" y="5399"/>
                  </a:lnTo>
                  <a:lnTo>
                    <a:pt x="670" y="5462"/>
                  </a:lnTo>
                  <a:lnTo>
                    <a:pt x="754" y="5504"/>
                  </a:lnTo>
                  <a:lnTo>
                    <a:pt x="775" y="5608"/>
                  </a:lnTo>
                  <a:lnTo>
                    <a:pt x="1319" y="5462"/>
                  </a:lnTo>
                  <a:lnTo>
                    <a:pt x="1402" y="5504"/>
                  </a:lnTo>
                  <a:lnTo>
                    <a:pt x="1528" y="5441"/>
                  </a:lnTo>
                  <a:lnTo>
                    <a:pt x="1570" y="5462"/>
                  </a:lnTo>
                  <a:lnTo>
                    <a:pt x="1591" y="5462"/>
                  </a:lnTo>
                  <a:lnTo>
                    <a:pt x="1612" y="5504"/>
                  </a:lnTo>
                  <a:lnTo>
                    <a:pt x="1695" y="5504"/>
                  </a:lnTo>
                  <a:lnTo>
                    <a:pt x="1716" y="5524"/>
                  </a:lnTo>
                  <a:lnTo>
                    <a:pt x="1737" y="5524"/>
                  </a:lnTo>
                  <a:lnTo>
                    <a:pt x="1821" y="5629"/>
                  </a:lnTo>
                  <a:lnTo>
                    <a:pt x="1884" y="5629"/>
                  </a:lnTo>
                  <a:lnTo>
                    <a:pt x="2030" y="5650"/>
                  </a:lnTo>
                  <a:lnTo>
                    <a:pt x="2135" y="5713"/>
                  </a:lnTo>
                  <a:lnTo>
                    <a:pt x="2198" y="5755"/>
                  </a:lnTo>
                  <a:lnTo>
                    <a:pt x="2239" y="5755"/>
                  </a:lnTo>
                  <a:lnTo>
                    <a:pt x="2344" y="5671"/>
                  </a:lnTo>
                  <a:lnTo>
                    <a:pt x="2470" y="5650"/>
                  </a:lnTo>
                  <a:lnTo>
                    <a:pt x="2532" y="5713"/>
                  </a:lnTo>
                  <a:lnTo>
                    <a:pt x="2553" y="5671"/>
                  </a:lnTo>
                  <a:lnTo>
                    <a:pt x="2574" y="5713"/>
                  </a:lnTo>
                  <a:lnTo>
                    <a:pt x="2616" y="5713"/>
                  </a:lnTo>
                  <a:lnTo>
                    <a:pt x="2679" y="5776"/>
                  </a:lnTo>
                  <a:lnTo>
                    <a:pt x="2783" y="5817"/>
                  </a:lnTo>
                  <a:lnTo>
                    <a:pt x="2951" y="5755"/>
                  </a:lnTo>
                  <a:lnTo>
                    <a:pt x="3139" y="5504"/>
                  </a:lnTo>
                  <a:lnTo>
                    <a:pt x="3390" y="5190"/>
                  </a:lnTo>
                  <a:lnTo>
                    <a:pt x="3725" y="4939"/>
                  </a:lnTo>
                  <a:lnTo>
                    <a:pt x="3934" y="4876"/>
                  </a:lnTo>
                  <a:lnTo>
                    <a:pt x="3976" y="4834"/>
                  </a:lnTo>
                  <a:lnTo>
                    <a:pt x="3997" y="4792"/>
                  </a:lnTo>
                  <a:lnTo>
                    <a:pt x="3976" y="4729"/>
                  </a:lnTo>
                  <a:lnTo>
                    <a:pt x="3997" y="4687"/>
                  </a:lnTo>
                  <a:lnTo>
                    <a:pt x="3997" y="4625"/>
                  </a:lnTo>
                  <a:lnTo>
                    <a:pt x="4039" y="4562"/>
                  </a:lnTo>
                  <a:lnTo>
                    <a:pt x="4206" y="4457"/>
                  </a:lnTo>
                  <a:lnTo>
                    <a:pt x="4290" y="4415"/>
                  </a:lnTo>
                  <a:lnTo>
                    <a:pt x="4353" y="4395"/>
                  </a:lnTo>
                  <a:lnTo>
                    <a:pt x="4499" y="4353"/>
                  </a:lnTo>
                  <a:lnTo>
                    <a:pt x="4646" y="4353"/>
                  </a:lnTo>
                  <a:lnTo>
                    <a:pt x="4667" y="4395"/>
                  </a:lnTo>
                  <a:lnTo>
                    <a:pt x="4729" y="4374"/>
                  </a:lnTo>
                  <a:lnTo>
                    <a:pt x="4855" y="4395"/>
                  </a:lnTo>
                  <a:lnTo>
                    <a:pt x="4918" y="4395"/>
                  </a:lnTo>
                  <a:lnTo>
                    <a:pt x="4918" y="4311"/>
                  </a:lnTo>
                  <a:lnTo>
                    <a:pt x="4876" y="4143"/>
                  </a:lnTo>
                  <a:lnTo>
                    <a:pt x="4918" y="4060"/>
                  </a:lnTo>
                  <a:lnTo>
                    <a:pt x="5148" y="3955"/>
                  </a:lnTo>
                  <a:lnTo>
                    <a:pt x="5273" y="3955"/>
                  </a:lnTo>
                  <a:lnTo>
                    <a:pt x="5859" y="3683"/>
                  </a:lnTo>
                  <a:lnTo>
                    <a:pt x="5964" y="3662"/>
                  </a:lnTo>
                  <a:lnTo>
                    <a:pt x="6299" y="3537"/>
                  </a:lnTo>
                  <a:lnTo>
                    <a:pt x="6487" y="3474"/>
                  </a:lnTo>
                  <a:lnTo>
                    <a:pt x="6445" y="3432"/>
                  </a:lnTo>
                  <a:lnTo>
                    <a:pt x="6403" y="3327"/>
                  </a:lnTo>
                  <a:lnTo>
                    <a:pt x="6320" y="3223"/>
                  </a:lnTo>
                  <a:lnTo>
                    <a:pt x="6320" y="3160"/>
                  </a:lnTo>
                  <a:lnTo>
                    <a:pt x="6382" y="3139"/>
                  </a:lnTo>
                  <a:lnTo>
                    <a:pt x="6445" y="3035"/>
                  </a:lnTo>
                  <a:lnTo>
                    <a:pt x="6445" y="2951"/>
                  </a:lnTo>
                  <a:lnTo>
                    <a:pt x="6487" y="2888"/>
                  </a:lnTo>
                  <a:lnTo>
                    <a:pt x="6445" y="2825"/>
                  </a:lnTo>
                  <a:lnTo>
                    <a:pt x="6445" y="2742"/>
                  </a:lnTo>
                  <a:lnTo>
                    <a:pt x="6487" y="2721"/>
                  </a:lnTo>
                  <a:lnTo>
                    <a:pt x="6612" y="2616"/>
                  </a:lnTo>
                  <a:lnTo>
                    <a:pt x="6696" y="2595"/>
                  </a:lnTo>
                  <a:lnTo>
                    <a:pt x="6717" y="2511"/>
                  </a:lnTo>
                  <a:lnTo>
                    <a:pt x="6759" y="2511"/>
                  </a:lnTo>
                  <a:lnTo>
                    <a:pt x="6759" y="2470"/>
                  </a:lnTo>
                  <a:lnTo>
                    <a:pt x="6717" y="2428"/>
                  </a:lnTo>
                  <a:lnTo>
                    <a:pt x="6696" y="2386"/>
                  </a:lnTo>
                  <a:lnTo>
                    <a:pt x="6654" y="2302"/>
                  </a:lnTo>
                  <a:lnTo>
                    <a:pt x="6717" y="2281"/>
                  </a:lnTo>
                  <a:lnTo>
                    <a:pt x="6717" y="2198"/>
                  </a:lnTo>
                  <a:lnTo>
                    <a:pt x="6654" y="2114"/>
                  </a:lnTo>
                  <a:lnTo>
                    <a:pt x="6717" y="2051"/>
                  </a:lnTo>
                  <a:lnTo>
                    <a:pt x="6696" y="1967"/>
                  </a:lnTo>
                  <a:lnTo>
                    <a:pt x="6696" y="1884"/>
                  </a:lnTo>
                  <a:lnTo>
                    <a:pt x="6654" y="1779"/>
                  </a:lnTo>
                  <a:lnTo>
                    <a:pt x="6654" y="1695"/>
                  </a:lnTo>
                  <a:lnTo>
                    <a:pt x="6801" y="1570"/>
                  </a:lnTo>
                  <a:lnTo>
                    <a:pt x="6801" y="1528"/>
                  </a:lnTo>
                  <a:lnTo>
                    <a:pt x="6822" y="1486"/>
                  </a:lnTo>
                  <a:lnTo>
                    <a:pt x="6822" y="1361"/>
                  </a:lnTo>
                  <a:lnTo>
                    <a:pt x="6801" y="1277"/>
                  </a:lnTo>
                  <a:lnTo>
                    <a:pt x="6696" y="1214"/>
                  </a:lnTo>
                  <a:lnTo>
                    <a:pt x="6696" y="1151"/>
                  </a:lnTo>
                  <a:lnTo>
                    <a:pt x="6738" y="1005"/>
                  </a:lnTo>
                  <a:lnTo>
                    <a:pt x="6738" y="963"/>
                  </a:lnTo>
                  <a:lnTo>
                    <a:pt x="6696" y="942"/>
                  </a:lnTo>
                  <a:lnTo>
                    <a:pt x="6592" y="900"/>
                  </a:lnTo>
                  <a:lnTo>
                    <a:pt x="6550" y="817"/>
                  </a:lnTo>
                  <a:lnTo>
                    <a:pt x="6529" y="796"/>
                  </a:lnTo>
                  <a:lnTo>
                    <a:pt x="6508" y="712"/>
                  </a:lnTo>
                  <a:lnTo>
                    <a:pt x="6508" y="691"/>
                  </a:lnTo>
                  <a:lnTo>
                    <a:pt x="6445" y="691"/>
                  </a:lnTo>
                  <a:lnTo>
                    <a:pt x="6340" y="586"/>
                  </a:lnTo>
                  <a:lnTo>
                    <a:pt x="6299" y="503"/>
                  </a:lnTo>
                  <a:lnTo>
                    <a:pt x="6236" y="482"/>
                  </a:lnTo>
                  <a:lnTo>
                    <a:pt x="6194" y="419"/>
                  </a:lnTo>
                  <a:lnTo>
                    <a:pt x="6110" y="419"/>
                  </a:lnTo>
                  <a:lnTo>
                    <a:pt x="5859" y="335"/>
                  </a:lnTo>
                  <a:lnTo>
                    <a:pt x="5755" y="335"/>
                  </a:lnTo>
                  <a:lnTo>
                    <a:pt x="5671" y="273"/>
                  </a:lnTo>
                  <a:lnTo>
                    <a:pt x="5671" y="210"/>
                  </a:lnTo>
                  <a:lnTo>
                    <a:pt x="5587" y="168"/>
                  </a:lnTo>
                  <a:lnTo>
                    <a:pt x="5545" y="168"/>
                  </a:lnTo>
                  <a:lnTo>
                    <a:pt x="5441" y="126"/>
                  </a:lnTo>
                  <a:lnTo>
                    <a:pt x="5357" y="126"/>
                  </a:lnTo>
                  <a:lnTo>
                    <a:pt x="5169" y="22"/>
                  </a:lnTo>
                  <a:lnTo>
                    <a:pt x="5085"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 name="Google Shape;664;p45"/>
            <p:cNvSpPr/>
            <p:nvPr/>
          </p:nvSpPr>
          <p:spPr>
            <a:xfrm>
              <a:off x="3824328" y="3184365"/>
              <a:ext cx="86210" cy="81393"/>
            </a:xfrm>
            <a:custGeom>
              <a:avLst/>
              <a:gdLst/>
              <a:ahLst/>
              <a:cxnLst/>
              <a:rect l="l" t="t" r="r" b="b"/>
              <a:pathLst>
                <a:path w="7240" h="7157" extrusionOk="0">
                  <a:moveTo>
                    <a:pt x="963" y="0"/>
                  </a:moveTo>
                  <a:lnTo>
                    <a:pt x="879" y="42"/>
                  </a:lnTo>
                  <a:lnTo>
                    <a:pt x="774" y="63"/>
                  </a:lnTo>
                  <a:lnTo>
                    <a:pt x="712" y="63"/>
                  </a:lnTo>
                  <a:lnTo>
                    <a:pt x="670" y="84"/>
                  </a:lnTo>
                  <a:lnTo>
                    <a:pt x="670" y="105"/>
                  </a:lnTo>
                  <a:lnTo>
                    <a:pt x="649" y="105"/>
                  </a:lnTo>
                  <a:lnTo>
                    <a:pt x="502" y="189"/>
                  </a:lnTo>
                  <a:lnTo>
                    <a:pt x="544" y="273"/>
                  </a:lnTo>
                  <a:lnTo>
                    <a:pt x="544" y="356"/>
                  </a:lnTo>
                  <a:lnTo>
                    <a:pt x="858" y="712"/>
                  </a:lnTo>
                  <a:lnTo>
                    <a:pt x="879" y="1151"/>
                  </a:lnTo>
                  <a:lnTo>
                    <a:pt x="1046" y="1402"/>
                  </a:lnTo>
                  <a:lnTo>
                    <a:pt x="1026" y="1633"/>
                  </a:lnTo>
                  <a:lnTo>
                    <a:pt x="837" y="1863"/>
                  </a:lnTo>
                  <a:lnTo>
                    <a:pt x="942" y="1925"/>
                  </a:lnTo>
                  <a:lnTo>
                    <a:pt x="942" y="2135"/>
                  </a:lnTo>
                  <a:lnTo>
                    <a:pt x="1046" y="2260"/>
                  </a:lnTo>
                  <a:lnTo>
                    <a:pt x="1046" y="2407"/>
                  </a:lnTo>
                  <a:lnTo>
                    <a:pt x="1256" y="2783"/>
                  </a:lnTo>
                  <a:lnTo>
                    <a:pt x="1256" y="2867"/>
                  </a:lnTo>
                  <a:lnTo>
                    <a:pt x="1339" y="2972"/>
                  </a:lnTo>
                  <a:lnTo>
                    <a:pt x="1339" y="3453"/>
                  </a:lnTo>
                  <a:lnTo>
                    <a:pt x="1088" y="3871"/>
                  </a:lnTo>
                  <a:lnTo>
                    <a:pt x="1026" y="3871"/>
                  </a:lnTo>
                  <a:lnTo>
                    <a:pt x="754" y="4081"/>
                  </a:lnTo>
                  <a:lnTo>
                    <a:pt x="754" y="4227"/>
                  </a:lnTo>
                  <a:lnTo>
                    <a:pt x="440" y="4499"/>
                  </a:lnTo>
                  <a:lnTo>
                    <a:pt x="440" y="4687"/>
                  </a:lnTo>
                  <a:lnTo>
                    <a:pt x="398" y="4750"/>
                  </a:lnTo>
                  <a:lnTo>
                    <a:pt x="398" y="5210"/>
                  </a:lnTo>
                  <a:lnTo>
                    <a:pt x="230" y="5399"/>
                  </a:lnTo>
                  <a:lnTo>
                    <a:pt x="210" y="5608"/>
                  </a:lnTo>
                  <a:lnTo>
                    <a:pt x="42" y="5796"/>
                  </a:lnTo>
                  <a:lnTo>
                    <a:pt x="42" y="6006"/>
                  </a:lnTo>
                  <a:lnTo>
                    <a:pt x="21" y="6173"/>
                  </a:lnTo>
                  <a:lnTo>
                    <a:pt x="21" y="6466"/>
                  </a:lnTo>
                  <a:lnTo>
                    <a:pt x="0" y="6654"/>
                  </a:lnTo>
                  <a:lnTo>
                    <a:pt x="21" y="6696"/>
                  </a:lnTo>
                  <a:lnTo>
                    <a:pt x="105" y="6738"/>
                  </a:lnTo>
                  <a:lnTo>
                    <a:pt x="126" y="6759"/>
                  </a:lnTo>
                  <a:lnTo>
                    <a:pt x="189" y="6738"/>
                  </a:lnTo>
                  <a:lnTo>
                    <a:pt x="210" y="6654"/>
                  </a:lnTo>
                  <a:lnTo>
                    <a:pt x="398" y="6654"/>
                  </a:lnTo>
                  <a:lnTo>
                    <a:pt x="461" y="6696"/>
                  </a:lnTo>
                  <a:lnTo>
                    <a:pt x="523" y="6675"/>
                  </a:lnTo>
                  <a:lnTo>
                    <a:pt x="523" y="6591"/>
                  </a:lnTo>
                  <a:lnTo>
                    <a:pt x="712" y="6466"/>
                  </a:lnTo>
                  <a:lnTo>
                    <a:pt x="754" y="6466"/>
                  </a:lnTo>
                  <a:lnTo>
                    <a:pt x="858" y="6529"/>
                  </a:lnTo>
                  <a:lnTo>
                    <a:pt x="879" y="6529"/>
                  </a:lnTo>
                  <a:lnTo>
                    <a:pt x="921" y="6487"/>
                  </a:lnTo>
                  <a:lnTo>
                    <a:pt x="963" y="6466"/>
                  </a:lnTo>
                  <a:lnTo>
                    <a:pt x="1046" y="6529"/>
                  </a:lnTo>
                  <a:lnTo>
                    <a:pt x="1046" y="6550"/>
                  </a:lnTo>
                  <a:lnTo>
                    <a:pt x="1130" y="6571"/>
                  </a:lnTo>
                  <a:lnTo>
                    <a:pt x="1088" y="6633"/>
                  </a:lnTo>
                  <a:lnTo>
                    <a:pt x="1151" y="6654"/>
                  </a:lnTo>
                  <a:lnTo>
                    <a:pt x="1256" y="6759"/>
                  </a:lnTo>
                  <a:lnTo>
                    <a:pt x="1381" y="6801"/>
                  </a:lnTo>
                  <a:lnTo>
                    <a:pt x="1486" y="6759"/>
                  </a:lnTo>
                  <a:lnTo>
                    <a:pt x="1507" y="6759"/>
                  </a:lnTo>
                  <a:lnTo>
                    <a:pt x="1590" y="6696"/>
                  </a:lnTo>
                  <a:lnTo>
                    <a:pt x="1653" y="6696"/>
                  </a:lnTo>
                  <a:lnTo>
                    <a:pt x="1674" y="6738"/>
                  </a:lnTo>
                  <a:lnTo>
                    <a:pt x="3850" y="6738"/>
                  </a:lnTo>
                  <a:lnTo>
                    <a:pt x="3871" y="6759"/>
                  </a:lnTo>
                  <a:lnTo>
                    <a:pt x="3913" y="6863"/>
                  </a:lnTo>
                  <a:lnTo>
                    <a:pt x="3976" y="6905"/>
                  </a:lnTo>
                  <a:lnTo>
                    <a:pt x="4101" y="6968"/>
                  </a:lnTo>
                  <a:lnTo>
                    <a:pt x="4206" y="6989"/>
                  </a:lnTo>
                  <a:lnTo>
                    <a:pt x="4311" y="6968"/>
                  </a:lnTo>
                  <a:lnTo>
                    <a:pt x="4373" y="6989"/>
                  </a:lnTo>
                  <a:lnTo>
                    <a:pt x="4394" y="7052"/>
                  </a:lnTo>
                  <a:lnTo>
                    <a:pt x="4478" y="7073"/>
                  </a:lnTo>
                  <a:lnTo>
                    <a:pt x="4541" y="7010"/>
                  </a:lnTo>
                  <a:lnTo>
                    <a:pt x="4645" y="6989"/>
                  </a:lnTo>
                  <a:lnTo>
                    <a:pt x="4792" y="7010"/>
                  </a:lnTo>
                  <a:lnTo>
                    <a:pt x="4855" y="7010"/>
                  </a:lnTo>
                  <a:lnTo>
                    <a:pt x="4896" y="6947"/>
                  </a:lnTo>
                  <a:lnTo>
                    <a:pt x="4917" y="6968"/>
                  </a:lnTo>
                  <a:lnTo>
                    <a:pt x="4959" y="6968"/>
                  </a:lnTo>
                  <a:lnTo>
                    <a:pt x="5106" y="7094"/>
                  </a:lnTo>
                  <a:lnTo>
                    <a:pt x="5210" y="7115"/>
                  </a:lnTo>
                  <a:lnTo>
                    <a:pt x="5357" y="7115"/>
                  </a:lnTo>
                  <a:lnTo>
                    <a:pt x="5357" y="7073"/>
                  </a:lnTo>
                  <a:lnTo>
                    <a:pt x="5440" y="7052"/>
                  </a:lnTo>
                  <a:lnTo>
                    <a:pt x="5482" y="7073"/>
                  </a:lnTo>
                  <a:lnTo>
                    <a:pt x="5545" y="7094"/>
                  </a:lnTo>
                  <a:lnTo>
                    <a:pt x="5587" y="7073"/>
                  </a:lnTo>
                  <a:lnTo>
                    <a:pt x="5629" y="7115"/>
                  </a:lnTo>
                  <a:lnTo>
                    <a:pt x="5671" y="7115"/>
                  </a:lnTo>
                  <a:lnTo>
                    <a:pt x="5692" y="7156"/>
                  </a:lnTo>
                  <a:lnTo>
                    <a:pt x="5838" y="7156"/>
                  </a:lnTo>
                  <a:lnTo>
                    <a:pt x="6717" y="6947"/>
                  </a:lnTo>
                  <a:lnTo>
                    <a:pt x="6696" y="6843"/>
                  </a:lnTo>
                  <a:lnTo>
                    <a:pt x="6612" y="6801"/>
                  </a:lnTo>
                  <a:lnTo>
                    <a:pt x="6570" y="6738"/>
                  </a:lnTo>
                  <a:lnTo>
                    <a:pt x="6508" y="6675"/>
                  </a:lnTo>
                  <a:lnTo>
                    <a:pt x="6424" y="6633"/>
                  </a:lnTo>
                  <a:lnTo>
                    <a:pt x="6361" y="6571"/>
                  </a:lnTo>
                  <a:lnTo>
                    <a:pt x="6256" y="6424"/>
                  </a:lnTo>
                  <a:lnTo>
                    <a:pt x="6173" y="6382"/>
                  </a:lnTo>
                  <a:lnTo>
                    <a:pt x="6110" y="6319"/>
                  </a:lnTo>
                  <a:lnTo>
                    <a:pt x="6047" y="6257"/>
                  </a:lnTo>
                  <a:lnTo>
                    <a:pt x="5964" y="6152"/>
                  </a:lnTo>
                  <a:lnTo>
                    <a:pt x="5943" y="6110"/>
                  </a:lnTo>
                  <a:lnTo>
                    <a:pt x="5984" y="4164"/>
                  </a:lnTo>
                  <a:lnTo>
                    <a:pt x="7219" y="4164"/>
                  </a:lnTo>
                  <a:lnTo>
                    <a:pt x="7198" y="4122"/>
                  </a:lnTo>
                  <a:lnTo>
                    <a:pt x="7219" y="3955"/>
                  </a:lnTo>
                  <a:lnTo>
                    <a:pt x="7240" y="3913"/>
                  </a:lnTo>
                  <a:lnTo>
                    <a:pt x="7240" y="3809"/>
                  </a:lnTo>
                  <a:lnTo>
                    <a:pt x="7198" y="3704"/>
                  </a:lnTo>
                  <a:lnTo>
                    <a:pt x="7198" y="3558"/>
                  </a:lnTo>
                  <a:lnTo>
                    <a:pt x="7198" y="3348"/>
                  </a:lnTo>
                  <a:lnTo>
                    <a:pt x="7156" y="3118"/>
                  </a:lnTo>
                  <a:lnTo>
                    <a:pt x="7198" y="3097"/>
                  </a:lnTo>
                  <a:lnTo>
                    <a:pt x="7198" y="3034"/>
                  </a:lnTo>
                  <a:lnTo>
                    <a:pt x="7198" y="3013"/>
                  </a:lnTo>
                  <a:lnTo>
                    <a:pt x="7093" y="3013"/>
                  </a:lnTo>
                  <a:lnTo>
                    <a:pt x="6989" y="3034"/>
                  </a:lnTo>
                  <a:lnTo>
                    <a:pt x="6905" y="3097"/>
                  </a:lnTo>
                  <a:lnTo>
                    <a:pt x="6821" y="3118"/>
                  </a:lnTo>
                  <a:lnTo>
                    <a:pt x="6780" y="3139"/>
                  </a:lnTo>
                  <a:lnTo>
                    <a:pt x="6717" y="3118"/>
                  </a:lnTo>
                  <a:lnTo>
                    <a:pt x="6570" y="3118"/>
                  </a:lnTo>
                  <a:lnTo>
                    <a:pt x="6508" y="3097"/>
                  </a:lnTo>
                  <a:lnTo>
                    <a:pt x="6424" y="3034"/>
                  </a:lnTo>
                  <a:lnTo>
                    <a:pt x="6382" y="3034"/>
                  </a:lnTo>
                  <a:lnTo>
                    <a:pt x="6361" y="3076"/>
                  </a:lnTo>
                  <a:lnTo>
                    <a:pt x="6298" y="3097"/>
                  </a:lnTo>
                  <a:lnTo>
                    <a:pt x="6256" y="3118"/>
                  </a:lnTo>
                  <a:lnTo>
                    <a:pt x="6194" y="3118"/>
                  </a:lnTo>
                  <a:lnTo>
                    <a:pt x="6173" y="3097"/>
                  </a:lnTo>
                  <a:lnTo>
                    <a:pt x="6173" y="2972"/>
                  </a:lnTo>
                  <a:lnTo>
                    <a:pt x="6215" y="2930"/>
                  </a:lnTo>
                  <a:lnTo>
                    <a:pt x="6215" y="2909"/>
                  </a:lnTo>
                  <a:lnTo>
                    <a:pt x="6256" y="2825"/>
                  </a:lnTo>
                  <a:lnTo>
                    <a:pt x="6173" y="2783"/>
                  </a:lnTo>
                  <a:lnTo>
                    <a:pt x="6173" y="2658"/>
                  </a:lnTo>
                  <a:lnTo>
                    <a:pt x="6194" y="2616"/>
                  </a:lnTo>
                  <a:lnTo>
                    <a:pt x="6194" y="2553"/>
                  </a:lnTo>
                  <a:lnTo>
                    <a:pt x="6110" y="2490"/>
                  </a:lnTo>
                  <a:lnTo>
                    <a:pt x="6110" y="2407"/>
                  </a:lnTo>
                  <a:lnTo>
                    <a:pt x="6152" y="2344"/>
                  </a:lnTo>
                  <a:lnTo>
                    <a:pt x="6110" y="2281"/>
                  </a:lnTo>
                  <a:lnTo>
                    <a:pt x="6068" y="2260"/>
                  </a:lnTo>
                  <a:lnTo>
                    <a:pt x="6047" y="2197"/>
                  </a:lnTo>
                  <a:lnTo>
                    <a:pt x="6005" y="2177"/>
                  </a:lnTo>
                  <a:lnTo>
                    <a:pt x="6005" y="2093"/>
                  </a:lnTo>
                  <a:lnTo>
                    <a:pt x="5964" y="2051"/>
                  </a:lnTo>
                  <a:lnTo>
                    <a:pt x="5964" y="1967"/>
                  </a:lnTo>
                  <a:lnTo>
                    <a:pt x="5901" y="1925"/>
                  </a:lnTo>
                  <a:lnTo>
                    <a:pt x="5964" y="1821"/>
                  </a:lnTo>
                  <a:lnTo>
                    <a:pt x="5964" y="1612"/>
                  </a:lnTo>
                  <a:lnTo>
                    <a:pt x="5943" y="1528"/>
                  </a:lnTo>
                  <a:lnTo>
                    <a:pt x="5943" y="1507"/>
                  </a:lnTo>
                  <a:lnTo>
                    <a:pt x="5964" y="1444"/>
                  </a:lnTo>
                  <a:lnTo>
                    <a:pt x="5964" y="1361"/>
                  </a:lnTo>
                  <a:lnTo>
                    <a:pt x="5901" y="1298"/>
                  </a:lnTo>
                  <a:lnTo>
                    <a:pt x="5943" y="1193"/>
                  </a:lnTo>
                  <a:lnTo>
                    <a:pt x="5984" y="1089"/>
                  </a:lnTo>
                  <a:lnTo>
                    <a:pt x="5984" y="1005"/>
                  </a:lnTo>
                  <a:lnTo>
                    <a:pt x="5984" y="921"/>
                  </a:lnTo>
                  <a:lnTo>
                    <a:pt x="5964" y="837"/>
                  </a:lnTo>
                  <a:lnTo>
                    <a:pt x="5315" y="796"/>
                  </a:lnTo>
                  <a:lnTo>
                    <a:pt x="5273" y="733"/>
                  </a:lnTo>
                  <a:lnTo>
                    <a:pt x="5315" y="691"/>
                  </a:lnTo>
                  <a:lnTo>
                    <a:pt x="5336" y="607"/>
                  </a:lnTo>
                  <a:lnTo>
                    <a:pt x="5147" y="586"/>
                  </a:lnTo>
                  <a:lnTo>
                    <a:pt x="5147" y="628"/>
                  </a:lnTo>
                  <a:lnTo>
                    <a:pt x="4583" y="670"/>
                  </a:lnTo>
                  <a:lnTo>
                    <a:pt x="4583" y="817"/>
                  </a:lnTo>
                  <a:lnTo>
                    <a:pt x="4520" y="921"/>
                  </a:lnTo>
                  <a:lnTo>
                    <a:pt x="4478" y="942"/>
                  </a:lnTo>
                  <a:lnTo>
                    <a:pt x="4499" y="1047"/>
                  </a:lnTo>
                  <a:lnTo>
                    <a:pt x="4499" y="1214"/>
                  </a:lnTo>
                  <a:lnTo>
                    <a:pt x="4059" y="1235"/>
                  </a:lnTo>
                  <a:lnTo>
                    <a:pt x="3976" y="1298"/>
                  </a:lnTo>
                  <a:lnTo>
                    <a:pt x="3787" y="1256"/>
                  </a:lnTo>
                  <a:lnTo>
                    <a:pt x="3704" y="1235"/>
                  </a:lnTo>
                  <a:lnTo>
                    <a:pt x="3599" y="1256"/>
                  </a:lnTo>
                  <a:lnTo>
                    <a:pt x="3453" y="1256"/>
                  </a:lnTo>
                  <a:lnTo>
                    <a:pt x="3390" y="1235"/>
                  </a:lnTo>
                  <a:lnTo>
                    <a:pt x="3369" y="1026"/>
                  </a:lnTo>
                  <a:lnTo>
                    <a:pt x="3285" y="921"/>
                  </a:lnTo>
                  <a:lnTo>
                    <a:pt x="3243" y="837"/>
                  </a:lnTo>
                  <a:lnTo>
                    <a:pt x="3181" y="817"/>
                  </a:lnTo>
                  <a:lnTo>
                    <a:pt x="3181" y="733"/>
                  </a:lnTo>
                  <a:lnTo>
                    <a:pt x="3160" y="691"/>
                  </a:lnTo>
                  <a:lnTo>
                    <a:pt x="3139" y="565"/>
                  </a:lnTo>
                  <a:lnTo>
                    <a:pt x="3076" y="461"/>
                  </a:lnTo>
                  <a:lnTo>
                    <a:pt x="3076" y="377"/>
                  </a:lnTo>
                  <a:lnTo>
                    <a:pt x="3118" y="314"/>
                  </a:lnTo>
                  <a:lnTo>
                    <a:pt x="3076" y="252"/>
                  </a:lnTo>
                  <a:lnTo>
                    <a:pt x="3034" y="189"/>
                  </a:lnTo>
                  <a:lnTo>
                    <a:pt x="3034" y="105"/>
                  </a:lnTo>
                  <a:lnTo>
                    <a:pt x="3034" y="84"/>
                  </a:lnTo>
                  <a:lnTo>
                    <a:pt x="3034" y="0"/>
                  </a:lnTo>
                  <a:lnTo>
                    <a:pt x="2030" y="0"/>
                  </a:lnTo>
                  <a:lnTo>
                    <a:pt x="1821" y="42"/>
                  </a:lnTo>
                  <a:lnTo>
                    <a:pt x="1653"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5" name="Google Shape;665;p45"/>
            <p:cNvSpPr/>
            <p:nvPr/>
          </p:nvSpPr>
          <p:spPr>
            <a:xfrm>
              <a:off x="3916754" y="3249086"/>
              <a:ext cx="53834" cy="46889"/>
            </a:xfrm>
            <a:custGeom>
              <a:avLst/>
              <a:gdLst/>
              <a:ahLst/>
              <a:cxnLst/>
              <a:rect l="l" t="t" r="r" b="b"/>
              <a:pathLst>
                <a:path w="4521" h="4123" extrusionOk="0">
                  <a:moveTo>
                    <a:pt x="2679" y="1"/>
                  </a:moveTo>
                  <a:lnTo>
                    <a:pt x="2533" y="43"/>
                  </a:lnTo>
                  <a:lnTo>
                    <a:pt x="2470" y="63"/>
                  </a:lnTo>
                  <a:lnTo>
                    <a:pt x="2386" y="105"/>
                  </a:lnTo>
                  <a:lnTo>
                    <a:pt x="2219" y="210"/>
                  </a:lnTo>
                  <a:lnTo>
                    <a:pt x="2177" y="273"/>
                  </a:lnTo>
                  <a:lnTo>
                    <a:pt x="2177" y="335"/>
                  </a:lnTo>
                  <a:lnTo>
                    <a:pt x="2156" y="377"/>
                  </a:lnTo>
                  <a:lnTo>
                    <a:pt x="2177" y="440"/>
                  </a:lnTo>
                  <a:lnTo>
                    <a:pt x="2156" y="482"/>
                  </a:lnTo>
                  <a:lnTo>
                    <a:pt x="2114" y="524"/>
                  </a:lnTo>
                  <a:lnTo>
                    <a:pt x="1905" y="587"/>
                  </a:lnTo>
                  <a:lnTo>
                    <a:pt x="1570" y="838"/>
                  </a:lnTo>
                  <a:lnTo>
                    <a:pt x="1319" y="1152"/>
                  </a:lnTo>
                  <a:lnTo>
                    <a:pt x="1131" y="1403"/>
                  </a:lnTo>
                  <a:lnTo>
                    <a:pt x="963" y="1465"/>
                  </a:lnTo>
                  <a:lnTo>
                    <a:pt x="859" y="1424"/>
                  </a:lnTo>
                  <a:lnTo>
                    <a:pt x="796" y="1361"/>
                  </a:lnTo>
                  <a:lnTo>
                    <a:pt x="754" y="1361"/>
                  </a:lnTo>
                  <a:lnTo>
                    <a:pt x="733" y="1319"/>
                  </a:lnTo>
                  <a:lnTo>
                    <a:pt x="712" y="1361"/>
                  </a:lnTo>
                  <a:lnTo>
                    <a:pt x="650" y="1298"/>
                  </a:lnTo>
                  <a:lnTo>
                    <a:pt x="524" y="1319"/>
                  </a:lnTo>
                  <a:lnTo>
                    <a:pt x="419" y="1403"/>
                  </a:lnTo>
                  <a:lnTo>
                    <a:pt x="378" y="1403"/>
                  </a:lnTo>
                  <a:lnTo>
                    <a:pt x="315" y="1361"/>
                  </a:lnTo>
                  <a:lnTo>
                    <a:pt x="210" y="1298"/>
                  </a:lnTo>
                  <a:lnTo>
                    <a:pt x="64" y="1277"/>
                  </a:lnTo>
                  <a:lnTo>
                    <a:pt x="1" y="1277"/>
                  </a:lnTo>
                  <a:lnTo>
                    <a:pt x="22" y="1319"/>
                  </a:lnTo>
                  <a:lnTo>
                    <a:pt x="22" y="1382"/>
                  </a:lnTo>
                  <a:lnTo>
                    <a:pt x="22" y="1424"/>
                  </a:lnTo>
                  <a:lnTo>
                    <a:pt x="22" y="1486"/>
                  </a:lnTo>
                  <a:lnTo>
                    <a:pt x="106" y="1570"/>
                  </a:lnTo>
                  <a:lnTo>
                    <a:pt x="168" y="1591"/>
                  </a:lnTo>
                  <a:lnTo>
                    <a:pt x="231" y="1633"/>
                  </a:lnTo>
                  <a:lnTo>
                    <a:pt x="294" y="1716"/>
                  </a:lnTo>
                  <a:lnTo>
                    <a:pt x="294" y="1779"/>
                  </a:lnTo>
                  <a:lnTo>
                    <a:pt x="315" y="1800"/>
                  </a:lnTo>
                  <a:lnTo>
                    <a:pt x="378" y="1884"/>
                  </a:lnTo>
                  <a:lnTo>
                    <a:pt x="398" y="1988"/>
                  </a:lnTo>
                  <a:lnTo>
                    <a:pt x="440" y="2030"/>
                  </a:lnTo>
                  <a:lnTo>
                    <a:pt x="503" y="2114"/>
                  </a:lnTo>
                  <a:lnTo>
                    <a:pt x="545" y="2156"/>
                  </a:lnTo>
                  <a:lnTo>
                    <a:pt x="587" y="2156"/>
                  </a:lnTo>
                  <a:lnTo>
                    <a:pt x="629" y="2240"/>
                  </a:lnTo>
                  <a:lnTo>
                    <a:pt x="796" y="2512"/>
                  </a:lnTo>
                  <a:lnTo>
                    <a:pt x="901" y="2574"/>
                  </a:lnTo>
                  <a:lnTo>
                    <a:pt x="1005" y="2637"/>
                  </a:lnTo>
                  <a:lnTo>
                    <a:pt x="1047" y="2679"/>
                  </a:lnTo>
                  <a:lnTo>
                    <a:pt x="1131" y="2742"/>
                  </a:lnTo>
                  <a:lnTo>
                    <a:pt x="1131" y="2763"/>
                  </a:lnTo>
                  <a:lnTo>
                    <a:pt x="1131" y="2825"/>
                  </a:lnTo>
                  <a:lnTo>
                    <a:pt x="1152" y="2867"/>
                  </a:lnTo>
                  <a:lnTo>
                    <a:pt x="1256" y="2888"/>
                  </a:lnTo>
                  <a:lnTo>
                    <a:pt x="1340" y="2972"/>
                  </a:lnTo>
                  <a:lnTo>
                    <a:pt x="1319" y="3056"/>
                  </a:lnTo>
                  <a:lnTo>
                    <a:pt x="1340" y="3181"/>
                  </a:lnTo>
                  <a:lnTo>
                    <a:pt x="1340" y="3265"/>
                  </a:lnTo>
                  <a:lnTo>
                    <a:pt x="1382" y="3369"/>
                  </a:lnTo>
                  <a:lnTo>
                    <a:pt x="1487" y="3453"/>
                  </a:lnTo>
                  <a:lnTo>
                    <a:pt x="1549" y="3558"/>
                  </a:lnTo>
                  <a:lnTo>
                    <a:pt x="1675" y="3579"/>
                  </a:lnTo>
                  <a:lnTo>
                    <a:pt x="1759" y="3558"/>
                  </a:lnTo>
                  <a:lnTo>
                    <a:pt x="1884" y="3600"/>
                  </a:lnTo>
                  <a:lnTo>
                    <a:pt x="1968" y="3600"/>
                  </a:lnTo>
                  <a:lnTo>
                    <a:pt x="2093" y="3683"/>
                  </a:lnTo>
                  <a:lnTo>
                    <a:pt x="2156" y="3683"/>
                  </a:lnTo>
                  <a:lnTo>
                    <a:pt x="2198" y="3725"/>
                  </a:lnTo>
                  <a:lnTo>
                    <a:pt x="2198" y="3788"/>
                  </a:lnTo>
                  <a:lnTo>
                    <a:pt x="2261" y="3830"/>
                  </a:lnTo>
                  <a:lnTo>
                    <a:pt x="2303" y="3893"/>
                  </a:lnTo>
                  <a:lnTo>
                    <a:pt x="2491" y="3872"/>
                  </a:lnTo>
                  <a:lnTo>
                    <a:pt x="2616" y="3893"/>
                  </a:lnTo>
                  <a:lnTo>
                    <a:pt x="2679" y="3976"/>
                  </a:lnTo>
                  <a:lnTo>
                    <a:pt x="2742" y="3976"/>
                  </a:lnTo>
                  <a:lnTo>
                    <a:pt x="2888" y="4018"/>
                  </a:lnTo>
                  <a:lnTo>
                    <a:pt x="2909" y="4039"/>
                  </a:lnTo>
                  <a:lnTo>
                    <a:pt x="3014" y="4018"/>
                  </a:lnTo>
                  <a:lnTo>
                    <a:pt x="3160" y="3997"/>
                  </a:lnTo>
                  <a:lnTo>
                    <a:pt x="3349" y="4039"/>
                  </a:lnTo>
                  <a:lnTo>
                    <a:pt x="3453" y="4123"/>
                  </a:lnTo>
                  <a:lnTo>
                    <a:pt x="4081" y="3474"/>
                  </a:lnTo>
                  <a:lnTo>
                    <a:pt x="4081" y="3286"/>
                  </a:lnTo>
                  <a:lnTo>
                    <a:pt x="4102" y="3202"/>
                  </a:lnTo>
                  <a:lnTo>
                    <a:pt x="4144" y="3056"/>
                  </a:lnTo>
                  <a:lnTo>
                    <a:pt x="4165" y="2972"/>
                  </a:lnTo>
                  <a:lnTo>
                    <a:pt x="4144" y="2867"/>
                  </a:lnTo>
                  <a:lnTo>
                    <a:pt x="4165" y="2784"/>
                  </a:lnTo>
                  <a:lnTo>
                    <a:pt x="4248" y="2784"/>
                  </a:lnTo>
                  <a:lnTo>
                    <a:pt x="4269" y="2742"/>
                  </a:lnTo>
                  <a:lnTo>
                    <a:pt x="4374" y="2637"/>
                  </a:lnTo>
                  <a:lnTo>
                    <a:pt x="4458" y="2532"/>
                  </a:lnTo>
                  <a:lnTo>
                    <a:pt x="4416" y="2449"/>
                  </a:lnTo>
                  <a:lnTo>
                    <a:pt x="4374" y="2407"/>
                  </a:lnTo>
                  <a:lnTo>
                    <a:pt x="4374" y="2302"/>
                  </a:lnTo>
                  <a:lnTo>
                    <a:pt x="4416" y="2240"/>
                  </a:lnTo>
                  <a:lnTo>
                    <a:pt x="4395" y="2135"/>
                  </a:lnTo>
                  <a:lnTo>
                    <a:pt x="4290" y="2051"/>
                  </a:lnTo>
                  <a:lnTo>
                    <a:pt x="4290" y="2009"/>
                  </a:lnTo>
                  <a:lnTo>
                    <a:pt x="4374" y="1988"/>
                  </a:lnTo>
                  <a:lnTo>
                    <a:pt x="4374" y="1842"/>
                  </a:lnTo>
                  <a:lnTo>
                    <a:pt x="4374" y="1737"/>
                  </a:lnTo>
                  <a:lnTo>
                    <a:pt x="4479" y="1696"/>
                  </a:lnTo>
                  <a:lnTo>
                    <a:pt x="4500" y="1612"/>
                  </a:lnTo>
                  <a:lnTo>
                    <a:pt x="4416" y="1612"/>
                  </a:lnTo>
                  <a:lnTo>
                    <a:pt x="4374" y="1570"/>
                  </a:lnTo>
                  <a:lnTo>
                    <a:pt x="4416" y="1465"/>
                  </a:lnTo>
                  <a:lnTo>
                    <a:pt x="4458" y="1298"/>
                  </a:lnTo>
                  <a:lnTo>
                    <a:pt x="4500" y="1214"/>
                  </a:lnTo>
                  <a:lnTo>
                    <a:pt x="4500" y="1152"/>
                  </a:lnTo>
                  <a:lnTo>
                    <a:pt x="4479" y="1068"/>
                  </a:lnTo>
                  <a:lnTo>
                    <a:pt x="4500" y="984"/>
                  </a:lnTo>
                  <a:lnTo>
                    <a:pt x="4479" y="900"/>
                  </a:lnTo>
                  <a:lnTo>
                    <a:pt x="4520" y="796"/>
                  </a:lnTo>
                  <a:lnTo>
                    <a:pt x="4520" y="733"/>
                  </a:lnTo>
                  <a:lnTo>
                    <a:pt x="4395" y="691"/>
                  </a:lnTo>
                  <a:lnTo>
                    <a:pt x="4353" y="628"/>
                  </a:lnTo>
                  <a:lnTo>
                    <a:pt x="4248" y="545"/>
                  </a:lnTo>
                  <a:lnTo>
                    <a:pt x="4060" y="545"/>
                  </a:lnTo>
                  <a:lnTo>
                    <a:pt x="3956" y="524"/>
                  </a:lnTo>
                  <a:lnTo>
                    <a:pt x="3851" y="377"/>
                  </a:lnTo>
                  <a:lnTo>
                    <a:pt x="3683" y="273"/>
                  </a:lnTo>
                  <a:lnTo>
                    <a:pt x="3537" y="252"/>
                  </a:lnTo>
                  <a:lnTo>
                    <a:pt x="3474" y="315"/>
                  </a:lnTo>
                  <a:lnTo>
                    <a:pt x="3432" y="335"/>
                  </a:lnTo>
                  <a:lnTo>
                    <a:pt x="3411" y="252"/>
                  </a:lnTo>
                  <a:lnTo>
                    <a:pt x="3328" y="252"/>
                  </a:lnTo>
                  <a:lnTo>
                    <a:pt x="3119" y="231"/>
                  </a:lnTo>
                  <a:lnTo>
                    <a:pt x="3098" y="43"/>
                  </a:lnTo>
                  <a:lnTo>
                    <a:pt x="3035" y="43"/>
                  </a:lnTo>
                  <a:lnTo>
                    <a:pt x="2909" y="22"/>
                  </a:lnTo>
                  <a:lnTo>
                    <a:pt x="2847" y="43"/>
                  </a:lnTo>
                  <a:lnTo>
                    <a:pt x="2826"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6" name="Google Shape;666;p45"/>
            <p:cNvSpPr/>
            <p:nvPr/>
          </p:nvSpPr>
          <p:spPr>
            <a:xfrm>
              <a:off x="3879638" y="3263609"/>
              <a:ext cx="64539" cy="61639"/>
            </a:xfrm>
            <a:custGeom>
              <a:avLst/>
              <a:gdLst/>
              <a:ahLst/>
              <a:cxnLst/>
              <a:rect l="l" t="t" r="r" b="b"/>
              <a:pathLst>
                <a:path w="5420" h="5420" extrusionOk="0">
                  <a:moveTo>
                    <a:pt x="3118" y="0"/>
                  </a:moveTo>
                  <a:lnTo>
                    <a:pt x="3013" y="21"/>
                  </a:lnTo>
                  <a:lnTo>
                    <a:pt x="2825" y="105"/>
                  </a:lnTo>
                  <a:lnTo>
                    <a:pt x="2762" y="147"/>
                  </a:lnTo>
                  <a:lnTo>
                    <a:pt x="2679" y="126"/>
                  </a:lnTo>
                  <a:lnTo>
                    <a:pt x="2658" y="105"/>
                  </a:lnTo>
                  <a:lnTo>
                    <a:pt x="2511" y="105"/>
                  </a:lnTo>
                  <a:lnTo>
                    <a:pt x="2407" y="230"/>
                  </a:lnTo>
                  <a:lnTo>
                    <a:pt x="2281" y="356"/>
                  </a:lnTo>
                  <a:lnTo>
                    <a:pt x="2093" y="502"/>
                  </a:lnTo>
                  <a:lnTo>
                    <a:pt x="2051" y="502"/>
                  </a:lnTo>
                  <a:lnTo>
                    <a:pt x="2072" y="419"/>
                  </a:lnTo>
                  <a:lnTo>
                    <a:pt x="2093" y="356"/>
                  </a:lnTo>
                  <a:lnTo>
                    <a:pt x="2051" y="335"/>
                  </a:lnTo>
                  <a:lnTo>
                    <a:pt x="2030" y="251"/>
                  </a:lnTo>
                  <a:lnTo>
                    <a:pt x="1988" y="230"/>
                  </a:lnTo>
                  <a:lnTo>
                    <a:pt x="1883" y="230"/>
                  </a:lnTo>
                  <a:lnTo>
                    <a:pt x="1716" y="293"/>
                  </a:lnTo>
                  <a:lnTo>
                    <a:pt x="1151" y="419"/>
                  </a:lnTo>
                  <a:lnTo>
                    <a:pt x="733" y="419"/>
                  </a:lnTo>
                  <a:lnTo>
                    <a:pt x="628" y="2490"/>
                  </a:lnTo>
                  <a:lnTo>
                    <a:pt x="105" y="2490"/>
                  </a:lnTo>
                  <a:lnTo>
                    <a:pt x="0" y="4310"/>
                  </a:lnTo>
                  <a:lnTo>
                    <a:pt x="210" y="4436"/>
                  </a:lnTo>
                  <a:lnTo>
                    <a:pt x="272" y="4624"/>
                  </a:lnTo>
                  <a:lnTo>
                    <a:pt x="419" y="4938"/>
                  </a:lnTo>
                  <a:lnTo>
                    <a:pt x="398" y="5105"/>
                  </a:lnTo>
                  <a:lnTo>
                    <a:pt x="314" y="5273"/>
                  </a:lnTo>
                  <a:lnTo>
                    <a:pt x="314" y="5377"/>
                  </a:lnTo>
                  <a:lnTo>
                    <a:pt x="482" y="5357"/>
                  </a:lnTo>
                  <a:lnTo>
                    <a:pt x="628" y="5419"/>
                  </a:lnTo>
                  <a:lnTo>
                    <a:pt x="712" y="5357"/>
                  </a:lnTo>
                  <a:lnTo>
                    <a:pt x="879" y="5377"/>
                  </a:lnTo>
                  <a:lnTo>
                    <a:pt x="942" y="5294"/>
                  </a:lnTo>
                  <a:lnTo>
                    <a:pt x="1088" y="5273"/>
                  </a:lnTo>
                  <a:lnTo>
                    <a:pt x="1193" y="5210"/>
                  </a:lnTo>
                  <a:lnTo>
                    <a:pt x="1235" y="5126"/>
                  </a:lnTo>
                  <a:lnTo>
                    <a:pt x="1423" y="5043"/>
                  </a:lnTo>
                  <a:lnTo>
                    <a:pt x="1528" y="4938"/>
                  </a:lnTo>
                  <a:lnTo>
                    <a:pt x="1611" y="4708"/>
                  </a:lnTo>
                  <a:lnTo>
                    <a:pt x="1758" y="4582"/>
                  </a:lnTo>
                  <a:lnTo>
                    <a:pt x="1925" y="4540"/>
                  </a:lnTo>
                  <a:lnTo>
                    <a:pt x="2093" y="4603"/>
                  </a:lnTo>
                  <a:lnTo>
                    <a:pt x="2155" y="4645"/>
                  </a:lnTo>
                  <a:lnTo>
                    <a:pt x="2239" y="4687"/>
                  </a:lnTo>
                  <a:lnTo>
                    <a:pt x="2448" y="4771"/>
                  </a:lnTo>
                  <a:lnTo>
                    <a:pt x="2511" y="4771"/>
                  </a:lnTo>
                  <a:lnTo>
                    <a:pt x="2616" y="4812"/>
                  </a:lnTo>
                  <a:lnTo>
                    <a:pt x="2762" y="4771"/>
                  </a:lnTo>
                  <a:lnTo>
                    <a:pt x="2888" y="4771"/>
                  </a:lnTo>
                  <a:lnTo>
                    <a:pt x="2992" y="4750"/>
                  </a:lnTo>
                  <a:lnTo>
                    <a:pt x="3013" y="4812"/>
                  </a:lnTo>
                  <a:lnTo>
                    <a:pt x="3097" y="4854"/>
                  </a:lnTo>
                  <a:lnTo>
                    <a:pt x="3223" y="4750"/>
                  </a:lnTo>
                  <a:lnTo>
                    <a:pt x="3202" y="4729"/>
                  </a:lnTo>
                  <a:lnTo>
                    <a:pt x="3223" y="4624"/>
                  </a:lnTo>
                  <a:lnTo>
                    <a:pt x="3223" y="4540"/>
                  </a:lnTo>
                  <a:lnTo>
                    <a:pt x="3285" y="4499"/>
                  </a:lnTo>
                  <a:lnTo>
                    <a:pt x="3285" y="4331"/>
                  </a:lnTo>
                  <a:lnTo>
                    <a:pt x="3327" y="4227"/>
                  </a:lnTo>
                  <a:lnTo>
                    <a:pt x="3432" y="4206"/>
                  </a:lnTo>
                  <a:lnTo>
                    <a:pt x="3515" y="4164"/>
                  </a:lnTo>
                  <a:lnTo>
                    <a:pt x="3599" y="4164"/>
                  </a:lnTo>
                  <a:lnTo>
                    <a:pt x="3641" y="4101"/>
                  </a:lnTo>
                  <a:lnTo>
                    <a:pt x="3662" y="4080"/>
                  </a:lnTo>
                  <a:lnTo>
                    <a:pt x="3704" y="3996"/>
                  </a:lnTo>
                  <a:lnTo>
                    <a:pt x="3767" y="3955"/>
                  </a:lnTo>
                  <a:lnTo>
                    <a:pt x="3850" y="3913"/>
                  </a:lnTo>
                  <a:lnTo>
                    <a:pt x="3871" y="3871"/>
                  </a:lnTo>
                  <a:lnTo>
                    <a:pt x="3955" y="3850"/>
                  </a:lnTo>
                  <a:lnTo>
                    <a:pt x="3955" y="3766"/>
                  </a:lnTo>
                  <a:lnTo>
                    <a:pt x="3934" y="3704"/>
                  </a:lnTo>
                  <a:lnTo>
                    <a:pt x="3955" y="3578"/>
                  </a:lnTo>
                  <a:lnTo>
                    <a:pt x="4080" y="3369"/>
                  </a:lnTo>
                  <a:lnTo>
                    <a:pt x="4185" y="3327"/>
                  </a:lnTo>
                  <a:lnTo>
                    <a:pt x="4248" y="3327"/>
                  </a:lnTo>
                  <a:lnTo>
                    <a:pt x="4290" y="3264"/>
                  </a:lnTo>
                  <a:lnTo>
                    <a:pt x="4373" y="3243"/>
                  </a:lnTo>
                  <a:lnTo>
                    <a:pt x="4394" y="3180"/>
                  </a:lnTo>
                  <a:lnTo>
                    <a:pt x="4457" y="3139"/>
                  </a:lnTo>
                  <a:lnTo>
                    <a:pt x="4541" y="3076"/>
                  </a:lnTo>
                  <a:lnTo>
                    <a:pt x="4645" y="2971"/>
                  </a:lnTo>
                  <a:lnTo>
                    <a:pt x="4771" y="2950"/>
                  </a:lnTo>
                  <a:lnTo>
                    <a:pt x="4792" y="2971"/>
                  </a:lnTo>
                  <a:lnTo>
                    <a:pt x="4855" y="2950"/>
                  </a:lnTo>
                  <a:lnTo>
                    <a:pt x="4959" y="2950"/>
                  </a:lnTo>
                  <a:lnTo>
                    <a:pt x="5022" y="2867"/>
                  </a:lnTo>
                  <a:lnTo>
                    <a:pt x="5106" y="2867"/>
                  </a:lnTo>
                  <a:lnTo>
                    <a:pt x="5127" y="2762"/>
                  </a:lnTo>
                  <a:lnTo>
                    <a:pt x="5127" y="2720"/>
                  </a:lnTo>
                  <a:lnTo>
                    <a:pt x="5189" y="2657"/>
                  </a:lnTo>
                  <a:lnTo>
                    <a:pt x="5294" y="2657"/>
                  </a:lnTo>
                  <a:lnTo>
                    <a:pt x="5336" y="2616"/>
                  </a:lnTo>
                  <a:lnTo>
                    <a:pt x="5420" y="2616"/>
                  </a:lnTo>
                  <a:lnTo>
                    <a:pt x="5378" y="2553"/>
                  </a:lnTo>
                  <a:lnTo>
                    <a:pt x="5315" y="2511"/>
                  </a:lnTo>
                  <a:lnTo>
                    <a:pt x="5315" y="2448"/>
                  </a:lnTo>
                  <a:lnTo>
                    <a:pt x="5273" y="2406"/>
                  </a:lnTo>
                  <a:lnTo>
                    <a:pt x="5210" y="2406"/>
                  </a:lnTo>
                  <a:lnTo>
                    <a:pt x="5085" y="2323"/>
                  </a:lnTo>
                  <a:lnTo>
                    <a:pt x="5001" y="2323"/>
                  </a:lnTo>
                  <a:lnTo>
                    <a:pt x="4876" y="2281"/>
                  </a:lnTo>
                  <a:lnTo>
                    <a:pt x="4792" y="2302"/>
                  </a:lnTo>
                  <a:lnTo>
                    <a:pt x="4666" y="2281"/>
                  </a:lnTo>
                  <a:lnTo>
                    <a:pt x="4604" y="2176"/>
                  </a:lnTo>
                  <a:lnTo>
                    <a:pt x="4499" y="2092"/>
                  </a:lnTo>
                  <a:lnTo>
                    <a:pt x="4457" y="1988"/>
                  </a:lnTo>
                  <a:lnTo>
                    <a:pt x="4457" y="1904"/>
                  </a:lnTo>
                  <a:lnTo>
                    <a:pt x="4436" y="1779"/>
                  </a:lnTo>
                  <a:lnTo>
                    <a:pt x="4457" y="1695"/>
                  </a:lnTo>
                  <a:lnTo>
                    <a:pt x="4373" y="1611"/>
                  </a:lnTo>
                  <a:lnTo>
                    <a:pt x="4269" y="1590"/>
                  </a:lnTo>
                  <a:lnTo>
                    <a:pt x="4248" y="1548"/>
                  </a:lnTo>
                  <a:lnTo>
                    <a:pt x="4248" y="1486"/>
                  </a:lnTo>
                  <a:lnTo>
                    <a:pt x="4248" y="1465"/>
                  </a:lnTo>
                  <a:lnTo>
                    <a:pt x="4164" y="1402"/>
                  </a:lnTo>
                  <a:lnTo>
                    <a:pt x="4122" y="1360"/>
                  </a:lnTo>
                  <a:lnTo>
                    <a:pt x="4018" y="1297"/>
                  </a:lnTo>
                  <a:lnTo>
                    <a:pt x="3913" y="1235"/>
                  </a:lnTo>
                  <a:lnTo>
                    <a:pt x="3746" y="963"/>
                  </a:lnTo>
                  <a:lnTo>
                    <a:pt x="3704" y="879"/>
                  </a:lnTo>
                  <a:lnTo>
                    <a:pt x="3662" y="879"/>
                  </a:lnTo>
                  <a:lnTo>
                    <a:pt x="3620" y="837"/>
                  </a:lnTo>
                  <a:lnTo>
                    <a:pt x="3557" y="753"/>
                  </a:lnTo>
                  <a:lnTo>
                    <a:pt x="3515" y="711"/>
                  </a:lnTo>
                  <a:lnTo>
                    <a:pt x="3495" y="607"/>
                  </a:lnTo>
                  <a:lnTo>
                    <a:pt x="3432" y="523"/>
                  </a:lnTo>
                  <a:lnTo>
                    <a:pt x="3411" y="502"/>
                  </a:lnTo>
                  <a:lnTo>
                    <a:pt x="3411" y="439"/>
                  </a:lnTo>
                  <a:lnTo>
                    <a:pt x="3348" y="356"/>
                  </a:lnTo>
                  <a:lnTo>
                    <a:pt x="3285" y="314"/>
                  </a:lnTo>
                  <a:lnTo>
                    <a:pt x="3223" y="293"/>
                  </a:lnTo>
                  <a:lnTo>
                    <a:pt x="3139" y="209"/>
                  </a:lnTo>
                  <a:lnTo>
                    <a:pt x="3139" y="147"/>
                  </a:lnTo>
                  <a:lnTo>
                    <a:pt x="3139" y="105"/>
                  </a:lnTo>
                  <a:lnTo>
                    <a:pt x="3139" y="42"/>
                  </a:lnTo>
                  <a:lnTo>
                    <a:pt x="3118"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 name="Google Shape;667;p45"/>
            <p:cNvSpPr/>
            <p:nvPr/>
          </p:nvSpPr>
          <p:spPr>
            <a:xfrm>
              <a:off x="3824578" y="3257889"/>
              <a:ext cx="92188" cy="82826"/>
            </a:xfrm>
            <a:custGeom>
              <a:avLst/>
              <a:gdLst/>
              <a:ahLst/>
              <a:cxnLst/>
              <a:rect l="l" t="t" r="r" b="b"/>
              <a:pathLst>
                <a:path w="7742" h="7283" extrusionOk="0">
                  <a:moveTo>
                    <a:pt x="691" y="1"/>
                  </a:moveTo>
                  <a:lnTo>
                    <a:pt x="502" y="126"/>
                  </a:lnTo>
                  <a:lnTo>
                    <a:pt x="502" y="210"/>
                  </a:lnTo>
                  <a:lnTo>
                    <a:pt x="440" y="231"/>
                  </a:lnTo>
                  <a:lnTo>
                    <a:pt x="377" y="189"/>
                  </a:lnTo>
                  <a:lnTo>
                    <a:pt x="189" y="189"/>
                  </a:lnTo>
                  <a:lnTo>
                    <a:pt x="168" y="273"/>
                  </a:lnTo>
                  <a:lnTo>
                    <a:pt x="105" y="294"/>
                  </a:lnTo>
                  <a:lnTo>
                    <a:pt x="84" y="273"/>
                  </a:lnTo>
                  <a:lnTo>
                    <a:pt x="0" y="231"/>
                  </a:lnTo>
                  <a:lnTo>
                    <a:pt x="21" y="733"/>
                  </a:lnTo>
                  <a:lnTo>
                    <a:pt x="377" y="1068"/>
                  </a:lnTo>
                  <a:lnTo>
                    <a:pt x="544" y="1382"/>
                  </a:lnTo>
                  <a:lnTo>
                    <a:pt x="837" y="2051"/>
                  </a:lnTo>
                  <a:lnTo>
                    <a:pt x="858" y="2302"/>
                  </a:lnTo>
                  <a:lnTo>
                    <a:pt x="1151" y="2700"/>
                  </a:lnTo>
                  <a:lnTo>
                    <a:pt x="1151" y="2847"/>
                  </a:lnTo>
                  <a:lnTo>
                    <a:pt x="1465" y="3307"/>
                  </a:lnTo>
                  <a:lnTo>
                    <a:pt x="1465" y="3537"/>
                  </a:lnTo>
                  <a:lnTo>
                    <a:pt x="1381" y="3579"/>
                  </a:lnTo>
                  <a:lnTo>
                    <a:pt x="1465" y="3872"/>
                  </a:lnTo>
                  <a:lnTo>
                    <a:pt x="1486" y="4311"/>
                  </a:lnTo>
                  <a:lnTo>
                    <a:pt x="1674" y="4751"/>
                  </a:lnTo>
                  <a:lnTo>
                    <a:pt x="1653" y="5023"/>
                  </a:lnTo>
                  <a:lnTo>
                    <a:pt x="1695" y="5190"/>
                  </a:lnTo>
                  <a:lnTo>
                    <a:pt x="1632" y="5232"/>
                  </a:lnTo>
                  <a:lnTo>
                    <a:pt x="1674" y="5315"/>
                  </a:lnTo>
                  <a:lnTo>
                    <a:pt x="1737" y="5629"/>
                  </a:lnTo>
                  <a:lnTo>
                    <a:pt x="1800" y="5650"/>
                  </a:lnTo>
                  <a:lnTo>
                    <a:pt x="1862" y="5755"/>
                  </a:lnTo>
                  <a:lnTo>
                    <a:pt x="1800" y="5797"/>
                  </a:lnTo>
                  <a:lnTo>
                    <a:pt x="1800" y="5943"/>
                  </a:lnTo>
                  <a:lnTo>
                    <a:pt x="1883" y="6027"/>
                  </a:lnTo>
                  <a:lnTo>
                    <a:pt x="1904" y="6257"/>
                  </a:lnTo>
                  <a:lnTo>
                    <a:pt x="2009" y="6383"/>
                  </a:lnTo>
                  <a:lnTo>
                    <a:pt x="2155" y="6676"/>
                  </a:lnTo>
                  <a:lnTo>
                    <a:pt x="2281" y="6801"/>
                  </a:lnTo>
                  <a:lnTo>
                    <a:pt x="2302" y="6885"/>
                  </a:lnTo>
                  <a:lnTo>
                    <a:pt x="2511" y="7031"/>
                  </a:lnTo>
                  <a:lnTo>
                    <a:pt x="2595" y="6989"/>
                  </a:lnTo>
                  <a:lnTo>
                    <a:pt x="2720" y="6968"/>
                  </a:lnTo>
                  <a:lnTo>
                    <a:pt x="2720" y="6885"/>
                  </a:lnTo>
                  <a:lnTo>
                    <a:pt x="2678" y="6843"/>
                  </a:lnTo>
                  <a:lnTo>
                    <a:pt x="2720" y="6759"/>
                  </a:lnTo>
                  <a:lnTo>
                    <a:pt x="2888" y="6696"/>
                  </a:lnTo>
                  <a:lnTo>
                    <a:pt x="2930" y="6801"/>
                  </a:lnTo>
                  <a:lnTo>
                    <a:pt x="3055" y="6822"/>
                  </a:lnTo>
                  <a:lnTo>
                    <a:pt x="3013" y="6927"/>
                  </a:lnTo>
                  <a:lnTo>
                    <a:pt x="3097" y="7115"/>
                  </a:lnTo>
                  <a:lnTo>
                    <a:pt x="3264" y="7136"/>
                  </a:lnTo>
                  <a:lnTo>
                    <a:pt x="3411" y="7220"/>
                  </a:lnTo>
                  <a:lnTo>
                    <a:pt x="3515" y="7199"/>
                  </a:lnTo>
                  <a:lnTo>
                    <a:pt x="3557" y="7220"/>
                  </a:lnTo>
                  <a:lnTo>
                    <a:pt x="3662" y="7240"/>
                  </a:lnTo>
                  <a:lnTo>
                    <a:pt x="3725" y="7199"/>
                  </a:lnTo>
                  <a:lnTo>
                    <a:pt x="3787" y="7199"/>
                  </a:lnTo>
                  <a:lnTo>
                    <a:pt x="3850" y="7282"/>
                  </a:lnTo>
                  <a:lnTo>
                    <a:pt x="3976" y="7282"/>
                  </a:lnTo>
                  <a:lnTo>
                    <a:pt x="3997" y="7178"/>
                  </a:lnTo>
                  <a:lnTo>
                    <a:pt x="4038" y="7115"/>
                  </a:lnTo>
                  <a:lnTo>
                    <a:pt x="4101" y="7094"/>
                  </a:lnTo>
                  <a:lnTo>
                    <a:pt x="4164" y="6968"/>
                  </a:lnTo>
                  <a:lnTo>
                    <a:pt x="4310" y="6885"/>
                  </a:lnTo>
                  <a:lnTo>
                    <a:pt x="4499" y="6906"/>
                  </a:lnTo>
                  <a:lnTo>
                    <a:pt x="4562" y="6906"/>
                  </a:lnTo>
                  <a:lnTo>
                    <a:pt x="4624" y="4813"/>
                  </a:lnTo>
                  <a:lnTo>
                    <a:pt x="4729" y="2993"/>
                  </a:lnTo>
                  <a:lnTo>
                    <a:pt x="5252" y="2993"/>
                  </a:lnTo>
                  <a:lnTo>
                    <a:pt x="5357" y="922"/>
                  </a:lnTo>
                  <a:lnTo>
                    <a:pt x="5775" y="922"/>
                  </a:lnTo>
                  <a:lnTo>
                    <a:pt x="6340" y="796"/>
                  </a:lnTo>
                  <a:lnTo>
                    <a:pt x="6507" y="733"/>
                  </a:lnTo>
                  <a:lnTo>
                    <a:pt x="6612" y="733"/>
                  </a:lnTo>
                  <a:lnTo>
                    <a:pt x="6654" y="754"/>
                  </a:lnTo>
                  <a:lnTo>
                    <a:pt x="6675" y="838"/>
                  </a:lnTo>
                  <a:lnTo>
                    <a:pt x="6717" y="859"/>
                  </a:lnTo>
                  <a:lnTo>
                    <a:pt x="6696" y="922"/>
                  </a:lnTo>
                  <a:lnTo>
                    <a:pt x="6675" y="1005"/>
                  </a:lnTo>
                  <a:lnTo>
                    <a:pt x="6717" y="1005"/>
                  </a:lnTo>
                  <a:lnTo>
                    <a:pt x="6905" y="859"/>
                  </a:lnTo>
                  <a:lnTo>
                    <a:pt x="7031" y="733"/>
                  </a:lnTo>
                  <a:lnTo>
                    <a:pt x="7135" y="608"/>
                  </a:lnTo>
                  <a:lnTo>
                    <a:pt x="7282" y="608"/>
                  </a:lnTo>
                  <a:lnTo>
                    <a:pt x="7303" y="629"/>
                  </a:lnTo>
                  <a:lnTo>
                    <a:pt x="7386" y="650"/>
                  </a:lnTo>
                  <a:lnTo>
                    <a:pt x="7449" y="608"/>
                  </a:lnTo>
                  <a:lnTo>
                    <a:pt x="7637" y="524"/>
                  </a:lnTo>
                  <a:lnTo>
                    <a:pt x="7742" y="503"/>
                  </a:lnTo>
                  <a:lnTo>
                    <a:pt x="7658" y="398"/>
                  </a:lnTo>
                  <a:lnTo>
                    <a:pt x="7637" y="398"/>
                  </a:lnTo>
                  <a:lnTo>
                    <a:pt x="7616" y="378"/>
                  </a:lnTo>
                  <a:lnTo>
                    <a:pt x="7533" y="378"/>
                  </a:lnTo>
                  <a:lnTo>
                    <a:pt x="7512" y="336"/>
                  </a:lnTo>
                  <a:lnTo>
                    <a:pt x="7491" y="336"/>
                  </a:lnTo>
                  <a:lnTo>
                    <a:pt x="7449" y="315"/>
                  </a:lnTo>
                  <a:lnTo>
                    <a:pt x="7323" y="378"/>
                  </a:lnTo>
                  <a:lnTo>
                    <a:pt x="7240" y="336"/>
                  </a:lnTo>
                  <a:lnTo>
                    <a:pt x="6696" y="482"/>
                  </a:lnTo>
                  <a:lnTo>
                    <a:pt x="5817" y="691"/>
                  </a:lnTo>
                  <a:lnTo>
                    <a:pt x="5671" y="691"/>
                  </a:lnTo>
                  <a:lnTo>
                    <a:pt x="5650" y="650"/>
                  </a:lnTo>
                  <a:lnTo>
                    <a:pt x="5608" y="650"/>
                  </a:lnTo>
                  <a:lnTo>
                    <a:pt x="5566" y="608"/>
                  </a:lnTo>
                  <a:lnTo>
                    <a:pt x="5524" y="629"/>
                  </a:lnTo>
                  <a:lnTo>
                    <a:pt x="5461" y="608"/>
                  </a:lnTo>
                  <a:lnTo>
                    <a:pt x="5419" y="587"/>
                  </a:lnTo>
                  <a:lnTo>
                    <a:pt x="5336" y="608"/>
                  </a:lnTo>
                  <a:lnTo>
                    <a:pt x="5336" y="650"/>
                  </a:lnTo>
                  <a:lnTo>
                    <a:pt x="5189" y="650"/>
                  </a:lnTo>
                  <a:lnTo>
                    <a:pt x="5085" y="629"/>
                  </a:lnTo>
                  <a:lnTo>
                    <a:pt x="4938" y="503"/>
                  </a:lnTo>
                  <a:lnTo>
                    <a:pt x="4896" y="503"/>
                  </a:lnTo>
                  <a:lnTo>
                    <a:pt x="4875" y="482"/>
                  </a:lnTo>
                  <a:lnTo>
                    <a:pt x="4834" y="545"/>
                  </a:lnTo>
                  <a:lnTo>
                    <a:pt x="4771" y="545"/>
                  </a:lnTo>
                  <a:lnTo>
                    <a:pt x="4624" y="524"/>
                  </a:lnTo>
                  <a:lnTo>
                    <a:pt x="4520" y="545"/>
                  </a:lnTo>
                  <a:lnTo>
                    <a:pt x="4457" y="608"/>
                  </a:lnTo>
                  <a:lnTo>
                    <a:pt x="4373" y="587"/>
                  </a:lnTo>
                  <a:lnTo>
                    <a:pt x="4352" y="524"/>
                  </a:lnTo>
                  <a:lnTo>
                    <a:pt x="4290" y="503"/>
                  </a:lnTo>
                  <a:lnTo>
                    <a:pt x="4185" y="524"/>
                  </a:lnTo>
                  <a:lnTo>
                    <a:pt x="4080" y="503"/>
                  </a:lnTo>
                  <a:lnTo>
                    <a:pt x="3955" y="440"/>
                  </a:lnTo>
                  <a:lnTo>
                    <a:pt x="3892" y="398"/>
                  </a:lnTo>
                  <a:lnTo>
                    <a:pt x="3850" y="294"/>
                  </a:lnTo>
                  <a:lnTo>
                    <a:pt x="3829" y="273"/>
                  </a:lnTo>
                  <a:lnTo>
                    <a:pt x="1653" y="273"/>
                  </a:lnTo>
                  <a:lnTo>
                    <a:pt x="1632" y="231"/>
                  </a:lnTo>
                  <a:lnTo>
                    <a:pt x="1569" y="231"/>
                  </a:lnTo>
                  <a:lnTo>
                    <a:pt x="1486" y="294"/>
                  </a:lnTo>
                  <a:lnTo>
                    <a:pt x="1465" y="294"/>
                  </a:lnTo>
                  <a:lnTo>
                    <a:pt x="1360" y="336"/>
                  </a:lnTo>
                  <a:lnTo>
                    <a:pt x="1235" y="294"/>
                  </a:lnTo>
                  <a:lnTo>
                    <a:pt x="1130" y="189"/>
                  </a:lnTo>
                  <a:lnTo>
                    <a:pt x="1067" y="168"/>
                  </a:lnTo>
                  <a:lnTo>
                    <a:pt x="1109" y="106"/>
                  </a:lnTo>
                  <a:lnTo>
                    <a:pt x="1025" y="85"/>
                  </a:lnTo>
                  <a:lnTo>
                    <a:pt x="1025" y="64"/>
                  </a:lnTo>
                  <a:lnTo>
                    <a:pt x="942" y="1"/>
                  </a:lnTo>
                  <a:lnTo>
                    <a:pt x="900" y="22"/>
                  </a:lnTo>
                  <a:lnTo>
                    <a:pt x="858" y="64"/>
                  </a:lnTo>
                  <a:lnTo>
                    <a:pt x="837" y="64"/>
                  </a:lnTo>
                  <a:lnTo>
                    <a:pt x="733"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F6B65"/>
                </a:solidFill>
              </a:endParaRPr>
            </a:p>
          </p:txBody>
        </p:sp>
        <p:sp>
          <p:nvSpPr>
            <p:cNvPr id="668" name="Google Shape;668;p45"/>
            <p:cNvSpPr/>
            <p:nvPr/>
          </p:nvSpPr>
          <p:spPr>
            <a:xfrm>
              <a:off x="3953131" y="3215060"/>
              <a:ext cx="71767" cy="110427"/>
            </a:xfrm>
            <a:custGeom>
              <a:avLst/>
              <a:gdLst/>
              <a:ahLst/>
              <a:cxnLst/>
              <a:rect l="l" t="t" r="r" b="b"/>
              <a:pathLst>
                <a:path w="6027" h="9710" extrusionOk="0">
                  <a:moveTo>
                    <a:pt x="6006" y="1"/>
                  </a:moveTo>
                  <a:lnTo>
                    <a:pt x="5964" y="22"/>
                  </a:lnTo>
                  <a:lnTo>
                    <a:pt x="5922" y="84"/>
                  </a:lnTo>
                  <a:lnTo>
                    <a:pt x="5818" y="63"/>
                  </a:lnTo>
                  <a:lnTo>
                    <a:pt x="5734" y="126"/>
                  </a:lnTo>
                  <a:lnTo>
                    <a:pt x="5650" y="210"/>
                  </a:lnTo>
                  <a:lnTo>
                    <a:pt x="5525" y="231"/>
                  </a:lnTo>
                  <a:lnTo>
                    <a:pt x="5441" y="314"/>
                  </a:lnTo>
                  <a:lnTo>
                    <a:pt x="5315" y="314"/>
                  </a:lnTo>
                  <a:lnTo>
                    <a:pt x="5294" y="377"/>
                  </a:lnTo>
                  <a:lnTo>
                    <a:pt x="5190" y="398"/>
                  </a:lnTo>
                  <a:lnTo>
                    <a:pt x="5106" y="377"/>
                  </a:lnTo>
                  <a:lnTo>
                    <a:pt x="4897" y="440"/>
                  </a:lnTo>
                  <a:lnTo>
                    <a:pt x="4855" y="482"/>
                  </a:lnTo>
                  <a:lnTo>
                    <a:pt x="4750" y="503"/>
                  </a:lnTo>
                  <a:lnTo>
                    <a:pt x="4667" y="440"/>
                  </a:lnTo>
                  <a:lnTo>
                    <a:pt x="4583" y="440"/>
                  </a:lnTo>
                  <a:lnTo>
                    <a:pt x="4478" y="419"/>
                  </a:lnTo>
                  <a:lnTo>
                    <a:pt x="4437" y="482"/>
                  </a:lnTo>
                  <a:lnTo>
                    <a:pt x="4458" y="524"/>
                  </a:lnTo>
                  <a:lnTo>
                    <a:pt x="4437" y="607"/>
                  </a:lnTo>
                  <a:lnTo>
                    <a:pt x="4269" y="628"/>
                  </a:lnTo>
                  <a:lnTo>
                    <a:pt x="4144" y="691"/>
                  </a:lnTo>
                  <a:lnTo>
                    <a:pt x="4060" y="628"/>
                  </a:lnTo>
                  <a:lnTo>
                    <a:pt x="3976" y="628"/>
                  </a:lnTo>
                  <a:lnTo>
                    <a:pt x="3976" y="587"/>
                  </a:lnTo>
                  <a:lnTo>
                    <a:pt x="3934" y="545"/>
                  </a:lnTo>
                  <a:lnTo>
                    <a:pt x="3872" y="607"/>
                  </a:lnTo>
                  <a:lnTo>
                    <a:pt x="3809" y="607"/>
                  </a:lnTo>
                  <a:lnTo>
                    <a:pt x="3704" y="712"/>
                  </a:lnTo>
                  <a:lnTo>
                    <a:pt x="3516" y="733"/>
                  </a:lnTo>
                  <a:lnTo>
                    <a:pt x="3537" y="712"/>
                  </a:lnTo>
                  <a:lnTo>
                    <a:pt x="3495" y="628"/>
                  </a:lnTo>
                  <a:lnTo>
                    <a:pt x="3411" y="628"/>
                  </a:lnTo>
                  <a:lnTo>
                    <a:pt x="3328" y="587"/>
                  </a:lnTo>
                  <a:lnTo>
                    <a:pt x="3244" y="545"/>
                  </a:lnTo>
                  <a:lnTo>
                    <a:pt x="3244" y="503"/>
                  </a:lnTo>
                  <a:lnTo>
                    <a:pt x="3181" y="524"/>
                  </a:lnTo>
                  <a:lnTo>
                    <a:pt x="3139" y="545"/>
                  </a:lnTo>
                  <a:lnTo>
                    <a:pt x="3035" y="587"/>
                  </a:lnTo>
                  <a:lnTo>
                    <a:pt x="2491" y="607"/>
                  </a:lnTo>
                  <a:lnTo>
                    <a:pt x="2365" y="1110"/>
                  </a:lnTo>
                  <a:lnTo>
                    <a:pt x="2449" y="1654"/>
                  </a:lnTo>
                  <a:lnTo>
                    <a:pt x="2616" y="1737"/>
                  </a:lnTo>
                  <a:lnTo>
                    <a:pt x="2721" y="1800"/>
                  </a:lnTo>
                  <a:lnTo>
                    <a:pt x="2763" y="1863"/>
                  </a:lnTo>
                  <a:lnTo>
                    <a:pt x="2805" y="1884"/>
                  </a:lnTo>
                  <a:lnTo>
                    <a:pt x="3014" y="2072"/>
                  </a:lnTo>
                  <a:lnTo>
                    <a:pt x="3035" y="2177"/>
                  </a:lnTo>
                  <a:lnTo>
                    <a:pt x="3181" y="2365"/>
                  </a:lnTo>
                  <a:lnTo>
                    <a:pt x="3223" y="2491"/>
                  </a:lnTo>
                  <a:lnTo>
                    <a:pt x="3286" y="2574"/>
                  </a:lnTo>
                  <a:lnTo>
                    <a:pt x="3286" y="2637"/>
                  </a:lnTo>
                  <a:lnTo>
                    <a:pt x="3202" y="2637"/>
                  </a:lnTo>
                  <a:lnTo>
                    <a:pt x="3181" y="2721"/>
                  </a:lnTo>
                  <a:lnTo>
                    <a:pt x="3118" y="2721"/>
                  </a:lnTo>
                  <a:lnTo>
                    <a:pt x="3097" y="2783"/>
                  </a:lnTo>
                  <a:lnTo>
                    <a:pt x="3118" y="2804"/>
                  </a:lnTo>
                  <a:lnTo>
                    <a:pt x="3097" y="2846"/>
                  </a:lnTo>
                  <a:lnTo>
                    <a:pt x="3181" y="2930"/>
                  </a:lnTo>
                  <a:lnTo>
                    <a:pt x="3139" y="3139"/>
                  </a:lnTo>
                  <a:lnTo>
                    <a:pt x="3118" y="3244"/>
                  </a:lnTo>
                  <a:lnTo>
                    <a:pt x="3035" y="3307"/>
                  </a:lnTo>
                  <a:lnTo>
                    <a:pt x="2930" y="3327"/>
                  </a:lnTo>
                  <a:lnTo>
                    <a:pt x="2867" y="3474"/>
                  </a:lnTo>
                  <a:lnTo>
                    <a:pt x="2867" y="3579"/>
                  </a:lnTo>
                  <a:lnTo>
                    <a:pt x="2805" y="3683"/>
                  </a:lnTo>
                  <a:lnTo>
                    <a:pt x="2825" y="3830"/>
                  </a:lnTo>
                  <a:lnTo>
                    <a:pt x="2805" y="3955"/>
                  </a:lnTo>
                  <a:lnTo>
                    <a:pt x="2700" y="3976"/>
                  </a:lnTo>
                  <a:lnTo>
                    <a:pt x="2679" y="3872"/>
                  </a:lnTo>
                  <a:lnTo>
                    <a:pt x="2700" y="3830"/>
                  </a:lnTo>
                  <a:lnTo>
                    <a:pt x="2616" y="3725"/>
                  </a:lnTo>
                  <a:lnTo>
                    <a:pt x="2574" y="3662"/>
                  </a:lnTo>
                  <a:lnTo>
                    <a:pt x="2491" y="3620"/>
                  </a:lnTo>
                  <a:lnTo>
                    <a:pt x="2386" y="3537"/>
                  </a:lnTo>
                  <a:lnTo>
                    <a:pt x="2281" y="3411"/>
                  </a:lnTo>
                  <a:lnTo>
                    <a:pt x="2281" y="3327"/>
                  </a:lnTo>
                  <a:lnTo>
                    <a:pt x="2240" y="3202"/>
                  </a:lnTo>
                  <a:lnTo>
                    <a:pt x="2240" y="3097"/>
                  </a:lnTo>
                  <a:lnTo>
                    <a:pt x="2281" y="2993"/>
                  </a:lnTo>
                  <a:lnTo>
                    <a:pt x="2344" y="2846"/>
                  </a:lnTo>
                  <a:lnTo>
                    <a:pt x="2449" y="2721"/>
                  </a:lnTo>
                  <a:lnTo>
                    <a:pt x="2470" y="2595"/>
                  </a:lnTo>
                  <a:lnTo>
                    <a:pt x="2470" y="2428"/>
                  </a:lnTo>
                  <a:lnTo>
                    <a:pt x="2407" y="2323"/>
                  </a:lnTo>
                  <a:lnTo>
                    <a:pt x="2261" y="2302"/>
                  </a:lnTo>
                  <a:lnTo>
                    <a:pt x="2135" y="2302"/>
                  </a:lnTo>
                  <a:lnTo>
                    <a:pt x="2072" y="2365"/>
                  </a:lnTo>
                  <a:lnTo>
                    <a:pt x="2030" y="2365"/>
                  </a:lnTo>
                  <a:lnTo>
                    <a:pt x="1968" y="2386"/>
                  </a:lnTo>
                  <a:lnTo>
                    <a:pt x="1863" y="2323"/>
                  </a:lnTo>
                  <a:lnTo>
                    <a:pt x="1863" y="2260"/>
                  </a:lnTo>
                  <a:lnTo>
                    <a:pt x="1821" y="2198"/>
                  </a:lnTo>
                  <a:lnTo>
                    <a:pt x="1779" y="2156"/>
                  </a:lnTo>
                  <a:lnTo>
                    <a:pt x="1758" y="2093"/>
                  </a:lnTo>
                  <a:lnTo>
                    <a:pt x="1612" y="2114"/>
                  </a:lnTo>
                  <a:lnTo>
                    <a:pt x="1424" y="2177"/>
                  </a:lnTo>
                  <a:lnTo>
                    <a:pt x="1089" y="2302"/>
                  </a:lnTo>
                  <a:lnTo>
                    <a:pt x="984" y="2323"/>
                  </a:lnTo>
                  <a:lnTo>
                    <a:pt x="398" y="2595"/>
                  </a:lnTo>
                  <a:lnTo>
                    <a:pt x="273" y="2595"/>
                  </a:lnTo>
                  <a:lnTo>
                    <a:pt x="43" y="2700"/>
                  </a:lnTo>
                  <a:lnTo>
                    <a:pt x="1" y="2783"/>
                  </a:lnTo>
                  <a:lnTo>
                    <a:pt x="43" y="2951"/>
                  </a:lnTo>
                  <a:lnTo>
                    <a:pt x="43" y="3035"/>
                  </a:lnTo>
                  <a:lnTo>
                    <a:pt x="64" y="3223"/>
                  </a:lnTo>
                  <a:lnTo>
                    <a:pt x="273" y="3244"/>
                  </a:lnTo>
                  <a:lnTo>
                    <a:pt x="356" y="3244"/>
                  </a:lnTo>
                  <a:lnTo>
                    <a:pt x="377" y="3327"/>
                  </a:lnTo>
                  <a:lnTo>
                    <a:pt x="419" y="3307"/>
                  </a:lnTo>
                  <a:lnTo>
                    <a:pt x="482" y="3244"/>
                  </a:lnTo>
                  <a:lnTo>
                    <a:pt x="628" y="3265"/>
                  </a:lnTo>
                  <a:lnTo>
                    <a:pt x="796" y="3369"/>
                  </a:lnTo>
                  <a:lnTo>
                    <a:pt x="901" y="3516"/>
                  </a:lnTo>
                  <a:lnTo>
                    <a:pt x="1005" y="3537"/>
                  </a:lnTo>
                  <a:lnTo>
                    <a:pt x="1193" y="3537"/>
                  </a:lnTo>
                  <a:lnTo>
                    <a:pt x="1298" y="3620"/>
                  </a:lnTo>
                  <a:lnTo>
                    <a:pt x="1340" y="3683"/>
                  </a:lnTo>
                  <a:lnTo>
                    <a:pt x="1465" y="3725"/>
                  </a:lnTo>
                  <a:lnTo>
                    <a:pt x="1465" y="3788"/>
                  </a:lnTo>
                  <a:lnTo>
                    <a:pt x="1424" y="3892"/>
                  </a:lnTo>
                  <a:lnTo>
                    <a:pt x="1445" y="3976"/>
                  </a:lnTo>
                  <a:lnTo>
                    <a:pt x="1424" y="4060"/>
                  </a:lnTo>
                  <a:lnTo>
                    <a:pt x="1445" y="4144"/>
                  </a:lnTo>
                  <a:lnTo>
                    <a:pt x="1445" y="4206"/>
                  </a:lnTo>
                  <a:lnTo>
                    <a:pt x="1403" y="4290"/>
                  </a:lnTo>
                  <a:lnTo>
                    <a:pt x="1361" y="4457"/>
                  </a:lnTo>
                  <a:lnTo>
                    <a:pt x="1319" y="4562"/>
                  </a:lnTo>
                  <a:lnTo>
                    <a:pt x="1361" y="4604"/>
                  </a:lnTo>
                  <a:lnTo>
                    <a:pt x="1445" y="4604"/>
                  </a:lnTo>
                  <a:lnTo>
                    <a:pt x="1424" y="4688"/>
                  </a:lnTo>
                  <a:lnTo>
                    <a:pt x="1319" y="4729"/>
                  </a:lnTo>
                  <a:lnTo>
                    <a:pt x="1319" y="4834"/>
                  </a:lnTo>
                  <a:lnTo>
                    <a:pt x="1319" y="4980"/>
                  </a:lnTo>
                  <a:lnTo>
                    <a:pt x="1235" y="5001"/>
                  </a:lnTo>
                  <a:lnTo>
                    <a:pt x="1235" y="5043"/>
                  </a:lnTo>
                  <a:lnTo>
                    <a:pt x="1340" y="5127"/>
                  </a:lnTo>
                  <a:lnTo>
                    <a:pt x="1361" y="5232"/>
                  </a:lnTo>
                  <a:lnTo>
                    <a:pt x="1319" y="5294"/>
                  </a:lnTo>
                  <a:lnTo>
                    <a:pt x="1319" y="5399"/>
                  </a:lnTo>
                  <a:lnTo>
                    <a:pt x="1361" y="5441"/>
                  </a:lnTo>
                  <a:lnTo>
                    <a:pt x="1403" y="5524"/>
                  </a:lnTo>
                  <a:lnTo>
                    <a:pt x="1319" y="5629"/>
                  </a:lnTo>
                  <a:lnTo>
                    <a:pt x="1214" y="5734"/>
                  </a:lnTo>
                  <a:lnTo>
                    <a:pt x="1193" y="5776"/>
                  </a:lnTo>
                  <a:lnTo>
                    <a:pt x="1110" y="5776"/>
                  </a:lnTo>
                  <a:lnTo>
                    <a:pt x="1089" y="5859"/>
                  </a:lnTo>
                  <a:lnTo>
                    <a:pt x="1110" y="5964"/>
                  </a:lnTo>
                  <a:lnTo>
                    <a:pt x="1089" y="6048"/>
                  </a:lnTo>
                  <a:lnTo>
                    <a:pt x="1047" y="6194"/>
                  </a:lnTo>
                  <a:lnTo>
                    <a:pt x="1026" y="6278"/>
                  </a:lnTo>
                  <a:lnTo>
                    <a:pt x="1026" y="6466"/>
                  </a:lnTo>
                  <a:lnTo>
                    <a:pt x="398" y="7115"/>
                  </a:lnTo>
                  <a:lnTo>
                    <a:pt x="461" y="7282"/>
                  </a:lnTo>
                  <a:lnTo>
                    <a:pt x="482" y="7429"/>
                  </a:lnTo>
                  <a:lnTo>
                    <a:pt x="566" y="7554"/>
                  </a:lnTo>
                  <a:lnTo>
                    <a:pt x="566" y="7847"/>
                  </a:lnTo>
                  <a:lnTo>
                    <a:pt x="524" y="7868"/>
                  </a:lnTo>
                  <a:lnTo>
                    <a:pt x="524" y="7973"/>
                  </a:lnTo>
                  <a:lnTo>
                    <a:pt x="587" y="8077"/>
                  </a:lnTo>
                  <a:lnTo>
                    <a:pt x="608" y="8224"/>
                  </a:lnTo>
                  <a:lnTo>
                    <a:pt x="608" y="8684"/>
                  </a:lnTo>
                  <a:lnTo>
                    <a:pt x="566" y="8851"/>
                  </a:lnTo>
                  <a:lnTo>
                    <a:pt x="566" y="9019"/>
                  </a:lnTo>
                  <a:lnTo>
                    <a:pt x="566" y="9207"/>
                  </a:lnTo>
                  <a:lnTo>
                    <a:pt x="566" y="9228"/>
                  </a:lnTo>
                  <a:lnTo>
                    <a:pt x="628" y="9270"/>
                  </a:lnTo>
                  <a:lnTo>
                    <a:pt x="691" y="9333"/>
                  </a:lnTo>
                  <a:lnTo>
                    <a:pt x="733" y="9395"/>
                  </a:lnTo>
                  <a:lnTo>
                    <a:pt x="712" y="9437"/>
                  </a:lnTo>
                  <a:lnTo>
                    <a:pt x="712" y="9521"/>
                  </a:lnTo>
                  <a:lnTo>
                    <a:pt x="691" y="9626"/>
                  </a:lnTo>
                  <a:lnTo>
                    <a:pt x="691" y="9646"/>
                  </a:lnTo>
                  <a:lnTo>
                    <a:pt x="733" y="9646"/>
                  </a:lnTo>
                  <a:lnTo>
                    <a:pt x="942" y="9709"/>
                  </a:lnTo>
                  <a:lnTo>
                    <a:pt x="1047" y="9709"/>
                  </a:lnTo>
                  <a:lnTo>
                    <a:pt x="1089" y="9605"/>
                  </a:lnTo>
                  <a:lnTo>
                    <a:pt x="1131" y="9500"/>
                  </a:lnTo>
                  <a:lnTo>
                    <a:pt x="1152" y="9333"/>
                  </a:lnTo>
                  <a:lnTo>
                    <a:pt x="1131" y="9291"/>
                  </a:lnTo>
                  <a:lnTo>
                    <a:pt x="1110" y="9291"/>
                  </a:lnTo>
                  <a:lnTo>
                    <a:pt x="1089" y="9395"/>
                  </a:lnTo>
                  <a:lnTo>
                    <a:pt x="1005" y="9374"/>
                  </a:lnTo>
                  <a:lnTo>
                    <a:pt x="942" y="9437"/>
                  </a:lnTo>
                  <a:lnTo>
                    <a:pt x="942" y="9333"/>
                  </a:lnTo>
                  <a:lnTo>
                    <a:pt x="901" y="9228"/>
                  </a:lnTo>
                  <a:lnTo>
                    <a:pt x="880" y="9207"/>
                  </a:lnTo>
                  <a:lnTo>
                    <a:pt x="921" y="9165"/>
                  </a:lnTo>
                  <a:lnTo>
                    <a:pt x="984" y="9165"/>
                  </a:lnTo>
                  <a:lnTo>
                    <a:pt x="1026" y="9019"/>
                  </a:lnTo>
                  <a:lnTo>
                    <a:pt x="1110" y="8977"/>
                  </a:lnTo>
                  <a:lnTo>
                    <a:pt x="1131" y="8893"/>
                  </a:lnTo>
                  <a:lnTo>
                    <a:pt x="1298" y="8872"/>
                  </a:lnTo>
                  <a:lnTo>
                    <a:pt x="1465" y="8663"/>
                  </a:lnTo>
                  <a:lnTo>
                    <a:pt x="1989" y="8579"/>
                  </a:lnTo>
                  <a:lnTo>
                    <a:pt x="2365" y="8391"/>
                  </a:lnTo>
                  <a:lnTo>
                    <a:pt x="2574" y="8182"/>
                  </a:lnTo>
                  <a:lnTo>
                    <a:pt x="2616" y="8035"/>
                  </a:lnTo>
                  <a:lnTo>
                    <a:pt x="2679" y="7931"/>
                  </a:lnTo>
                  <a:lnTo>
                    <a:pt x="2679" y="7847"/>
                  </a:lnTo>
                  <a:lnTo>
                    <a:pt x="2574" y="7910"/>
                  </a:lnTo>
                  <a:lnTo>
                    <a:pt x="2553" y="7805"/>
                  </a:lnTo>
                  <a:lnTo>
                    <a:pt x="2595" y="7805"/>
                  </a:lnTo>
                  <a:lnTo>
                    <a:pt x="2595" y="7701"/>
                  </a:lnTo>
                  <a:lnTo>
                    <a:pt x="2658" y="7617"/>
                  </a:lnTo>
                  <a:lnTo>
                    <a:pt x="2658" y="7533"/>
                  </a:lnTo>
                  <a:lnTo>
                    <a:pt x="2721" y="7345"/>
                  </a:lnTo>
                  <a:lnTo>
                    <a:pt x="2700" y="7324"/>
                  </a:lnTo>
                  <a:lnTo>
                    <a:pt x="2700" y="7177"/>
                  </a:lnTo>
                  <a:lnTo>
                    <a:pt x="2763" y="7115"/>
                  </a:lnTo>
                  <a:lnTo>
                    <a:pt x="2763" y="6968"/>
                  </a:lnTo>
                  <a:lnTo>
                    <a:pt x="2721" y="6968"/>
                  </a:lnTo>
                  <a:lnTo>
                    <a:pt x="2721" y="6822"/>
                  </a:lnTo>
                  <a:lnTo>
                    <a:pt x="2658" y="6968"/>
                  </a:lnTo>
                  <a:lnTo>
                    <a:pt x="2658" y="7073"/>
                  </a:lnTo>
                  <a:lnTo>
                    <a:pt x="2595" y="7094"/>
                  </a:lnTo>
                  <a:lnTo>
                    <a:pt x="2574" y="6968"/>
                  </a:lnTo>
                  <a:lnTo>
                    <a:pt x="2595" y="6592"/>
                  </a:lnTo>
                  <a:lnTo>
                    <a:pt x="2553" y="6466"/>
                  </a:lnTo>
                  <a:lnTo>
                    <a:pt x="2553" y="6340"/>
                  </a:lnTo>
                  <a:lnTo>
                    <a:pt x="2470" y="6236"/>
                  </a:lnTo>
                  <a:lnTo>
                    <a:pt x="2407" y="6194"/>
                  </a:lnTo>
                  <a:lnTo>
                    <a:pt x="2491" y="6152"/>
                  </a:lnTo>
                  <a:lnTo>
                    <a:pt x="2491" y="6068"/>
                  </a:lnTo>
                  <a:lnTo>
                    <a:pt x="2302" y="5838"/>
                  </a:lnTo>
                  <a:lnTo>
                    <a:pt x="2386" y="5755"/>
                  </a:lnTo>
                  <a:lnTo>
                    <a:pt x="2365" y="5650"/>
                  </a:lnTo>
                  <a:lnTo>
                    <a:pt x="2407" y="5608"/>
                  </a:lnTo>
                  <a:lnTo>
                    <a:pt x="2407" y="5524"/>
                  </a:lnTo>
                  <a:lnTo>
                    <a:pt x="2365" y="5441"/>
                  </a:lnTo>
                  <a:lnTo>
                    <a:pt x="2365" y="5399"/>
                  </a:lnTo>
                  <a:lnTo>
                    <a:pt x="2407" y="5399"/>
                  </a:lnTo>
                  <a:lnTo>
                    <a:pt x="2512" y="5462"/>
                  </a:lnTo>
                  <a:lnTo>
                    <a:pt x="2574" y="5399"/>
                  </a:lnTo>
                  <a:lnTo>
                    <a:pt x="2721" y="5399"/>
                  </a:lnTo>
                  <a:lnTo>
                    <a:pt x="2825" y="5315"/>
                  </a:lnTo>
                  <a:lnTo>
                    <a:pt x="2805" y="5190"/>
                  </a:lnTo>
                  <a:lnTo>
                    <a:pt x="3118" y="4980"/>
                  </a:lnTo>
                  <a:lnTo>
                    <a:pt x="3244" y="4980"/>
                  </a:lnTo>
                  <a:lnTo>
                    <a:pt x="3244" y="4897"/>
                  </a:lnTo>
                  <a:lnTo>
                    <a:pt x="3307" y="4876"/>
                  </a:lnTo>
                  <a:lnTo>
                    <a:pt x="3349" y="4813"/>
                  </a:lnTo>
                  <a:lnTo>
                    <a:pt x="3349" y="4771"/>
                  </a:lnTo>
                  <a:lnTo>
                    <a:pt x="3600" y="4625"/>
                  </a:lnTo>
                  <a:lnTo>
                    <a:pt x="3621" y="4562"/>
                  </a:lnTo>
                  <a:lnTo>
                    <a:pt x="3662" y="4520"/>
                  </a:lnTo>
                  <a:lnTo>
                    <a:pt x="3704" y="4374"/>
                  </a:lnTo>
                  <a:lnTo>
                    <a:pt x="3746" y="4478"/>
                  </a:lnTo>
                  <a:lnTo>
                    <a:pt x="3830" y="4416"/>
                  </a:lnTo>
                  <a:lnTo>
                    <a:pt x="3955" y="4269"/>
                  </a:lnTo>
                  <a:lnTo>
                    <a:pt x="3955" y="4185"/>
                  </a:lnTo>
                  <a:lnTo>
                    <a:pt x="4018" y="4248"/>
                  </a:lnTo>
                  <a:lnTo>
                    <a:pt x="4248" y="4081"/>
                  </a:lnTo>
                  <a:lnTo>
                    <a:pt x="4437" y="3997"/>
                  </a:lnTo>
                  <a:lnTo>
                    <a:pt x="4437" y="3976"/>
                  </a:lnTo>
                  <a:lnTo>
                    <a:pt x="4562" y="3976"/>
                  </a:lnTo>
                  <a:lnTo>
                    <a:pt x="4918" y="3788"/>
                  </a:lnTo>
                  <a:lnTo>
                    <a:pt x="4960" y="3725"/>
                  </a:lnTo>
                  <a:lnTo>
                    <a:pt x="5022" y="3683"/>
                  </a:lnTo>
                  <a:lnTo>
                    <a:pt x="5399" y="3474"/>
                  </a:lnTo>
                  <a:lnTo>
                    <a:pt x="5399" y="3369"/>
                  </a:lnTo>
                  <a:lnTo>
                    <a:pt x="5504" y="3369"/>
                  </a:lnTo>
                  <a:lnTo>
                    <a:pt x="5608" y="3223"/>
                  </a:lnTo>
                  <a:lnTo>
                    <a:pt x="5608" y="3139"/>
                  </a:lnTo>
                  <a:lnTo>
                    <a:pt x="5734" y="2993"/>
                  </a:lnTo>
                  <a:lnTo>
                    <a:pt x="5818" y="2951"/>
                  </a:lnTo>
                  <a:lnTo>
                    <a:pt x="5818" y="2846"/>
                  </a:lnTo>
                  <a:lnTo>
                    <a:pt x="5859" y="2783"/>
                  </a:lnTo>
                  <a:lnTo>
                    <a:pt x="5797" y="2783"/>
                  </a:lnTo>
                  <a:lnTo>
                    <a:pt x="5755" y="2804"/>
                  </a:lnTo>
                  <a:lnTo>
                    <a:pt x="5734" y="2742"/>
                  </a:lnTo>
                  <a:lnTo>
                    <a:pt x="5838" y="2679"/>
                  </a:lnTo>
                  <a:lnTo>
                    <a:pt x="5901" y="2679"/>
                  </a:lnTo>
                  <a:lnTo>
                    <a:pt x="5922" y="2616"/>
                  </a:lnTo>
                  <a:lnTo>
                    <a:pt x="5901" y="2574"/>
                  </a:lnTo>
                  <a:lnTo>
                    <a:pt x="5943" y="2532"/>
                  </a:lnTo>
                  <a:lnTo>
                    <a:pt x="6006" y="2470"/>
                  </a:lnTo>
                  <a:lnTo>
                    <a:pt x="5964" y="2219"/>
                  </a:lnTo>
                  <a:lnTo>
                    <a:pt x="5943" y="2198"/>
                  </a:lnTo>
                  <a:lnTo>
                    <a:pt x="5838" y="2198"/>
                  </a:lnTo>
                  <a:lnTo>
                    <a:pt x="5797" y="2177"/>
                  </a:lnTo>
                  <a:lnTo>
                    <a:pt x="5818" y="2114"/>
                  </a:lnTo>
                  <a:lnTo>
                    <a:pt x="5901" y="2114"/>
                  </a:lnTo>
                  <a:lnTo>
                    <a:pt x="5901" y="1863"/>
                  </a:lnTo>
                  <a:lnTo>
                    <a:pt x="5859" y="1800"/>
                  </a:lnTo>
                  <a:lnTo>
                    <a:pt x="5901" y="1800"/>
                  </a:lnTo>
                  <a:lnTo>
                    <a:pt x="5922" y="1528"/>
                  </a:lnTo>
                  <a:lnTo>
                    <a:pt x="5901" y="1361"/>
                  </a:lnTo>
                  <a:lnTo>
                    <a:pt x="5964" y="1319"/>
                  </a:lnTo>
                  <a:lnTo>
                    <a:pt x="5943" y="1151"/>
                  </a:lnTo>
                  <a:lnTo>
                    <a:pt x="5922" y="1131"/>
                  </a:lnTo>
                  <a:lnTo>
                    <a:pt x="5922" y="963"/>
                  </a:lnTo>
                  <a:lnTo>
                    <a:pt x="5964" y="942"/>
                  </a:lnTo>
                  <a:lnTo>
                    <a:pt x="5901" y="817"/>
                  </a:lnTo>
                  <a:lnTo>
                    <a:pt x="5859" y="628"/>
                  </a:lnTo>
                  <a:lnTo>
                    <a:pt x="5922" y="587"/>
                  </a:lnTo>
                  <a:lnTo>
                    <a:pt x="5901" y="545"/>
                  </a:lnTo>
                  <a:lnTo>
                    <a:pt x="5901" y="503"/>
                  </a:lnTo>
                  <a:lnTo>
                    <a:pt x="5901" y="440"/>
                  </a:lnTo>
                  <a:lnTo>
                    <a:pt x="6027" y="273"/>
                  </a:lnTo>
                  <a:lnTo>
                    <a:pt x="5964" y="231"/>
                  </a:lnTo>
                  <a:lnTo>
                    <a:pt x="6027" y="168"/>
                  </a:lnTo>
                  <a:lnTo>
                    <a:pt x="6027" y="22"/>
                  </a:lnTo>
                  <a:lnTo>
                    <a:pt x="6006"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 name="Google Shape;669;p45"/>
            <p:cNvSpPr/>
            <p:nvPr/>
          </p:nvSpPr>
          <p:spPr>
            <a:xfrm>
              <a:off x="3951893" y="3317378"/>
              <a:ext cx="9978" cy="10724"/>
            </a:xfrm>
            <a:custGeom>
              <a:avLst/>
              <a:gdLst/>
              <a:ahLst/>
              <a:cxnLst/>
              <a:rect l="l" t="t" r="r" b="b"/>
              <a:pathLst>
                <a:path w="838" h="943" extrusionOk="0">
                  <a:moveTo>
                    <a:pt x="314" y="1"/>
                  </a:moveTo>
                  <a:lnTo>
                    <a:pt x="209" y="43"/>
                  </a:lnTo>
                  <a:lnTo>
                    <a:pt x="188" y="189"/>
                  </a:lnTo>
                  <a:lnTo>
                    <a:pt x="63" y="440"/>
                  </a:lnTo>
                  <a:lnTo>
                    <a:pt x="0" y="566"/>
                  </a:lnTo>
                  <a:lnTo>
                    <a:pt x="42" y="649"/>
                  </a:lnTo>
                  <a:lnTo>
                    <a:pt x="105" y="712"/>
                  </a:lnTo>
                  <a:lnTo>
                    <a:pt x="168" y="817"/>
                  </a:lnTo>
                  <a:lnTo>
                    <a:pt x="377" y="921"/>
                  </a:lnTo>
                  <a:lnTo>
                    <a:pt x="586" y="942"/>
                  </a:lnTo>
                  <a:lnTo>
                    <a:pt x="670" y="921"/>
                  </a:lnTo>
                  <a:lnTo>
                    <a:pt x="712" y="817"/>
                  </a:lnTo>
                  <a:lnTo>
                    <a:pt x="691" y="712"/>
                  </a:lnTo>
                  <a:lnTo>
                    <a:pt x="774" y="691"/>
                  </a:lnTo>
                  <a:lnTo>
                    <a:pt x="795" y="649"/>
                  </a:lnTo>
                  <a:lnTo>
                    <a:pt x="795" y="629"/>
                  </a:lnTo>
                  <a:lnTo>
                    <a:pt x="816" y="524"/>
                  </a:lnTo>
                  <a:lnTo>
                    <a:pt x="816" y="440"/>
                  </a:lnTo>
                  <a:lnTo>
                    <a:pt x="837" y="398"/>
                  </a:lnTo>
                  <a:lnTo>
                    <a:pt x="795" y="336"/>
                  </a:lnTo>
                  <a:lnTo>
                    <a:pt x="732" y="273"/>
                  </a:lnTo>
                  <a:lnTo>
                    <a:pt x="670" y="231"/>
                  </a:lnTo>
                  <a:lnTo>
                    <a:pt x="670" y="210"/>
                  </a:lnTo>
                  <a:lnTo>
                    <a:pt x="565" y="189"/>
                  </a:lnTo>
                  <a:lnTo>
                    <a:pt x="481" y="105"/>
                  </a:lnTo>
                  <a:lnTo>
                    <a:pt x="314"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 name="Google Shape;670;p45"/>
            <p:cNvSpPr/>
            <p:nvPr/>
          </p:nvSpPr>
          <p:spPr>
            <a:xfrm>
              <a:off x="3925232" y="3338554"/>
              <a:ext cx="15956" cy="14295"/>
            </a:xfrm>
            <a:custGeom>
              <a:avLst/>
              <a:gdLst/>
              <a:ahLst/>
              <a:cxnLst/>
              <a:rect l="l" t="t" r="r" b="b"/>
              <a:pathLst>
                <a:path w="1340" h="1257" extrusionOk="0">
                  <a:moveTo>
                    <a:pt x="775" y="1"/>
                  </a:moveTo>
                  <a:lnTo>
                    <a:pt x="754" y="43"/>
                  </a:lnTo>
                  <a:lnTo>
                    <a:pt x="670" y="106"/>
                  </a:lnTo>
                  <a:lnTo>
                    <a:pt x="628" y="147"/>
                  </a:lnTo>
                  <a:lnTo>
                    <a:pt x="419" y="189"/>
                  </a:lnTo>
                  <a:lnTo>
                    <a:pt x="293" y="315"/>
                  </a:lnTo>
                  <a:lnTo>
                    <a:pt x="231" y="440"/>
                  </a:lnTo>
                  <a:lnTo>
                    <a:pt x="84" y="566"/>
                  </a:lnTo>
                  <a:lnTo>
                    <a:pt x="0" y="629"/>
                  </a:lnTo>
                  <a:lnTo>
                    <a:pt x="42" y="733"/>
                  </a:lnTo>
                  <a:lnTo>
                    <a:pt x="126" y="796"/>
                  </a:lnTo>
                  <a:lnTo>
                    <a:pt x="126" y="859"/>
                  </a:lnTo>
                  <a:lnTo>
                    <a:pt x="210" y="943"/>
                  </a:lnTo>
                  <a:lnTo>
                    <a:pt x="210" y="1047"/>
                  </a:lnTo>
                  <a:lnTo>
                    <a:pt x="293" y="1131"/>
                  </a:lnTo>
                  <a:lnTo>
                    <a:pt x="356" y="1194"/>
                  </a:lnTo>
                  <a:lnTo>
                    <a:pt x="503" y="1256"/>
                  </a:lnTo>
                  <a:lnTo>
                    <a:pt x="607" y="1256"/>
                  </a:lnTo>
                  <a:lnTo>
                    <a:pt x="628" y="1194"/>
                  </a:lnTo>
                  <a:lnTo>
                    <a:pt x="670" y="1152"/>
                  </a:lnTo>
                  <a:lnTo>
                    <a:pt x="712" y="1026"/>
                  </a:lnTo>
                  <a:lnTo>
                    <a:pt x="816" y="984"/>
                  </a:lnTo>
                  <a:lnTo>
                    <a:pt x="879" y="943"/>
                  </a:lnTo>
                  <a:lnTo>
                    <a:pt x="984" y="922"/>
                  </a:lnTo>
                  <a:lnTo>
                    <a:pt x="1067" y="943"/>
                  </a:lnTo>
                  <a:lnTo>
                    <a:pt x="1172" y="859"/>
                  </a:lnTo>
                  <a:lnTo>
                    <a:pt x="1193" y="775"/>
                  </a:lnTo>
                  <a:lnTo>
                    <a:pt x="1151" y="733"/>
                  </a:lnTo>
                  <a:lnTo>
                    <a:pt x="1130" y="650"/>
                  </a:lnTo>
                  <a:lnTo>
                    <a:pt x="1235" y="608"/>
                  </a:lnTo>
                  <a:lnTo>
                    <a:pt x="1339" y="524"/>
                  </a:lnTo>
                  <a:lnTo>
                    <a:pt x="1339" y="399"/>
                  </a:lnTo>
                  <a:lnTo>
                    <a:pt x="1256" y="147"/>
                  </a:lnTo>
                  <a:lnTo>
                    <a:pt x="1130" y="43"/>
                  </a:lnTo>
                  <a:lnTo>
                    <a:pt x="1026" y="85"/>
                  </a:lnTo>
                  <a:lnTo>
                    <a:pt x="942" y="22"/>
                  </a:lnTo>
                  <a:lnTo>
                    <a:pt x="921" y="43"/>
                  </a:lnTo>
                  <a:lnTo>
                    <a:pt x="858" y="22"/>
                  </a:lnTo>
                  <a:lnTo>
                    <a:pt x="775"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 name="Google Shape;671;p45"/>
            <p:cNvSpPr/>
            <p:nvPr/>
          </p:nvSpPr>
          <p:spPr>
            <a:xfrm>
              <a:off x="4226694" y="2879548"/>
              <a:ext cx="50095" cy="39508"/>
            </a:xfrm>
            <a:custGeom>
              <a:avLst/>
              <a:gdLst/>
              <a:ahLst/>
              <a:cxnLst/>
              <a:rect l="l" t="t" r="r" b="b"/>
              <a:pathLst>
                <a:path w="4207" h="3474" extrusionOk="0">
                  <a:moveTo>
                    <a:pt x="1507" y="0"/>
                  </a:moveTo>
                  <a:lnTo>
                    <a:pt x="1466" y="63"/>
                  </a:lnTo>
                  <a:lnTo>
                    <a:pt x="1403" y="105"/>
                  </a:lnTo>
                  <a:lnTo>
                    <a:pt x="1298" y="105"/>
                  </a:lnTo>
                  <a:lnTo>
                    <a:pt x="1256" y="126"/>
                  </a:lnTo>
                  <a:lnTo>
                    <a:pt x="1152" y="63"/>
                  </a:lnTo>
                  <a:lnTo>
                    <a:pt x="1068" y="63"/>
                  </a:lnTo>
                  <a:lnTo>
                    <a:pt x="1026" y="105"/>
                  </a:lnTo>
                  <a:lnTo>
                    <a:pt x="880" y="293"/>
                  </a:lnTo>
                  <a:lnTo>
                    <a:pt x="629" y="398"/>
                  </a:lnTo>
                  <a:lnTo>
                    <a:pt x="231" y="503"/>
                  </a:lnTo>
                  <a:lnTo>
                    <a:pt x="252" y="586"/>
                  </a:lnTo>
                  <a:lnTo>
                    <a:pt x="1" y="754"/>
                  </a:lnTo>
                  <a:lnTo>
                    <a:pt x="22" y="1005"/>
                  </a:lnTo>
                  <a:lnTo>
                    <a:pt x="106" y="1067"/>
                  </a:lnTo>
                  <a:lnTo>
                    <a:pt x="189" y="1047"/>
                  </a:lnTo>
                  <a:lnTo>
                    <a:pt x="294" y="1005"/>
                  </a:lnTo>
                  <a:lnTo>
                    <a:pt x="419" y="1151"/>
                  </a:lnTo>
                  <a:lnTo>
                    <a:pt x="566" y="1277"/>
                  </a:lnTo>
                  <a:lnTo>
                    <a:pt x="733" y="1360"/>
                  </a:lnTo>
                  <a:lnTo>
                    <a:pt x="754" y="1486"/>
                  </a:lnTo>
                  <a:lnTo>
                    <a:pt x="901" y="1549"/>
                  </a:lnTo>
                  <a:lnTo>
                    <a:pt x="901" y="1674"/>
                  </a:lnTo>
                  <a:lnTo>
                    <a:pt x="754" y="1779"/>
                  </a:lnTo>
                  <a:lnTo>
                    <a:pt x="754" y="1904"/>
                  </a:lnTo>
                  <a:lnTo>
                    <a:pt x="650" y="1946"/>
                  </a:lnTo>
                  <a:lnTo>
                    <a:pt x="650" y="2114"/>
                  </a:lnTo>
                  <a:lnTo>
                    <a:pt x="754" y="2302"/>
                  </a:lnTo>
                  <a:lnTo>
                    <a:pt x="859" y="2679"/>
                  </a:lnTo>
                  <a:lnTo>
                    <a:pt x="880" y="2846"/>
                  </a:lnTo>
                  <a:lnTo>
                    <a:pt x="1089" y="3034"/>
                  </a:lnTo>
                  <a:lnTo>
                    <a:pt x="1298" y="3097"/>
                  </a:lnTo>
                  <a:lnTo>
                    <a:pt x="1507" y="3160"/>
                  </a:lnTo>
                  <a:lnTo>
                    <a:pt x="1570" y="3327"/>
                  </a:lnTo>
                  <a:lnTo>
                    <a:pt x="1759" y="3348"/>
                  </a:lnTo>
                  <a:lnTo>
                    <a:pt x="1884" y="3306"/>
                  </a:lnTo>
                  <a:lnTo>
                    <a:pt x="2031" y="3348"/>
                  </a:lnTo>
                  <a:lnTo>
                    <a:pt x="2031" y="3474"/>
                  </a:lnTo>
                  <a:lnTo>
                    <a:pt x="2093" y="3432"/>
                  </a:lnTo>
                  <a:lnTo>
                    <a:pt x="2240" y="3139"/>
                  </a:lnTo>
                  <a:lnTo>
                    <a:pt x="2428" y="2992"/>
                  </a:lnTo>
                  <a:lnTo>
                    <a:pt x="2554" y="2992"/>
                  </a:lnTo>
                  <a:lnTo>
                    <a:pt x="2637" y="2846"/>
                  </a:lnTo>
                  <a:lnTo>
                    <a:pt x="2763" y="2846"/>
                  </a:lnTo>
                  <a:lnTo>
                    <a:pt x="3077" y="3055"/>
                  </a:lnTo>
                  <a:lnTo>
                    <a:pt x="3244" y="2951"/>
                  </a:lnTo>
                  <a:lnTo>
                    <a:pt x="3391" y="3034"/>
                  </a:lnTo>
                  <a:lnTo>
                    <a:pt x="3453" y="3202"/>
                  </a:lnTo>
                  <a:lnTo>
                    <a:pt x="3600" y="3202"/>
                  </a:lnTo>
                  <a:lnTo>
                    <a:pt x="3851" y="3327"/>
                  </a:lnTo>
                  <a:lnTo>
                    <a:pt x="3997" y="3139"/>
                  </a:lnTo>
                  <a:lnTo>
                    <a:pt x="4102" y="3202"/>
                  </a:lnTo>
                  <a:lnTo>
                    <a:pt x="4123" y="3264"/>
                  </a:lnTo>
                  <a:lnTo>
                    <a:pt x="4207" y="3139"/>
                  </a:lnTo>
                  <a:lnTo>
                    <a:pt x="4165" y="2930"/>
                  </a:lnTo>
                  <a:lnTo>
                    <a:pt x="4102" y="2679"/>
                  </a:lnTo>
                  <a:lnTo>
                    <a:pt x="3955" y="2637"/>
                  </a:lnTo>
                  <a:lnTo>
                    <a:pt x="3851" y="2386"/>
                  </a:lnTo>
                  <a:lnTo>
                    <a:pt x="3851" y="2114"/>
                  </a:lnTo>
                  <a:lnTo>
                    <a:pt x="3767" y="1967"/>
                  </a:lnTo>
                  <a:lnTo>
                    <a:pt x="3579" y="1863"/>
                  </a:lnTo>
                  <a:lnTo>
                    <a:pt x="3432" y="1695"/>
                  </a:lnTo>
                  <a:lnTo>
                    <a:pt x="3328" y="1423"/>
                  </a:lnTo>
                  <a:lnTo>
                    <a:pt x="3139" y="1319"/>
                  </a:lnTo>
                  <a:lnTo>
                    <a:pt x="2909" y="1235"/>
                  </a:lnTo>
                  <a:lnTo>
                    <a:pt x="2867" y="1109"/>
                  </a:lnTo>
                  <a:lnTo>
                    <a:pt x="2763" y="1067"/>
                  </a:lnTo>
                  <a:lnTo>
                    <a:pt x="2554" y="1067"/>
                  </a:lnTo>
                  <a:lnTo>
                    <a:pt x="2323" y="1047"/>
                  </a:lnTo>
                  <a:lnTo>
                    <a:pt x="2240" y="963"/>
                  </a:lnTo>
                  <a:lnTo>
                    <a:pt x="2177" y="900"/>
                  </a:lnTo>
                  <a:lnTo>
                    <a:pt x="2135" y="733"/>
                  </a:lnTo>
                  <a:lnTo>
                    <a:pt x="2010" y="649"/>
                  </a:lnTo>
                  <a:lnTo>
                    <a:pt x="1759" y="272"/>
                  </a:lnTo>
                  <a:lnTo>
                    <a:pt x="1675" y="84"/>
                  </a:lnTo>
                  <a:lnTo>
                    <a:pt x="1591"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 name="Google Shape;672;p45"/>
            <p:cNvSpPr/>
            <p:nvPr/>
          </p:nvSpPr>
          <p:spPr>
            <a:xfrm>
              <a:off x="4226694" y="2879548"/>
              <a:ext cx="50095" cy="39508"/>
            </a:xfrm>
            <a:custGeom>
              <a:avLst/>
              <a:gdLst/>
              <a:ahLst/>
              <a:cxnLst/>
              <a:rect l="l" t="t" r="r" b="b"/>
              <a:pathLst>
                <a:path w="4207" h="3474" extrusionOk="0">
                  <a:moveTo>
                    <a:pt x="1507" y="0"/>
                  </a:moveTo>
                  <a:lnTo>
                    <a:pt x="1466" y="63"/>
                  </a:lnTo>
                  <a:lnTo>
                    <a:pt x="1403" y="105"/>
                  </a:lnTo>
                  <a:lnTo>
                    <a:pt x="1298" y="105"/>
                  </a:lnTo>
                  <a:lnTo>
                    <a:pt x="1256" y="126"/>
                  </a:lnTo>
                  <a:lnTo>
                    <a:pt x="1152" y="63"/>
                  </a:lnTo>
                  <a:lnTo>
                    <a:pt x="1068" y="63"/>
                  </a:lnTo>
                  <a:lnTo>
                    <a:pt x="1026" y="105"/>
                  </a:lnTo>
                  <a:lnTo>
                    <a:pt x="880" y="293"/>
                  </a:lnTo>
                  <a:lnTo>
                    <a:pt x="629" y="398"/>
                  </a:lnTo>
                  <a:lnTo>
                    <a:pt x="231" y="503"/>
                  </a:lnTo>
                  <a:lnTo>
                    <a:pt x="252" y="586"/>
                  </a:lnTo>
                  <a:lnTo>
                    <a:pt x="1" y="754"/>
                  </a:lnTo>
                  <a:lnTo>
                    <a:pt x="22" y="1005"/>
                  </a:lnTo>
                  <a:lnTo>
                    <a:pt x="106" y="1067"/>
                  </a:lnTo>
                  <a:lnTo>
                    <a:pt x="189" y="1047"/>
                  </a:lnTo>
                  <a:lnTo>
                    <a:pt x="294" y="1005"/>
                  </a:lnTo>
                  <a:lnTo>
                    <a:pt x="419" y="1151"/>
                  </a:lnTo>
                  <a:lnTo>
                    <a:pt x="566" y="1277"/>
                  </a:lnTo>
                  <a:lnTo>
                    <a:pt x="733" y="1360"/>
                  </a:lnTo>
                  <a:lnTo>
                    <a:pt x="754" y="1486"/>
                  </a:lnTo>
                  <a:lnTo>
                    <a:pt x="901" y="1549"/>
                  </a:lnTo>
                  <a:lnTo>
                    <a:pt x="901" y="1674"/>
                  </a:lnTo>
                  <a:lnTo>
                    <a:pt x="754" y="1779"/>
                  </a:lnTo>
                  <a:lnTo>
                    <a:pt x="754" y="1904"/>
                  </a:lnTo>
                  <a:lnTo>
                    <a:pt x="650" y="1946"/>
                  </a:lnTo>
                  <a:lnTo>
                    <a:pt x="650" y="2114"/>
                  </a:lnTo>
                  <a:lnTo>
                    <a:pt x="754" y="2302"/>
                  </a:lnTo>
                  <a:lnTo>
                    <a:pt x="859" y="2679"/>
                  </a:lnTo>
                  <a:lnTo>
                    <a:pt x="880" y="2846"/>
                  </a:lnTo>
                  <a:lnTo>
                    <a:pt x="1089" y="3034"/>
                  </a:lnTo>
                  <a:lnTo>
                    <a:pt x="1298" y="3097"/>
                  </a:lnTo>
                  <a:lnTo>
                    <a:pt x="1507" y="3160"/>
                  </a:lnTo>
                  <a:lnTo>
                    <a:pt x="1570" y="3327"/>
                  </a:lnTo>
                  <a:lnTo>
                    <a:pt x="1759" y="3348"/>
                  </a:lnTo>
                  <a:lnTo>
                    <a:pt x="1884" y="3306"/>
                  </a:lnTo>
                  <a:lnTo>
                    <a:pt x="2031" y="3348"/>
                  </a:lnTo>
                  <a:lnTo>
                    <a:pt x="2031" y="3474"/>
                  </a:lnTo>
                  <a:lnTo>
                    <a:pt x="2093" y="3432"/>
                  </a:lnTo>
                  <a:lnTo>
                    <a:pt x="2240" y="3139"/>
                  </a:lnTo>
                  <a:lnTo>
                    <a:pt x="2428" y="2992"/>
                  </a:lnTo>
                  <a:lnTo>
                    <a:pt x="2554" y="2992"/>
                  </a:lnTo>
                  <a:lnTo>
                    <a:pt x="2637" y="2846"/>
                  </a:lnTo>
                  <a:lnTo>
                    <a:pt x="2763" y="2846"/>
                  </a:lnTo>
                  <a:lnTo>
                    <a:pt x="3077" y="3055"/>
                  </a:lnTo>
                  <a:lnTo>
                    <a:pt x="3244" y="2951"/>
                  </a:lnTo>
                  <a:lnTo>
                    <a:pt x="3391" y="3034"/>
                  </a:lnTo>
                  <a:lnTo>
                    <a:pt x="3453" y="3202"/>
                  </a:lnTo>
                  <a:lnTo>
                    <a:pt x="3600" y="3202"/>
                  </a:lnTo>
                  <a:lnTo>
                    <a:pt x="3851" y="3327"/>
                  </a:lnTo>
                  <a:lnTo>
                    <a:pt x="3997" y="3139"/>
                  </a:lnTo>
                  <a:lnTo>
                    <a:pt x="4102" y="3202"/>
                  </a:lnTo>
                  <a:lnTo>
                    <a:pt x="4123" y="3264"/>
                  </a:lnTo>
                  <a:lnTo>
                    <a:pt x="4207" y="3139"/>
                  </a:lnTo>
                  <a:lnTo>
                    <a:pt x="4165" y="2930"/>
                  </a:lnTo>
                  <a:lnTo>
                    <a:pt x="4102" y="2679"/>
                  </a:lnTo>
                  <a:lnTo>
                    <a:pt x="3955" y="2637"/>
                  </a:lnTo>
                  <a:lnTo>
                    <a:pt x="3851" y="2386"/>
                  </a:lnTo>
                  <a:lnTo>
                    <a:pt x="3851" y="2114"/>
                  </a:lnTo>
                  <a:lnTo>
                    <a:pt x="3767" y="1967"/>
                  </a:lnTo>
                  <a:lnTo>
                    <a:pt x="3579" y="1863"/>
                  </a:lnTo>
                  <a:lnTo>
                    <a:pt x="3432" y="1695"/>
                  </a:lnTo>
                  <a:lnTo>
                    <a:pt x="3328" y="1423"/>
                  </a:lnTo>
                  <a:lnTo>
                    <a:pt x="3139" y="1319"/>
                  </a:lnTo>
                  <a:lnTo>
                    <a:pt x="2909" y="1235"/>
                  </a:lnTo>
                  <a:lnTo>
                    <a:pt x="2867" y="1109"/>
                  </a:lnTo>
                  <a:lnTo>
                    <a:pt x="2763" y="1067"/>
                  </a:lnTo>
                  <a:lnTo>
                    <a:pt x="2554" y="1067"/>
                  </a:lnTo>
                  <a:lnTo>
                    <a:pt x="2323" y="1047"/>
                  </a:lnTo>
                  <a:lnTo>
                    <a:pt x="2240" y="963"/>
                  </a:lnTo>
                  <a:lnTo>
                    <a:pt x="2177" y="900"/>
                  </a:lnTo>
                  <a:lnTo>
                    <a:pt x="2135" y="733"/>
                  </a:lnTo>
                  <a:lnTo>
                    <a:pt x="2010" y="649"/>
                  </a:lnTo>
                  <a:lnTo>
                    <a:pt x="1759" y="272"/>
                  </a:lnTo>
                  <a:lnTo>
                    <a:pt x="1675" y="84"/>
                  </a:lnTo>
                  <a:lnTo>
                    <a:pt x="1591"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3" name="Google Shape;673;p45"/>
            <p:cNvSpPr/>
            <p:nvPr/>
          </p:nvSpPr>
          <p:spPr>
            <a:xfrm>
              <a:off x="4014919" y="2846238"/>
              <a:ext cx="33651" cy="9053"/>
            </a:xfrm>
            <a:custGeom>
              <a:avLst/>
              <a:gdLst/>
              <a:ahLst/>
              <a:cxnLst/>
              <a:rect l="l" t="t" r="r" b="b"/>
              <a:pathLst>
                <a:path w="2826" h="796" extrusionOk="0">
                  <a:moveTo>
                    <a:pt x="2240" y="0"/>
                  </a:moveTo>
                  <a:cubicBezTo>
                    <a:pt x="2240" y="0"/>
                    <a:pt x="1717" y="230"/>
                    <a:pt x="1612" y="230"/>
                  </a:cubicBezTo>
                  <a:cubicBezTo>
                    <a:pt x="1507" y="230"/>
                    <a:pt x="1382" y="105"/>
                    <a:pt x="1382" y="105"/>
                  </a:cubicBezTo>
                  <a:lnTo>
                    <a:pt x="733" y="126"/>
                  </a:lnTo>
                  <a:lnTo>
                    <a:pt x="754" y="293"/>
                  </a:lnTo>
                  <a:cubicBezTo>
                    <a:pt x="775" y="419"/>
                    <a:pt x="231" y="419"/>
                    <a:pt x="22" y="419"/>
                  </a:cubicBezTo>
                  <a:lnTo>
                    <a:pt x="22" y="439"/>
                  </a:lnTo>
                  <a:lnTo>
                    <a:pt x="1" y="481"/>
                  </a:lnTo>
                  <a:lnTo>
                    <a:pt x="85" y="481"/>
                  </a:lnTo>
                  <a:lnTo>
                    <a:pt x="105" y="586"/>
                  </a:lnTo>
                  <a:lnTo>
                    <a:pt x="189" y="586"/>
                  </a:lnTo>
                  <a:lnTo>
                    <a:pt x="231" y="502"/>
                  </a:lnTo>
                  <a:lnTo>
                    <a:pt x="398" y="544"/>
                  </a:lnTo>
                  <a:lnTo>
                    <a:pt x="461" y="544"/>
                  </a:lnTo>
                  <a:lnTo>
                    <a:pt x="545" y="460"/>
                  </a:lnTo>
                  <a:lnTo>
                    <a:pt x="649" y="502"/>
                  </a:lnTo>
                  <a:lnTo>
                    <a:pt x="880" y="711"/>
                  </a:lnTo>
                  <a:lnTo>
                    <a:pt x="984" y="732"/>
                  </a:lnTo>
                  <a:lnTo>
                    <a:pt x="1173" y="691"/>
                  </a:lnTo>
                  <a:lnTo>
                    <a:pt x="1424" y="628"/>
                  </a:lnTo>
                  <a:lnTo>
                    <a:pt x="1507" y="649"/>
                  </a:lnTo>
                  <a:lnTo>
                    <a:pt x="1821" y="649"/>
                  </a:lnTo>
                  <a:lnTo>
                    <a:pt x="1863" y="691"/>
                  </a:lnTo>
                  <a:lnTo>
                    <a:pt x="1863" y="586"/>
                  </a:lnTo>
                  <a:lnTo>
                    <a:pt x="2072" y="502"/>
                  </a:lnTo>
                  <a:lnTo>
                    <a:pt x="2386" y="691"/>
                  </a:lnTo>
                  <a:lnTo>
                    <a:pt x="2595" y="691"/>
                  </a:lnTo>
                  <a:lnTo>
                    <a:pt x="2805" y="795"/>
                  </a:lnTo>
                  <a:lnTo>
                    <a:pt x="2826" y="586"/>
                  </a:lnTo>
                  <a:lnTo>
                    <a:pt x="2742" y="481"/>
                  </a:lnTo>
                  <a:lnTo>
                    <a:pt x="2595" y="377"/>
                  </a:lnTo>
                  <a:lnTo>
                    <a:pt x="2637" y="188"/>
                  </a:lnTo>
                  <a:cubicBezTo>
                    <a:pt x="2628" y="188"/>
                    <a:pt x="2594" y="197"/>
                    <a:pt x="2555" y="197"/>
                  </a:cubicBezTo>
                  <a:cubicBezTo>
                    <a:pt x="2507" y="197"/>
                    <a:pt x="2451" y="184"/>
                    <a:pt x="2428" y="126"/>
                  </a:cubicBezTo>
                  <a:cubicBezTo>
                    <a:pt x="2386" y="21"/>
                    <a:pt x="2240" y="0"/>
                    <a:pt x="2240" y="0"/>
                  </a:cubicBez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4" name="Google Shape;674;p45"/>
            <p:cNvSpPr/>
            <p:nvPr/>
          </p:nvSpPr>
          <p:spPr>
            <a:xfrm>
              <a:off x="4036853" y="2853608"/>
              <a:ext cx="1250" cy="1205"/>
            </a:xfrm>
            <a:custGeom>
              <a:avLst/>
              <a:gdLst/>
              <a:ahLst/>
              <a:cxnLst/>
              <a:rect l="l" t="t" r="r" b="b"/>
              <a:pathLst>
                <a:path w="105" h="106" fill="none" extrusionOk="0">
                  <a:moveTo>
                    <a:pt x="105" y="105"/>
                  </a:moveTo>
                  <a:lnTo>
                    <a:pt x="0" y="1"/>
                  </a:lnTo>
                </a:path>
              </a:pathLst>
            </a:custGeom>
            <a:solidFill>
              <a:srgbClr val="DED6D4"/>
            </a:solidFill>
            <a:ln w="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 name="Google Shape;675;p45"/>
            <p:cNvSpPr/>
            <p:nvPr/>
          </p:nvSpPr>
          <p:spPr>
            <a:xfrm>
              <a:off x="4346543" y="2948318"/>
              <a:ext cx="21183" cy="11907"/>
            </a:xfrm>
            <a:custGeom>
              <a:avLst/>
              <a:gdLst/>
              <a:ahLst/>
              <a:cxnLst/>
              <a:rect l="l" t="t" r="r" b="b"/>
              <a:pathLst>
                <a:path w="1779" h="1047" extrusionOk="0">
                  <a:moveTo>
                    <a:pt x="753" y="0"/>
                  </a:moveTo>
                  <a:lnTo>
                    <a:pt x="586" y="21"/>
                  </a:lnTo>
                  <a:lnTo>
                    <a:pt x="314" y="189"/>
                  </a:lnTo>
                  <a:lnTo>
                    <a:pt x="188" y="440"/>
                  </a:lnTo>
                  <a:lnTo>
                    <a:pt x="63" y="502"/>
                  </a:lnTo>
                  <a:lnTo>
                    <a:pt x="63" y="628"/>
                  </a:lnTo>
                  <a:lnTo>
                    <a:pt x="0" y="733"/>
                  </a:lnTo>
                  <a:lnTo>
                    <a:pt x="105" y="921"/>
                  </a:lnTo>
                  <a:lnTo>
                    <a:pt x="314" y="942"/>
                  </a:lnTo>
                  <a:lnTo>
                    <a:pt x="398" y="879"/>
                  </a:lnTo>
                  <a:lnTo>
                    <a:pt x="691" y="1046"/>
                  </a:lnTo>
                  <a:lnTo>
                    <a:pt x="837" y="1046"/>
                  </a:lnTo>
                  <a:lnTo>
                    <a:pt x="942" y="921"/>
                  </a:lnTo>
                  <a:lnTo>
                    <a:pt x="1067" y="879"/>
                  </a:lnTo>
                  <a:lnTo>
                    <a:pt x="1172" y="942"/>
                  </a:lnTo>
                  <a:lnTo>
                    <a:pt x="1381" y="879"/>
                  </a:lnTo>
                  <a:lnTo>
                    <a:pt x="1549" y="921"/>
                  </a:lnTo>
                  <a:lnTo>
                    <a:pt x="1779" y="837"/>
                  </a:lnTo>
                  <a:lnTo>
                    <a:pt x="1779" y="733"/>
                  </a:lnTo>
                  <a:lnTo>
                    <a:pt x="1779" y="565"/>
                  </a:lnTo>
                  <a:lnTo>
                    <a:pt x="1590" y="502"/>
                  </a:lnTo>
                  <a:lnTo>
                    <a:pt x="1590" y="398"/>
                  </a:lnTo>
                  <a:lnTo>
                    <a:pt x="1632" y="230"/>
                  </a:lnTo>
                  <a:lnTo>
                    <a:pt x="1590" y="230"/>
                  </a:lnTo>
                  <a:lnTo>
                    <a:pt x="1528" y="126"/>
                  </a:lnTo>
                  <a:lnTo>
                    <a:pt x="1360" y="105"/>
                  </a:lnTo>
                  <a:lnTo>
                    <a:pt x="1214" y="189"/>
                  </a:lnTo>
                  <a:lnTo>
                    <a:pt x="1109" y="126"/>
                  </a:lnTo>
                  <a:lnTo>
                    <a:pt x="837" y="105"/>
                  </a:lnTo>
                  <a:lnTo>
                    <a:pt x="753"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 name="Google Shape;676;p45"/>
            <p:cNvSpPr/>
            <p:nvPr/>
          </p:nvSpPr>
          <p:spPr>
            <a:xfrm>
              <a:off x="3878888" y="2847660"/>
              <a:ext cx="16706" cy="13579"/>
            </a:xfrm>
            <a:custGeom>
              <a:avLst/>
              <a:gdLst/>
              <a:ahLst/>
              <a:cxnLst/>
              <a:rect l="l" t="t" r="r" b="b"/>
              <a:pathLst>
                <a:path w="1403" h="1194" extrusionOk="0">
                  <a:moveTo>
                    <a:pt x="900" y="1"/>
                  </a:moveTo>
                  <a:lnTo>
                    <a:pt x="754" y="42"/>
                  </a:lnTo>
                  <a:lnTo>
                    <a:pt x="628" y="42"/>
                  </a:lnTo>
                  <a:lnTo>
                    <a:pt x="419" y="84"/>
                  </a:lnTo>
                  <a:lnTo>
                    <a:pt x="314" y="168"/>
                  </a:lnTo>
                  <a:lnTo>
                    <a:pt x="210" y="189"/>
                  </a:lnTo>
                  <a:lnTo>
                    <a:pt x="42" y="273"/>
                  </a:lnTo>
                  <a:lnTo>
                    <a:pt x="63" y="356"/>
                  </a:lnTo>
                  <a:lnTo>
                    <a:pt x="21" y="398"/>
                  </a:lnTo>
                  <a:lnTo>
                    <a:pt x="21" y="377"/>
                  </a:lnTo>
                  <a:lnTo>
                    <a:pt x="1" y="586"/>
                  </a:lnTo>
                  <a:lnTo>
                    <a:pt x="21" y="796"/>
                  </a:lnTo>
                  <a:lnTo>
                    <a:pt x="126" y="942"/>
                  </a:lnTo>
                  <a:lnTo>
                    <a:pt x="168" y="1089"/>
                  </a:lnTo>
                  <a:lnTo>
                    <a:pt x="314" y="1193"/>
                  </a:lnTo>
                  <a:lnTo>
                    <a:pt x="314" y="1151"/>
                  </a:lnTo>
                  <a:lnTo>
                    <a:pt x="524" y="1026"/>
                  </a:lnTo>
                  <a:lnTo>
                    <a:pt x="691" y="984"/>
                  </a:lnTo>
                  <a:lnTo>
                    <a:pt x="691" y="921"/>
                  </a:lnTo>
                  <a:lnTo>
                    <a:pt x="837" y="838"/>
                  </a:lnTo>
                  <a:lnTo>
                    <a:pt x="1110" y="879"/>
                  </a:lnTo>
                  <a:lnTo>
                    <a:pt x="1256" y="796"/>
                  </a:lnTo>
                  <a:lnTo>
                    <a:pt x="1361" y="775"/>
                  </a:lnTo>
                  <a:lnTo>
                    <a:pt x="1402" y="712"/>
                  </a:lnTo>
                  <a:lnTo>
                    <a:pt x="1402" y="607"/>
                  </a:lnTo>
                  <a:lnTo>
                    <a:pt x="1382" y="461"/>
                  </a:lnTo>
                  <a:lnTo>
                    <a:pt x="1214" y="189"/>
                  </a:lnTo>
                  <a:lnTo>
                    <a:pt x="984" y="1"/>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7" name="Google Shape;677;p45"/>
            <p:cNvSpPr/>
            <p:nvPr/>
          </p:nvSpPr>
          <p:spPr>
            <a:xfrm>
              <a:off x="3865182" y="2817204"/>
              <a:ext cx="27923" cy="34993"/>
            </a:xfrm>
            <a:custGeom>
              <a:avLst/>
              <a:gdLst/>
              <a:ahLst/>
              <a:cxnLst/>
              <a:rect l="l" t="t" r="r" b="b"/>
              <a:pathLst>
                <a:path w="2345" h="3077" extrusionOk="0">
                  <a:moveTo>
                    <a:pt x="461" y="0"/>
                  </a:moveTo>
                  <a:lnTo>
                    <a:pt x="336" y="105"/>
                  </a:lnTo>
                  <a:lnTo>
                    <a:pt x="315" y="147"/>
                  </a:lnTo>
                  <a:lnTo>
                    <a:pt x="210" y="147"/>
                  </a:lnTo>
                  <a:lnTo>
                    <a:pt x="64" y="210"/>
                  </a:lnTo>
                  <a:lnTo>
                    <a:pt x="1" y="272"/>
                  </a:lnTo>
                  <a:lnTo>
                    <a:pt x="22" y="314"/>
                  </a:lnTo>
                  <a:lnTo>
                    <a:pt x="64" y="461"/>
                  </a:lnTo>
                  <a:lnTo>
                    <a:pt x="105" y="628"/>
                  </a:lnTo>
                  <a:lnTo>
                    <a:pt x="168" y="670"/>
                  </a:lnTo>
                  <a:lnTo>
                    <a:pt x="273" y="691"/>
                  </a:lnTo>
                  <a:lnTo>
                    <a:pt x="273" y="754"/>
                  </a:lnTo>
                  <a:lnTo>
                    <a:pt x="231" y="754"/>
                  </a:lnTo>
                  <a:lnTo>
                    <a:pt x="105" y="775"/>
                  </a:lnTo>
                  <a:lnTo>
                    <a:pt x="126" y="879"/>
                  </a:lnTo>
                  <a:lnTo>
                    <a:pt x="147" y="900"/>
                  </a:lnTo>
                  <a:lnTo>
                    <a:pt x="210" y="879"/>
                  </a:lnTo>
                  <a:lnTo>
                    <a:pt x="273" y="879"/>
                  </a:lnTo>
                  <a:lnTo>
                    <a:pt x="252" y="1047"/>
                  </a:lnTo>
                  <a:lnTo>
                    <a:pt x="147" y="1193"/>
                  </a:lnTo>
                  <a:lnTo>
                    <a:pt x="147" y="1277"/>
                  </a:lnTo>
                  <a:lnTo>
                    <a:pt x="315" y="1402"/>
                  </a:lnTo>
                  <a:lnTo>
                    <a:pt x="419" y="1423"/>
                  </a:lnTo>
                  <a:lnTo>
                    <a:pt x="461" y="1486"/>
                  </a:lnTo>
                  <a:lnTo>
                    <a:pt x="440" y="1570"/>
                  </a:lnTo>
                  <a:lnTo>
                    <a:pt x="336" y="1507"/>
                  </a:lnTo>
                  <a:lnTo>
                    <a:pt x="273" y="1528"/>
                  </a:lnTo>
                  <a:lnTo>
                    <a:pt x="273" y="1674"/>
                  </a:lnTo>
                  <a:lnTo>
                    <a:pt x="419" y="1821"/>
                  </a:lnTo>
                  <a:lnTo>
                    <a:pt x="356" y="1842"/>
                  </a:lnTo>
                  <a:lnTo>
                    <a:pt x="482" y="1988"/>
                  </a:lnTo>
                  <a:lnTo>
                    <a:pt x="482" y="2051"/>
                  </a:lnTo>
                  <a:lnTo>
                    <a:pt x="545" y="2135"/>
                  </a:lnTo>
                  <a:lnTo>
                    <a:pt x="670" y="2135"/>
                  </a:lnTo>
                  <a:lnTo>
                    <a:pt x="754" y="2218"/>
                  </a:lnTo>
                  <a:lnTo>
                    <a:pt x="900" y="2239"/>
                  </a:lnTo>
                  <a:lnTo>
                    <a:pt x="900" y="2365"/>
                  </a:lnTo>
                  <a:lnTo>
                    <a:pt x="838" y="2448"/>
                  </a:lnTo>
                  <a:lnTo>
                    <a:pt x="796" y="2511"/>
                  </a:lnTo>
                  <a:lnTo>
                    <a:pt x="859" y="2532"/>
                  </a:lnTo>
                  <a:lnTo>
                    <a:pt x="942" y="2658"/>
                  </a:lnTo>
                  <a:lnTo>
                    <a:pt x="984" y="2658"/>
                  </a:lnTo>
                  <a:lnTo>
                    <a:pt x="1089" y="2741"/>
                  </a:lnTo>
                  <a:lnTo>
                    <a:pt x="1152" y="2846"/>
                  </a:lnTo>
                  <a:lnTo>
                    <a:pt x="1152" y="2992"/>
                  </a:lnTo>
                  <a:lnTo>
                    <a:pt x="1172" y="3076"/>
                  </a:lnTo>
                  <a:lnTo>
                    <a:pt x="1214" y="3034"/>
                  </a:lnTo>
                  <a:lnTo>
                    <a:pt x="1193" y="2951"/>
                  </a:lnTo>
                  <a:lnTo>
                    <a:pt x="1361" y="2867"/>
                  </a:lnTo>
                  <a:lnTo>
                    <a:pt x="1465" y="2846"/>
                  </a:lnTo>
                  <a:lnTo>
                    <a:pt x="1570" y="2762"/>
                  </a:lnTo>
                  <a:lnTo>
                    <a:pt x="1779" y="2720"/>
                  </a:lnTo>
                  <a:lnTo>
                    <a:pt x="1905" y="2720"/>
                  </a:lnTo>
                  <a:lnTo>
                    <a:pt x="2051" y="2679"/>
                  </a:lnTo>
                  <a:lnTo>
                    <a:pt x="2135" y="2679"/>
                  </a:lnTo>
                  <a:lnTo>
                    <a:pt x="2198" y="2574"/>
                  </a:lnTo>
                  <a:lnTo>
                    <a:pt x="2114" y="2469"/>
                  </a:lnTo>
                  <a:lnTo>
                    <a:pt x="2093" y="2365"/>
                  </a:lnTo>
                  <a:lnTo>
                    <a:pt x="2302" y="2197"/>
                  </a:lnTo>
                  <a:lnTo>
                    <a:pt x="2344" y="2051"/>
                  </a:lnTo>
                  <a:lnTo>
                    <a:pt x="2261" y="1925"/>
                  </a:lnTo>
                  <a:lnTo>
                    <a:pt x="2093" y="1737"/>
                  </a:lnTo>
                  <a:lnTo>
                    <a:pt x="2030" y="1507"/>
                  </a:lnTo>
                  <a:lnTo>
                    <a:pt x="2114" y="1423"/>
                  </a:lnTo>
                  <a:lnTo>
                    <a:pt x="2093" y="1319"/>
                  </a:lnTo>
                  <a:lnTo>
                    <a:pt x="2051" y="1193"/>
                  </a:lnTo>
                  <a:lnTo>
                    <a:pt x="2030" y="1109"/>
                  </a:lnTo>
                  <a:lnTo>
                    <a:pt x="2135" y="984"/>
                  </a:lnTo>
                  <a:lnTo>
                    <a:pt x="1926" y="963"/>
                  </a:lnTo>
                  <a:lnTo>
                    <a:pt x="1842" y="1088"/>
                  </a:lnTo>
                  <a:lnTo>
                    <a:pt x="1737" y="1005"/>
                  </a:lnTo>
                  <a:lnTo>
                    <a:pt x="1633" y="1047"/>
                  </a:lnTo>
                  <a:lnTo>
                    <a:pt x="1591" y="963"/>
                  </a:lnTo>
                  <a:lnTo>
                    <a:pt x="1382" y="879"/>
                  </a:lnTo>
                  <a:lnTo>
                    <a:pt x="1361" y="837"/>
                  </a:lnTo>
                  <a:lnTo>
                    <a:pt x="1424" y="691"/>
                  </a:lnTo>
                  <a:lnTo>
                    <a:pt x="1277" y="565"/>
                  </a:lnTo>
                  <a:lnTo>
                    <a:pt x="1110" y="482"/>
                  </a:lnTo>
                  <a:lnTo>
                    <a:pt x="1089" y="377"/>
                  </a:lnTo>
                  <a:lnTo>
                    <a:pt x="900" y="168"/>
                  </a:lnTo>
                  <a:lnTo>
                    <a:pt x="880" y="105"/>
                  </a:lnTo>
                  <a:lnTo>
                    <a:pt x="754" y="63"/>
                  </a:lnTo>
                  <a:lnTo>
                    <a:pt x="670" y="42"/>
                  </a:lnTo>
                  <a:lnTo>
                    <a:pt x="566" y="21"/>
                  </a:lnTo>
                  <a:lnTo>
                    <a:pt x="461" y="0"/>
                  </a:lnTo>
                  <a:close/>
                </a:path>
              </a:pathLst>
            </a:cu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cxnSp>
        <p:nvCxnSpPr>
          <p:cNvPr id="678" name="Google Shape;678;p45"/>
          <p:cNvCxnSpPr/>
          <p:nvPr/>
        </p:nvCxnSpPr>
        <p:spPr>
          <a:xfrm rot="10800000">
            <a:off x="1459750" y="2067000"/>
            <a:ext cx="1809900" cy="0"/>
          </a:xfrm>
          <a:prstGeom prst="straightConnector1">
            <a:avLst/>
          </a:prstGeom>
          <a:noFill/>
          <a:ln w="9525" cap="flat" cmpd="sng">
            <a:solidFill>
              <a:schemeClr val="dk1"/>
            </a:solidFill>
            <a:prstDash val="solid"/>
            <a:round/>
            <a:headEnd type="triangle" w="med" len="med"/>
            <a:tailEnd type="none" w="med" len="med"/>
          </a:ln>
        </p:spPr>
      </p:cxnSp>
      <p:cxnSp>
        <p:nvCxnSpPr>
          <p:cNvPr id="679" name="Google Shape;679;p45"/>
          <p:cNvCxnSpPr/>
          <p:nvPr/>
        </p:nvCxnSpPr>
        <p:spPr>
          <a:xfrm rot="10800000">
            <a:off x="1497075" y="2897050"/>
            <a:ext cx="4703700" cy="0"/>
          </a:xfrm>
          <a:prstGeom prst="straightConnector1">
            <a:avLst/>
          </a:prstGeom>
          <a:noFill/>
          <a:ln w="9525" cap="flat" cmpd="sng">
            <a:solidFill>
              <a:schemeClr val="dk1"/>
            </a:solidFill>
            <a:prstDash val="solid"/>
            <a:round/>
            <a:headEnd type="triangle" w="med" len="med"/>
            <a:tailEnd type="none" w="med" len="med"/>
          </a:ln>
        </p:spPr>
      </p:cxnSp>
      <p:cxnSp>
        <p:nvCxnSpPr>
          <p:cNvPr id="680" name="Google Shape;680;p45"/>
          <p:cNvCxnSpPr/>
          <p:nvPr/>
        </p:nvCxnSpPr>
        <p:spPr>
          <a:xfrm rot="10800000">
            <a:off x="1496961" y="3705225"/>
            <a:ext cx="2512200" cy="0"/>
          </a:xfrm>
          <a:prstGeom prst="straightConnector1">
            <a:avLst/>
          </a:prstGeom>
          <a:noFill/>
          <a:ln w="9525" cap="flat" cmpd="sng">
            <a:solidFill>
              <a:schemeClr val="dk1"/>
            </a:solidFill>
            <a:prstDash val="solid"/>
            <a:round/>
            <a:headEnd type="triangle" w="med" len="med"/>
            <a:tailEnd type="none" w="med" len="med"/>
          </a:ln>
        </p:spPr>
      </p:cxnSp>
      <p:sp>
        <p:nvSpPr>
          <p:cNvPr id="681" name="Google Shape;681;p45"/>
          <p:cNvSpPr txBox="1"/>
          <p:nvPr/>
        </p:nvSpPr>
        <p:spPr>
          <a:xfrm>
            <a:off x="618872" y="1745012"/>
            <a:ext cx="924300" cy="453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800">
                <a:latin typeface="Work Sans ExtraBold"/>
                <a:ea typeface="Work Sans ExtraBold"/>
                <a:cs typeface="Work Sans ExtraBold"/>
                <a:sym typeface="Work Sans ExtraBold"/>
              </a:rPr>
              <a:t>60%</a:t>
            </a:r>
            <a:endParaRPr sz="1800">
              <a:latin typeface="Work Sans ExtraBold"/>
              <a:ea typeface="Work Sans ExtraBold"/>
              <a:cs typeface="Work Sans ExtraBold"/>
              <a:sym typeface="Work Sans ExtraBold"/>
            </a:endParaRPr>
          </a:p>
        </p:txBody>
      </p:sp>
      <p:sp>
        <p:nvSpPr>
          <p:cNvPr id="682" name="Google Shape;682;p45"/>
          <p:cNvSpPr txBox="1"/>
          <p:nvPr/>
        </p:nvSpPr>
        <p:spPr>
          <a:xfrm>
            <a:off x="618871" y="2010837"/>
            <a:ext cx="834900" cy="36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latin typeface="Barlow Light"/>
                <a:ea typeface="Barlow Light"/>
                <a:cs typeface="Barlow Light"/>
                <a:sym typeface="Barlow Light"/>
              </a:rPr>
              <a:t>Mercury</a:t>
            </a:r>
            <a:endParaRPr sz="1100">
              <a:latin typeface="Barlow Light"/>
              <a:ea typeface="Barlow Light"/>
              <a:cs typeface="Barlow Light"/>
              <a:sym typeface="Barlow Light"/>
            </a:endParaRPr>
          </a:p>
        </p:txBody>
      </p:sp>
      <p:sp>
        <p:nvSpPr>
          <p:cNvPr id="683" name="Google Shape;683;p45"/>
          <p:cNvSpPr txBox="1"/>
          <p:nvPr/>
        </p:nvSpPr>
        <p:spPr>
          <a:xfrm>
            <a:off x="618872" y="2580250"/>
            <a:ext cx="924300" cy="453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800">
                <a:latin typeface="Work Sans ExtraBold"/>
                <a:ea typeface="Work Sans ExtraBold"/>
                <a:cs typeface="Work Sans ExtraBold"/>
                <a:sym typeface="Work Sans ExtraBold"/>
              </a:rPr>
              <a:t>10%</a:t>
            </a:r>
            <a:endParaRPr sz="1800">
              <a:latin typeface="Work Sans ExtraBold"/>
              <a:ea typeface="Work Sans ExtraBold"/>
              <a:cs typeface="Work Sans ExtraBold"/>
              <a:sym typeface="Work Sans ExtraBold"/>
            </a:endParaRPr>
          </a:p>
        </p:txBody>
      </p:sp>
      <p:sp>
        <p:nvSpPr>
          <p:cNvPr id="684" name="Google Shape;684;p45"/>
          <p:cNvSpPr txBox="1"/>
          <p:nvPr/>
        </p:nvSpPr>
        <p:spPr>
          <a:xfrm>
            <a:off x="618871" y="2846075"/>
            <a:ext cx="834900" cy="36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latin typeface="Barlow Light"/>
                <a:ea typeface="Barlow Light"/>
                <a:cs typeface="Barlow Light"/>
                <a:sym typeface="Barlow Light"/>
              </a:rPr>
              <a:t>Venus</a:t>
            </a:r>
            <a:endParaRPr sz="1100">
              <a:latin typeface="Barlow Light"/>
              <a:ea typeface="Barlow Light"/>
              <a:cs typeface="Barlow Light"/>
              <a:sym typeface="Barlow Light"/>
            </a:endParaRPr>
          </a:p>
        </p:txBody>
      </p:sp>
      <p:sp>
        <p:nvSpPr>
          <p:cNvPr id="685" name="Google Shape;685;p45"/>
          <p:cNvSpPr txBox="1"/>
          <p:nvPr/>
        </p:nvSpPr>
        <p:spPr>
          <a:xfrm>
            <a:off x="618872" y="3388412"/>
            <a:ext cx="924300" cy="453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800">
                <a:latin typeface="Work Sans ExtraBold"/>
                <a:ea typeface="Work Sans ExtraBold"/>
                <a:cs typeface="Work Sans ExtraBold"/>
                <a:sym typeface="Work Sans ExtraBold"/>
              </a:rPr>
              <a:t>30%</a:t>
            </a:r>
            <a:endParaRPr sz="1800">
              <a:latin typeface="Work Sans ExtraBold"/>
              <a:ea typeface="Work Sans ExtraBold"/>
              <a:cs typeface="Work Sans ExtraBold"/>
              <a:sym typeface="Work Sans ExtraBold"/>
            </a:endParaRPr>
          </a:p>
        </p:txBody>
      </p:sp>
      <p:sp>
        <p:nvSpPr>
          <p:cNvPr id="686" name="Google Shape;686;p45"/>
          <p:cNvSpPr txBox="1"/>
          <p:nvPr/>
        </p:nvSpPr>
        <p:spPr>
          <a:xfrm>
            <a:off x="618871" y="3654237"/>
            <a:ext cx="834900" cy="36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latin typeface="Barlow Light"/>
                <a:ea typeface="Barlow Light"/>
                <a:cs typeface="Barlow Light"/>
                <a:sym typeface="Barlow Light"/>
              </a:rPr>
              <a:t>Mars</a:t>
            </a:r>
            <a:endParaRPr sz="1100">
              <a:latin typeface="Barlow Light"/>
              <a:ea typeface="Barlow Light"/>
              <a:cs typeface="Barlow Light"/>
              <a:sym typeface="Barlow Ligh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Shape 142"/>
        <p:cNvGrpSpPr/>
        <p:nvPr/>
      </p:nvGrpSpPr>
      <p:grpSpPr>
        <a:xfrm>
          <a:off x="0" y="0"/>
          <a:ext cx="0" cy="0"/>
          <a:chOff x="0" y="0"/>
          <a:chExt cx="0" cy="0"/>
        </a:xfrm>
      </p:grpSpPr>
      <p:sp>
        <p:nvSpPr>
          <p:cNvPr id="143" name="Google Shape;143;p27"/>
          <p:cNvSpPr txBox="1">
            <a:spLocks noGrp="1"/>
          </p:cNvSpPr>
          <p:nvPr>
            <p:ph type="ctrTitle" idx="9"/>
          </p:nvPr>
        </p:nvSpPr>
        <p:spPr>
          <a:xfrm>
            <a:off x="723600" y="340212"/>
            <a:ext cx="7696800" cy="946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Table of Contents</a:t>
            </a:r>
            <a:endParaRPr/>
          </a:p>
        </p:txBody>
      </p:sp>
      <p:sp>
        <p:nvSpPr>
          <p:cNvPr id="144" name="Google Shape;144;p27"/>
          <p:cNvSpPr txBox="1">
            <a:spLocks noGrp="1"/>
          </p:cNvSpPr>
          <p:nvPr>
            <p:ph type="subTitle" idx="14"/>
          </p:nvPr>
        </p:nvSpPr>
        <p:spPr>
          <a:xfrm>
            <a:off x="6397214" y="2158711"/>
            <a:ext cx="1906500" cy="572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Here you could describe the topic of the section</a:t>
            </a:r>
            <a:endParaRPr/>
          </a:p>
          <a:p>
            <a:pPr marL="0" lvl="0" indent="0" algn="l" rtl="0">
              <a:spcBef>
                <a:spcPts val="0"/>
              </a:spcBef>
              <a:spcAft>
                <a:spcPts val="0"/>
              </a:spcAft>
              <a:buNone/>
            </a:pPr>
            <a:endParaRPr/>
          </a:p>
        </p:txBody>
      </p:sp>
      <p:sp>
        <p:nvSpPr>
          <p:cNvPr id="145" name="Google Shape;145;p27"/>
          <p:cNvSpPr txBox="1">
            <a:spLocks noGrp="1"/>
          </p:cNvSpPr>
          <p:nvPr>
            <p:ph type="subTitle" idx="1"/>
          </p:nvPr>
        </p:nvSpPr>
        <p:spPr>
          <a:xfrm>
            <a:off x="1053498" y="2158711"/>
            <a:ext cx="1906500" cy="572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Here you could describe the topic of the section</a:t>
            </a:r>
            <a:endParaRPr/>
          </a:p>
        </p:txBody>
      </p:sp>
      <p:sp>
        <p:nvSpPr>
          <p:cNvPr id="146" name="Google Shape;146;p27"/>
          <p:cNvSpPr txBox="1">
            <a:spLocks noGrp="1"/>
          </p:cNvSpPr>
          <p:nvPr>
            <p:ph type="subTitle" idx="4"/>
          </p:nvPr>
        </p:nvSpPr>
        <p:spPr>
          <a:xfrm>
            <a:off x="2834737" y="2158711"/>
            <a:ext cx="1976700" cy="572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Here you could describe the topic of the section</a:t>
            </a:r>
            <a:endParaRPr/>
          </a:p>
        </p:txBody>
      </p:sp>
      <p:sp>
        <p:nvSpPr>
          <p:cNvPr id="147" name="Google Shape;147;p27"/>
          <p:cNvSpPr txBox="1">
            <a:spLocks noGrp="1"/>
          </p:cNvSpPr>
          <p:nvPr>
            <p:ph type="subTitle" idx="7"/>
          </p:nvPr>
        </p:nvSpPr>
        <p:spPr>
          <a:xfrm>
            <a:off x="4615975" y="2158711"/>
            <a:ext cx="1906500" cy="572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Here you could describe the topic of the section</a:t>
            </a:r>
            <a:endParaRPr/>
          </a:p>
        </p:txBody>
      </p:sp>
      <p:sp>
        <p:nvSpPr>
          <p:cNvPr id="148" name="Google Shape;148;p27"/>
          <p:cNvSpPr txBox="1">
            <a:spLocks noGrp="1"/>
          </p:cNvSpPr>
          <p:nvPr>
            <p:ph type="ctrTitle" idx="13"/>
          </p:nvPr>
        </p:nvSpPr>
        <p:spPr>
          <a:xfrm>
            <a:off x="6397214" y="1734138"/>
            <a:ext cx="2251800" cy="577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Business Model</a:t>
            </a:r>
            <a:endParaRPr/>
          </a:p>
        </p:txBody>
      </p:sp>
      <p:sp>
        <p:nvSpPr>
          <p:cNvPr id="149" name="Google Shape;149;p27"/>
          <p:cNvSpPr txBox="1">
            <a:spLocks noGrp="1"/>
          </p:cNvSpPr>
          <p:nvPr>
            <p:ph type="ctrTitle"/>
          </p:nvPr>
        </p:nvSpPr>
        <p:spPr>
          <a:xfrm>
            <a:off x="1053498" y="1734138"/>
            <a:ext cx="2251800" cy="577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Clr>
                <a:schemeClr val="dk1"/>
              </a:buClr>
              <a:buSzPts val="1100"/>
              <a:buFont typeface="Arial"/>
              <a:buNone/>
            </a:pPr>
            <a:endParaRPr/>
          </a:p>
          <a:p>
            <a:pPr marL="0" lvl="0" indent="0" algn="l" rtl="0">
              <a:spcBef>
                <a:spcPts val="0"/>
              </a:spcBef>
              <a:spcAft>
                <a:spcPts val="0"/>
              </a:spcAft>
              <a:buNone/>
            </a:pPr>
            <a:r>
              <a:rPr lang="en"/>
              <a:t>Problem</a:t>
            </a:r>
            <a:endParaRPr/>
          </a:p>
        </p:txBody>
      </p:sp>
      <p:sp>
        <p:nvSpPr>
          <p:cNvPr id="150" name="Google Shape;150;p27"/>
          <p:cNvSpPr txBox="1">
            <a:spLocks noGrp="1"/>
          </p:cNvSpPr>
          <p:nvPr>
            <p:ph type="title" idx="2"/>
          </p:nvPr>
        </p:nvSpPr>
        <p:spPr>
          <a:xfrm>
            <a:off x="1053498" y="1384648"/>
            <a:ext cx="1753800" cy="577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a:t>01</a:t>
            </a:r>
            <a:endParaRPr/>
          </a:p>
        </p:txBody>
      </p:sp>
      <p:sp>
        <p:nvSpPr>
          <p:cNvPr id="151" name="Google Shape;151;p27"/>
          <p:cNvSpPr txBox="1">
            <a:spLocks noGrp="1"/>
          </p:cNvSpPr>
          <p:nvPr>
            <p:ph type="ctrTitle" idx="3"/>
          </p:nvPr>
        </p:nvSpPr>
        <p:spPr>
          <a:xfrm>
            <a:off x="2834737" y="1734138"/>
            <a:ext cx="2251800" cy="577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Product</a:t>
            </a:r>
            <a:endParaRPr/>
          </a:p>
        </p:txBody>
      </p:sp>
      <p:sp>
        <p:nvSpPr>
          <p:cNvPr id="152" name="Google Shape;152;p27"/>
          <p:cNvSpPr txBox="1">
            <a:spLocks noGrp="1"/>
          </p:cNvSpPr>
          <p:nvPr>
            <p:ph type="title" idx="5"/>
          </p:nvPr>
        </p:nvSpPr>
        <p:spPr>
          <a:xfrm>
            <a:off x="2834737" y="1384648"/>
            <a:ext cx="1753800" cy="577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a:t>02</a:t>
            </a:r>
            <a:endParaRPr/>
          </a:p>
        </p:txBody>
      </p:sp>
      <p:sp>
        <p:nvSpPr>
          <p:cNvPr id="153" name="Google Shape;153;p27"/>
          <p:cNvSpPr txBox="1">
            <a:spLocks noGrp="1"/>
          </p:cNvSpPr>
          <p:nvPr>
            <p:ph type="ctrTitle" idx="6"/>
          </p:nvPr>
        </p:nvSpPr>
        <p:spPr>
          <a:xfrm>
            <a:off x="4615975" y="1734138"/>
            <a:ext cx="2251800" cy="5778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Market </a:t>
            </a:r>
            <a:endParaRPr/>
          </a:p>
        </p:txBody>
      </p:sp>
      <p:sp>
        <p:nvSpPr>
          <p:cNvPr id="154" name="Google Shape;154;p27"/>
          <p:cNvSpPr txBox="1">
            <a:spLocks noGrp="1"/>
          </p:cNvSpPr>
          <p:nvPr>
            <p:ph type="title" idx="8"/>
          </p:nvPr>
        </p:nvSpPr>
        <p:spPr>
          <a:xfrm>
            <a:off x="4615975" y="1384648"/>
            <a:ext cx="1753800" cy="577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a:t>03</a:t>
            </a:r>
            <a:endParaRPr/>
          </a:p>
        </p:txBody>
      </p:sp>
      <p:sp>
        <p:nvSpPr>
          <p:cNvPr id="155" name="Google Shape;155;p27"/>
          <p:cNvSpPr txBox="1">
            <a:spLocks noGrp="1"/>
          </p:cNvSpPr>
          <p:nvPr>
            <p:ph type="title" idx="15"/>
          </p:nvPr>
        </p:nvSpPr>
        <p:spPr>
          <a:xfrm>
            <a:off x="6397214" y="1384648"/>
            <a:ext cx="1753800" cy="577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a:t>04</a:t>
            </a:r>
            <a:endParaRPr/>
          </a:p>
        </p:txBody>
      </p:sp>
      <p:pic>
        <p:nvPicPr>
          <p:cNvPr id="156" name="Google Shape;156;p27"/>
          <p:cNvPicPr preferRelativeResize="0"/>
          <p:nvPr/>
        </p:nvPicPr>
        <p:blipFill rotWithShape="1">
          <a:blip r:embed="rId3">
            <a:alphaModFix/>
          </a:blip>
          <a:srcRect t="24527" b="28717"/>
          <a:stretch/>
        </p:blipFill>
        <p:spPr>
          <a:xfrm>
            <a:off x="0" y="2738650"/>
            <a:ext cx="9144010" cy="2404847"/>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690"/>
        <p:cNvGrpSpPr/>
        <p:nvPr/>
      </p:nvGrpSpPr>
      <p:grpSpPr>
        <a:xfrm>
          <a:off x="0" y="0"/>
          <a:ext cx="0" cy="0"/>
          <a:chOff x="0" y="0"/>
          <a:chExt cx="0" cy="0"/>
        </a:xfrm>
      </p:grpSpPr>
      <p:sp>
        <p:nvSpPr>
          <p:cNvPr id="691" name="Google Shape;691;p46"/>
          <p:cNvSpPr txBox="1">
            <a:spLocks noGrp="1"/>
          </p:cNvSpPr>
          <p:nvPr>
            <p:ph type="ctrTitle"/>
          </p:nvPr>
        </p:nvSpPr>
        <p:spPr>
          <a:xfrm>
            <a:off x="604675" y="341600"/>
            <a:ext cx="6679200" cy="946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Our Numbers</a:t>
            </a:r>
            <a:endParaRPr/>
          </a:p>
        </p:txBody>
      </p:sp>
      <p:sp>
        <p:nvSpPr>
          <p:cNvPr id="692" name="Google Shape;692;p46"/>
          <p:cNvSpPr txBox="1">
            <a:spLocks noGrp="1"/>
          </p:cNvSpPr>
          <p:nvPr>
            <p:ph type="subTitle" idx="7"/>
          </p:nvPr>
        </p:nvSpPr>
        <p:spPr>
          <a:xfrm>
            <a:off x="6358828" y="4212100"/>
            <a:ext cx="1881300" cy="577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Venus has a beautiful name</a:t>
            </a:r>
            <a:endParaRPr/>
          </a:p>
        </p:txBody>
      </p:sp>
      <p:sp>
        <p:nvSpPr>
          <p:cNvPr id="693" name="Google Shape;693;p46"/>
          <p:cNvSpPr txBox="1">
            <a:spLocks noGrp="1"/>
          </p:cNvSpPr>
          <p:nvPr>
            <p:ph type="title" idx="8"/>
          </p:nvPr>
        </p:nvSpPr>
        <p:spPr>
          <a:xfrm>
            <a:off x="6358837" y="3747082"/>
            <a:ext cx="2417100" cy="577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a:t>50,000</a:t>
            </a:r>
            <a:endParaRPr/>
          </a:p>
        </p:txBody>
      </p:sp>
      <p:sp>
        <p:nvSpPr>
          <p:cNvPr id="694" name="Google Shape;694;p46"/>
          <p:cNvSpPr txBox="1">
            <a:spLocks noGrp="1"/>
          </p:cNvSpPr>
          <p:nvPr>
            <p:ph type="subTitle" idx="5"/>
          </p:nvPr>
        </p:nvSpPr>
        <p:spPr>
          <a:xfrm>
            <a:off x="6358828" y="2655075"/>
            <a:ext cx="1881300" cy="465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Saturn is a gas giant</a:t>
            </a:r>
            <a:endParaRPr/>
          </a:p>
        </p:txBody>
      </p:sp>
      <p:sp>
        <p:nvSpPr>
          <p:cNvPr id="695" name="Google Shape;695;p46"/>
          <p:cNvSpPr txBox="1">
            <a:spLocks noGrp="1"/>
          </p:cNvSpPr>
          <p:nvPr>
            <p:ph type="title" idx="6"/>
          </p:nvPr>
        </p:nvSpPr>
        <p:spPr>
          <a:xfrm>
            <a:off x="6358837" y="2190057"/>
            <a:ext cx="2417100" cy="5778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a:t>12,000</a:t>
            </a:r>
            <a:endParaRPr/>
          </a:p>
        </p:txBody>
      </p:sp>
      <p:sp>
        <p:nvSpPr>
          <p:cNvPr id="696" name="Google Shape;696;p46"/>
          <p:cNvSpPr txBox="1">
            <a:spLocks noGrp="1"/>
          </p:cNvSpPr>
          <p:nvPr>
            <p:ph type="subTitle" idx="3"/>
          </p:nvPr>
        </p:nvSpPr>
        <p:spPr>
          <a:xfrm>
            <a:off x="720000" y="4212100"/>
            <a:ext cx="2014800" cy="5778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
              <a:t>Mars is a cold place</a:t>
            </a:r>
            <a:endParaRPr/>
          </a:p>
        </p:txBody>
      </p:sp>
      <p:sp>
        <p:nvSpPr>
          <p:cNvPr id="697" name="Google Shape;697;p46"/>
          <p:cNvSpPr txBox="1">
            <a:spLocks noGrp="1"/>
          </p:cNvSpPr>
          <p:nvPr>
            <p:ph type="title" idx="4"/>
          </p:nvPr>
        </p:nvSpPr>
        <p:spPr>
          <a:xfrm>
            <a:off x="317829" y="3747082"/>
            <a:ext cx="2417100" cy="5778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en"/>
              <a:t>50,000</a:t>
            </a:r>
            <a:endParaRPr/>
          </a:p>
        </p:txBody>
      </p:sp>
      <p:sp>
        <p:nvSpPr>
          <p:cNvPr id="698" name="Google Shape;698;p46"/>
          <p:cNvSpPr txBox="1">
            <a:spLocks noGrp="1"/>
          </p:cNvSpPr>
          <p:nvPr>
            <p:ph type="subTitle" idx="1"/>
          </p:nvPr>
        </p:nvSpPr>
        <p:spPr>
          <a:xfrm>
            <a:off x="720000" y="2655075"/>
            <a:ext cx="2014800" cy="4650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
              <a:t>Mercury is very small</a:t>
            </a:r>
            <a:endParaRPr/>
          </a:p>
          <a:p>
            <a:pPr marL="0" lvl="0" indent="0" algn="ctr" rtl="0">
              <a:spcBef>
                <a:spcPts val="0"/>
              </a:spcBef>
              <a:spcAft>
                <a:spcPts val="0"/>
              </a:spcAft>
              <a:buNone/>
            </a:pPr>
            <a:endParaRPr/>
          </a:p>
        </p:txBody>
      </p:sp>
      <p:sp>
        <p:nvSpPr>
          <p:cNvPr id="699" name="Google Shape;699;p46"/>
          <p:cNvSpPr txBox="1">
            <a:spLocks noGrp="1"/>
          </p:cNvSpPr>
          <p:nvPr>
            <p:ph type="title" idx="2"/>
          </p:nvPr>
        </p:nvSpPr>
        <p:spPr>
          <a:xfrm>
            <a:off x="317829" y="2190057"/>
            <a:ext cx="2417100" cy="5778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en"/>
              <a:t>4,000</a:t>
            </a:r>
            <a:endParaRPr/>
          </a:p>
        </p:txBody>
      </p:sp>
      <p:pic>
        <p:nvPicPr>
          <p:cNvPr id="700" name="Google Shape;700;p46"/>
          <p:cNvPicPr preferRelativeResize="0"/>
          <p:nvPr/>
        </p:nvPicPr>
        <p:blipFill rotWithShape="1">
          <a:blip r:embed="rId3">
            <a:alphaModFix/>
          </a:blip>
          <a:srcRect l="11217" r="11209"/>
          <a:stretch/>
        </p:blipFill>
        <p:spPr>
          <a:xfrm>
            <a:off x="3113450" y="0"/>
            <a:ext cx="2917100" cy="5143502"/>
          </a:xfrm>
          <a:prstGeom prst="rect">
            <a:avLst/>
          </a:prstGeom>
          <a:noFill/>
          <a:ln>
            <a:noFill/>
          </a:ln>
        </p:spPr>
      </p:pic>
      <p:sp>
        <p:nvSpPr>
          <p:cNvPr id="701" name="Google Shape;701;p46"/>
          <p:cNvSpPr/>
          <p:nvPr/>
        </p:nvSpPr>
        <p:spPr>
          <a:xfrm rot="-5400000">
            <a:off x="2790113" y="2396191"/>
            <a:ext cx="212100" cy="183300"/>
          </a:xfrm>
          <a:prstGeom prst="triangle">
            <a:avLst>
              <a:gd name="adj" fmla="val 5000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 name="Google Shape;702;p46"/>
          <p:cNvSpPr/>
          <p:nvPr/>
        </p:nvSpPr>
        <p:spPr>
          <a:xfrm rot="-5400000">
            <a:off x="2790113" y="3958291"/>
            <a:ext cx="212100" cy="183300"/>
          </a:xfrm>
          <a:prstGeom prst="triangle">
            <a:avLst>
              <a:gd name="adj" fmla="val 5000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3" name="Google Shape;703;p46"/>
          <p:cNvSpPr/>
          <p:nvPr/>
        </p:nvSpPr>
        <p:spPr>
          <a:xfrm rot="5400000">
            <a:off x="6126403" y="3958291"/>
            <a:ext cx="212100" cy="183300"/>
          </a:xfrm>
          <a:prstGeom prst="triangle">
            <a:avLst>
              <a:gd name="adj" fmla="val 5000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4" name="Google Shape;704;p46"/>
          <p:cNvSpPr/>
          <p:nvPr/>
        </p:nvSpPr>
        <p:spPr>
          <a:xfrm rot="5400000">
            <a:off x="6126403" y="2396191"/>
            <a:ext cx="212100" cy="183300"/>
          </a:xfrm>
          <a:prstGeom prst="triangle">
            <a:avLst>
              <a:gd name="adj" fmla="val 5000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708"/>
        <p:cNvGrpSpPr/>
        <p:nvPr/>
      </p:nvGrpSpPr>
      <p:grpSpPr>
        <a:xfrm>
          <a:off x="0" y="0"/>
          <a:ext cx="0" cy="0"/>
          <a:chOff x="0" y="0"/>
          <a:chExt cx="0" cy="0"/>
        </a:xfrm>
      </p:grpSpPr>
      <p:sp>
        <p:nvSpPr>
          <p:cNvPr id="709" name="Google Shape;709;p47"/>
          <p:cNvSpPr txBox="1">
            <a:spLocks noGrp="1"/>
          </p:cNvSpPr>
          <p:nvPr>
            <p:ph type="ctrTitle"/>
          </p:nvPr>
        </p:nvSpPr>
        <p:spPr>
          <a:xfrm>
            <a:off x="604672" y="341610"/>
            <a:ext cx="2661900" cy="946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Target</a:t>
            </a:r>
            <a:endParaRPr/>
          </a:p>
        </p:txBody>
      </p:sp>
      <p:sp>
        <p:nvSpPr>
          <p:cNvPr id="710" name="Google Shape;710;p47"/>
          <p:cNvSpPr/>
          <p:nvPr/>
        </p:nvSpPr>
        <p:spPr>
          <a:xfrm>
            <a:off x="720000" y="1663500"/>
            <a:ext cx="549600" cy="2656800"/>
          </a:xfrm>
          <a:prstGeom prst="rect">
            <a:avLst/>
          </a:pr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1" name="Google Shape;711;p47"/>
          <p:cNvSpPr/>
          <p:nvPr/>
        </p:nvSpPr>
        <p:spPr>
          <a:xfrm>
            <a:off x="1364164" y="1663500"/>
            <a:ext cx="549600" cy="2656800"/>
          </a:xfrm>
          <a:prstGeom prst="rect">
            <a:avLst/>
          </a:pr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2" name="Google Shape;712;p47"/>
          <p:cNvSpPr/>
          <p:nvPr/>
        </p:nvSpPr>
        <p:spPr>
          <a:xfrm>
            <a:off x="2208266" y="1663500"/>
            <a:ext cx="549600" cy="2656800"/>
          </a:xfrm>
          <a:prstGeom prst="rect">
            <a:avLst/>
          </a:pr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 name="Google Shape;713;p47"/>
          <p:cNvSpPr/>
          <p:nvPr/>
        </p:nvSpPr>
        <p:spPr>
          <a:xfrm>
            <a:off x="2852430" y="1663500"/>
            <a:ext cx="549600" cy="2656800"/>
          </a:xfrm>
          <a:prstGeom prst="rect">
            <a:avLst/>
          </a:pr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4" name="Google Shape;714;p47"/>
          <p:cNvSpPr txBox="1"/>
          <p:nvPr/>
        </p:nvSpPr>
        <p:spPr>
          <a:xfrm>
            <a:off x="866522" y="4302000"/>
            <a:ext cx="879600" cy="453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a:latin typeface="Barlow ExtraLight"/>
                <a:ea typeface="Barlow ExtraLight"/>
                <a:cs typeface="Barlow ExtraLight"/>
                <a:sym typeface="Barlow ExtraLight"/>
              </a:rPr>
              <a:t>20-30</a:t>
            </a:r>
            <a:endParaRPr sz="1800">
              <a:latin typeface="Barlow ExtraLight"/>
              <a:ea typeface="Barlow ExtraLight"/>
              <a:cs typeface="Barlow ExtraLight"/>
              <a:sym typeface="Barlow ExtraLight"/>
            </a:endParaRPr>
          </a:p>
        </p:txBody>
      </p:sp>
      <p:sp>
        <p:nvSpPr>
          <p:cNvPr id="715" name="Google Shape;715;p47"/>
          <p:cNvSpPr txBox="1"/>
          <p:nvPr/>
        </p:nvSpPr>
        <p:spPr>
          <a:xfrm>
            <a:off x="2386975" y="4302000"/>
            <a:ext cx="879600" cy="453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a:latin typeface="Barlow ExtraLight"/>
                <a:ea typeface="Barlow ExtraLight"/>
                <a:cs typeface="Barlow ExtraLight"/>
                <a:sym typeface="Barlow ExtraLight"/>
              </a:rPr>
              <a:t>31-40</a:t>
            </a:r>
            <a:endParaRPr sz="1800">
              <a:latin typeface="Barlow ExtraLight"/>
              <a:ea typeface="Barlow ExtraLight"/>
              <a:cs typeface="Barlow ExtraLight"/>
              <a:sym typeface="Barlow ExtraLight"/>
            </a:endParaRPr>
          </a:p>
        </p:txBody>
      </p:sp>
      <p:sp>
        <p:nvSpPr>
          <p:cNvPr id="716" name="Google Shape;716;p47"/>
          <p:cNvSpPr/>
          <p:nvPr/>
        </p:nvSpPr>
        <p:spPr>
          <a:xfrm>
            <a:off x="720000" y="2470381"/>
            <a:ext cx="549600" cy="18501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7" name="Google Shape;717;p47"/>
          <p:cNvSpPr/>
          <p:nvPr/>
        </p:nvSpPr>
        <p:spPr>
          <a:xfrm>
            <a:off x="1364164" y="2136095"/>
            <a:ext cx="549600" cy="21843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8" name="Google Shape;718;p47"/>
          <p:cNvSpPr/>
          <p:nvPr/>
        </p:nvSpPr>
        <p:spPr>
          <a:xfrm>
            <a:off x="2208266" y="2971799"/>
            <a:ext cx="549600" cy="13485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 name="Google Shape;719;p47"/>
          <p:cNvSpPr/>
          <p:nvPr/>
        </p:nvSpPr>
        <p:spPr>
          <a:xfrm>
            <a:off x="2852430" y="2528028"/>
            <a:ext cx="549600" cy="1792500"/>
          </a:xfrm>
          <a:prstGeom prst="rect">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 name="Google Shape;720;p47"/>
          <p:cNvSpPr txBox="1"/>
          <p:nvPr/>
        </p:nvSpPr>
        <p:spPr>
          <a:xfrm>
            <a:off x="935853" y="994072"/>
            <a:ext cx="1969800" cy="453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300" b="1">
                <a:latin typeface="Work Sans"/>
                <a:ea typeface="Work Sans"/>
                <a:cs typeface="Work Sans"/>
                <a:sym typeface="Work Sans"/>
              </a:rPr>
              <a:t>Age and gender</a:t>
            </a:r>
            <a:endParaRPr sz="1300" b="1">
              <a:latin typeface="Work Sans"/>
              <a:ea typeface="Work Sans"/>
              <a:cs typeface="Work Sans"/>
              <a:sym typeface="Work Sans"/>
            </a:endParaRPr>
          </a:p>
        </p:txBody>
      </p:sp>
      <p:sp>
        <p:nvSpPr>
          <p:cNvPr id="721" name="Google Shape;721;p47"/>
          <p:cNvSpPr/>
          <p:nvPr/>
        </p:nvSpPr>
        <p:spPr>
          <a:xfrm rot="5400000">
            <a:off x="720000" y="1134500"/>
            <a:ext cx="185100" cy="169200"/>
          </a:xfrm>
          <a:prstGeom prst="triangle">
            <a:avLst>
              <a:gd name="adj" fmla="val 5000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 name="Google Shape;722;p47"/>
          <p:cNvSpPr txBox="1"/>
          <p:nvPr/>
        </p:nvSpPr>
        <p:spPr>
          <a:xfrm>
            <a:off x="4650599" y="1004130"/>
            <a:ext cx="3442500" cy="453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300" b="1">
                <a:latin typeface="Work Sans"/>
                <a:ea typeface="Work Sans"/>
                <a:cs typeface="Work Sans"/>
                <a:sym typeface="Work Sans"/>
              </a:rPr>
              <a:t>Preferred social media platform</a:t>
            </a:r>
            <a:endParaRPr sz="1300" b="1">
              <a:latin typeface="Work Sans"/>
              <a:ea typeface="Work Sans"/>
              <a:cs typeface="Work Sans"/>
              <a:sym typeface="Work Sans"/>
            </a:endParaRPr>
          </a:p>
        </p:txBody>
      </p:sp>
      <p:sp>
        <p:nvSpPr>
          <p:cNvPr id="723" name="Google Shape;723;p47"/>
          <p:cNvSpPr/>
          <p:nvPr/>
        </p:nvSpPr>
        <p:spPr>
          <a:xfrm rot="5400000">
            <a:off x="4454929" y="1131818"/>
            <a:ext cx="185100" cy="169200"/>
          </a:xfrm>
          <a:prstGeom prst="triangle">
            <a:avLst>
              <a:gd name="adj" fmla="val 5000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 name="Google Shape;724;p47"/>
          <p:cNvSpPr/>
          <p:nvPr/>
        </p:nvSpPr>
        <p:spPr>
          <a:xfrm>
            <a:off x="4512700" y="3266250"/>
            <a:ext cx="957600" cy="957600"/>
          </a:xfrm>
          <a:prstGeom prst="donut">
            <a:avLst>
              <a:gd name="adj" fmla="val 5541"/>
            </a:avLst>
          </a:pr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 name="Google Shape;725;p47"/>
          <p:cNvSpPr txBox="1"/>
          <p:nvPr/>
        </p:nvSpPr>
        <p:spPr>
          <a:xfrm>
            <a:off x="4650599" y="2648792"/>
            <a:ext cx="3442500" cy="4539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300" b="1">
                <a:latin typeface="Work Sans"/>
                <a:ea typeface="Work Sans"/>
                <a:cs typeface="Work Sans"/>
                <a:sym typeface="Work Sans"/>
              </a:rPr>
              <a:t>Social media engagement</a:t>
            </a:r>
            <a:endParaRPr sz="1300" b="1">
              <a:latin typeface="Work Sans"/>
              <a:ea typeface="Work Sans"/>
              <a:cs typeface="Work Sans"/>
              <a:sym typeface="Work Sans"/>
            </a:endParaRPr>
          </a:p>
        </p:txBody>
      </p:sp>
      <p:sp>
        <p:nvSpPr>
          <p:cNvPr id="726" name="Google Shape;726;p47"/>
          <p:cNvSpPr/>
          <p:nvPr/>
        </p:nvSpPr>
        <p:spPr>
          <a:xfrm rot="5400000">
            <a:off x="4454929" y="2776479"/>
            <a:ext cx="185100" cy="169200"/>
          </a:xfrm>
          <a:prstGeom prst="triangle">
            <a:avLst>
              <a:gd name="adj" fmla="val 5000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727;p47"/>
          <p:cNvSpPr/>
          <p:nvPr/>
        </p:nvSpPr>
        <p:spPr>
          <a:xfrm>
            <a:off x="4454925" y="1990025"/>
            <a:ext cx="921600" cy="392400"/>
          </a:xfrm>
          <a:prstGeom prst="rect">
            <a:avLst/>
          </a:pr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8" name="Google Shape;728;p47"/>
          <p:cNvSpPr/>
          <p:nvPr/>
        </p:nvSpPr>
        <p:spPr>
          <a:xfrm>
            <a:off x="5470725" y="1885299"/>
            <a:ext cx="921600" cy="497100"/>
          </a:xfrm>
          <a:prstGeom prst="rect">
            <a:avLst/>
          </a:pr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9" name="Google Shape;729;p47"/>
          <p:cNvSpPr/>
          <p:nvPr/>
        </p:nvSpPr>
        <p:spPr>
          <a:xfrm>
            <a:off x="6486500" y="1724750"/>
            <a:ext cx="921600" cy="657900"/>
          </a:xfrm>
          <a:prstGeom prst="rect">
            <a:avLst/>
          </a:pr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0" name="Google Shape;730;p47"/>
          <p:cNvSpPr/>
          <p:nvPr/>
        </p:nvSpPr>
        <p:spPr>
          <a:xfrm>
            <a:off x="7502325" y="1590725"/>
            <a:ext cx="921600" cy="791700"/>
          </a:xfrm>
          <a:prstGeom prst="rect">
            <a:avLst/>
          </a:pr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 name="Google Shape;731;p47"/>
          <p:cNvSpPr/>
          <p:nvPr/>
        </p:nvSpPr>
        <p:spPr>
          <a:xfrm>
            <a:off x="5921164" y="3266250"/>
            <a:ext cx="957600" cy="957600"/>
          </a:xfrm>
          <a:prstGeom prst="donut">
            <a:avLst>
              <a:gd name="adj" fmla="val 5541"/>
            </a:avLst>
          </a:pr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2" name="Google Shape;732;p47"/>
          <p:cNvSpPr/>
          <p:nvPr/>
        </p:nvSpPr>
        <p:spPr>
          <a:xfrm>
            <a:off x="7267702" y="3266250"/>
            <a:ext cx="957600" cy="957600"/>
          </a:xfrm>
          <a:prstGeom prst="donut">
            <a:avLst>
              <a:gd name="adj" fmla="val 5541"/>
            </a:avLst>
          </a:prstGeom>
          <a:solidFill>
            <a:srgbClr val="DED6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3" name="Google Shape;733;p47"/>
          <p:cNvSpPr/>
          <p:nvPr/>
        </p:nvSpPr>
        <p:spPr>
          <a:xfrm>
            <a:off x="4519759" y="3271360"/>
            <a:ext cx="950400" cy="950400"/>
          </a:xfrm>
          <a:prstGeom prst="blockArc">
            <a:avLst>
              <a:gd name="adj1" fmla="val 7337176"/>
              <a:gd name="adj2" fmla="val 274996"/>
              <a:gd name="adj3" fmla="val 5578"/>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4" name="Google Shape;734;p47"/>
          <p:cNvSpPr/>
          <p:nvPr/>
        </p:nvSpPr>
        <p:spPr>
          <a:xfrm>
            <a:off x="5924796" y="3271360"/>
            <a:ext cx="950400" cy="950400"/>
          </a:xfrm>
          <a:prstGeom prst="blockArc">
            <a:avLst>
              <a:gd name="adj1" fmla="val 3186736"/>
              <a:gd name="adj2" fmla="val 274996"/>
              <a:gd name="adj3" fmla="val 5578"/>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5" name="Google Shape;735;p47"/>
          <p:cNvSpPr/>
          <p:nvPr/>
        </p:nvSpPr>
        <p:spPr>
          <a:xfrm>
            <a:off x="7267707" y="3271360"/>
            <a:ext cx="950400" cy="950400"/>
          </a:xfrm>
          <a:prstGeom prst="blockArc">
            <a:avLst>
              <a:gd name="adj1" fmla="val 13834476"/>
              <a:gd name="adj2" fmla="val 274996"/>
              <a:gd name="adj3" fmla="val 5578"/>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 name="Google Shape;736;p47"/>
          <p:cNvSpPr txBox="1"/>
          <p:nvPr/>
        </p:nvSpPr>
        <p:spPr>
          <a:xfrm>
            <a:off x="4310100" y="4299210"/>
            <a:ext cx="1356600" cy="453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a:latin typeface="Barlow ExtraLight"/>
                <a:ea typeface="Barlow ExtraLight"/>
                <a:cs typeface="Barlow ExtraLight"/>
                <a:sym typeface="Barlow ExtraLight"/>
              </a:rPr>
              <a:t>Mars</a:t>
            </a:r>
            <a:endParaRPr>
              <a:latin typeface="Barlow ExtraLight"/>
              <a:ea typeface="Barlow ExtraLight"/>
              <a:cs typeface="Barlow ExtraLight"/>
              <a:sym typeface="Barlow ExtraLight"/>
            </a:endParaRPr>
          </a:p>
        </p:txBody>
      </p:sp>
      <p:sp>
        <p:nvSpPr>
          <p:cNvPr id="737" name="Google Shape;737;p47"/>
          <p:cNvSpPr txBox="1"/>
          <p:nvPr/>
        </p:nvSpPr>
        <p:spPr>
          <a:xfrm>
            <a:off x="6990625" y="4299210"/>
            <a:ext cx="1511700" cy="453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a:latin typeface="Barlow ExtraLight"/>
                <a:ea typeface="Barlow ExtraLight"/>
                <a:cs typeface="Barlow ExtraLight"/>
                <a:sym typeface="Barlow ExtraLight"/>
              </a:rPr>
              <a:t>Mercury</a:t>
            </a:r>
            <a:endParaRPr>
              <a:latin typeface="Barlow ExtraLight"/>
              <a:ea typeface="Barlow ExtraLight"/>
              <a:cs typeface="Barlow ExtraLight"/>
              <a:sym typeface="Barlow ExtraLight"/>
            </a:endParaRPr>
          </a:p>
        </p:txBody>
      </p:sp>
      <p:grpSp>
        <p:nvGrpSpPr>
          <p:cNvPr id="738" name="Google Shape;738;p47"/>
          <p:cNvGrpSpPr/>
          <p:nvPr/>
        </p:nvGrpSpPr>
        <p:grpSpPr>
          <a:xfrm>
            <a:off x="1472787" y="3814789"/>
            <a:ext cx="332355" cy="354974"/>
            <a:chOff x="5289631" y="1500214"/>
            <a:chExt cx="332355" cy="354974"/>
          </a:xfrm>
        </p:grpSpPr>
        <p:sp>
          <p:nvSpPr>
            <p:cNvPr id="739" name="Google Shape;739;p47"/>
            <p:cNvSpPr/>
            <p:nvPr/>
          </p:nvSpPr>
          <p:spPr>
            <a:xfrm>
              <a:off x="5432603" y="1667040"/>
              <a:ext cx="45651" cy="16157"/>
            </a:xfrm>
            <a:custGeom>
              <a:avLst/>
              <a:gdLst/>
              <a:ahLst/>
              <a:cxnLst/>
              <a:rect l="l" t="t" r="r" b="b"/>
              <a:pathLst>
                <a:path w="1441" h="510" extrusionOk="0">
                  <a:moveTo>
                    <a:pt x="183" y="0"/>
                  </a:moveTo>
                  <a:cubicBezTo>
                    <a:pt x="140" y="0"/>
                    <a:pt x="96" y="15"/>
                    <a:pt x="60" y="45"/>
                  </a:cubicBezTo>
                  <a:cubicBezTo>
                    <a:pt x="0" y="104"/>
                    <a:pt x="0" y="211"/>
                    <a:pt x="60" y="283"/>
                  </a:cubicBezTo>
                  <a:cubicBezTo>
                    <a:pt x="203" y="426"/>
                    <a:pt x="441" y="509"/>
                    <a:pt x="691" y="509"/>
                  </a:cubicBezTo>
                  <a:cubicBezTo>
                    <a:pt x="965" y="509"/>
                    <a:pt x="1203" y="426"/>
                    <a:pt x="1334" y="283"/>
                  </a:cubicBezTo>
                  <a:cubicBezTo>
                    <a:pt x="1441" y="223"/>
                    <a:pt x="1441" y="128"/>
                    <a:pt x="1370" y="45"/>
                  </a:cubicBezTo>
                  <a:cubicBezTo>
                    <a:pt x="1334" y="15"/>
                    <a:pt x="1292" y="0"/>
                    <a:pt x="1251" y="0"/>
                  </a:cubicBezTo>
                  <a:cubicBezTo>
                    <a:pt x="1209" y="0"/>
                    <a:pt x="1167" y="15"/>
                    <a:pt x="1131" y="45"/>
                  </a:cubicBezTo>
                  <a:cubicBezTo>
                    <a:pt x="1072" y="104"/>
                    <a:pt x="917" y="188"/>
                    <a:pt x="715" y="188"/>
                  </a:cubicBezTo>
                  <a:cubicBezTo>
                    <a:pt x="500" y="188"/>
                    <a:pt x="358" y="104"/>
                    <a:pt x="298" y="45"/>
                  </a:cubicBezTo>
                  <a:cubicBezTo>
                    <a:pt x="268" y="15"/>
                    <a:pt x="227" y="0"/>
                    <a:pt x="18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 name="Google Shape;740;p47"/>
            <p:cNvSpPr/>
            <p:nvPr/>
          </p:nvSpPr>
          <p:spPr>
            <a:xfrm>
              <a:off x="5416763" y="1628074"/>
              <a:ext cx="10581" cy="15872"/>
            </a:xfrm>
            <a:custGeom>
              <a:avLst/>
              <a:gdLst/>
              <a:ahLst/>
              <a:cxnLst/>
              <a:rect l="l" t="t" r="r" b="b"/>
              <a:pathLst>
                <a:path w="334" h="501" extrusionOk="0">
                  <a:moveTo>
                    <a:pt x="167" y="1"/>
                  </a:moveTo>
                  <a:cubicBezTo>
                    <a:pt x="84" y="1"/>
                    <a:pt x="0" y="72"/>
                    <a:pt x="0" y="167"/>
                  </a:cubicBezTo>
                  <a:lnTo>
                    <a:pt x="0" y="346"/>
                  </a:lnTo>
                  <a:cubicBezTo>
                    <a:pt x="0" y="429"/>
                    <a:pt x="84" y="501"/>
                    <a:pt x="167" y="501"/>
                  </a:cubicBezTo>
                  <a:cubicBezTo>
                    <a:pt x="262" y="501"/>
                    <a:pt x="334" y="429"/>
                    <a:pt x="334" y="346"/>
                  </a:cubicBezTo>
                  <a:lnTo>
                    <a:pt x="334" y="167"/>
                  </a:lnTo>
                  <a:cubicBezTo>
                    <a:pt x="334" y="72"/>
                    <a:pt x="262" y="1"/>
                    <a:pt x="16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 name="Google Shape;741;p47"/>
            <p:cNvSpPr/>
            <p:nvPr/>
          </p:nvSpPr>
          <p:spPr>
            <a:xfrm>
              <a:off x="5483893" y="1628074"/>
              <a:ext cx="10233" cy="15872"/>
            </a:xfrm>
            <a:custGeom>
              <a:avLst/>
              <a:gdLst/>
              <a:ahLst/>
              <a:cxnLst/>
              <a:rect l="l" t="t" r="r" b="b"/>
              <a:pathLst>
                <a:path w="323" h="501" extrusionOk="0">
                  <a:moveTo>
                    <a:pt x="155" y="1"/>
                  </a:moveTo>
                  <a:cubicBezTo>
                    <a:pt x="72" y="1"/>
                    <a:pt x="1" y="72"/>
                    <a:pt x="1" y="167"/>
                  </a:cubicBezTo>
                  <a:lnTo>
                    <a:pt x="1" y="346"/>
                  </a:lnTo>
                  <a:cubicBezTo>
                    <a:pt x="1" y="429"/>
                    <a:pt x="72" y="501"/>
                    <a:pt x="155" y="501"/>
                  </a:cubicBezTo>
                  <a:cubicBezTo>
                    <a:pt x="251" y="501"/>
                    <a:pt x="322" y="429"/>
                    <a:pt x="322" y="346"/>
                  </a:cubicBezTo>
                  <a:lnTo>
                    <a:pt x="322" y="167"/>
                  </a:lnTo>
                  <a:cubicBezTo>
                    <a:pt x="322" y="72"/>
                    <a:pt x="251" y="1"/>
                    <a:pt x="15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2" name="Google Shape;742;p47"/>
            <p:cNvSpPr/>
            <p:nvPr/>
          </p:nvSpPr>
          <p:spPr>
            <a:xfrm>
              <a:off x="5411093" y="1611474"/>
              <a:ext cx="21923" cy="10613"/>
            </a:xfrm>
            <a:custGeom>
              <a:avLst/>
              <a:gdLst/>
              <a:ahLst/>
              <a:cxnLst/>
              <a:rect l="l" t="t" r="r" b="b"/>
              <a:pathLst>
                <a:path w="692" h="335" extrusionOk="0">
                  <a:moveTo>
                    <a:pt x="167" y="1"/>
                  </a:moveTo>
                  <a:cubicBezTo>
                    <a:pt x="72" y="1"/>
                    <a:pt x="1" y="72"/>
                    <a:pt x="1" y="168"/>
                  </a:cubicBezTo>
                  <a:cubicBezTo>
                    <a:pt x="1" y="251"/>
                    <a:pt x="72" y="334"/>
                    <a:pt x="167" y="334"/>
                  </a:cubicBezTo>
                  <a:lnTo>
                    <a:pt x="525" y="334"/>
                  </a:lnTo>
                  <a:cubicBezTo>
                    <a:pt x="608" y="334"/>
                    <a:pt x="691" y="251"/>
                    <a:pt x="691" y="168"/>
                  </a:cubicBezTo>
                  <a:cubicBezTo>
                    <a:pt x="691" y="72"/>
                    <a:pt x="620" y="1"/>
                    <a:pt x="52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3" name="Google Shape;743;p47"/>
            <p:cNvSpPr/>
            <p:nvPr/>
          </p:nvSpPr>
          <p:spPr>
            <a:xfrm>
              <a:off x="5478254" y="1611474"/>
              <a:ext cx="21511" cy="10613"/>
            </a:xfrm>
            <a:custGeom>
              <a:avLst/>
              <a:gdLst/>
              <a:ahLst/>
              <a:cxnLst/>
              <a:rect l="l" t="t" r="r" b="b"/>
              <a:pathLst>
                <a:path w="679" h="335" extrusionOk="0">
                  <a:moveTo>
                    <a:pt x="155" y="1"/>
                  </a:moveTo>
                  <a:cubicBezTo>
                    <a:pt x="71" y="1"/>
                    <a:pt x="0" y="72"/>
                    <a:pt x="0" y="168"/>
                  </a:cubicBezTo>
                  <a:cubicBezTo>
                    <a:pt x="0" y="251"/>
                    <a:pt x="71" y="334"/>
                    <a:pt x="155" y="334"/>
                  </a:cubicBezTo>
                  <a:lnTo>
                    <a:pt x="524" y="334"/>
                  </a:lnTo>
                  <a:cubicBezTo>
                    <a:pt x="607" y="334"/>
                    <a:pt x="679" y="251"/>
                    <a:pt x="679" y="168"/>
                  </a:cubicBezTo>
                  <a:cubicBezTo>
                    <a:pt x="679" y="72"/>
                    <a:pt x="607" y="1"/>
                    <a:pt x="52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4" name="Google Shape;744;p47"/>
            <p:cNvSpPr/>
            <p:nvPr/>
          </p:nvSpPr>
          <p:spPr>
            <a:xfrm>
              <a:off x="5289631" y="1500214"/>
              <a:ext cx="332355" cy="354974"/>
            </a:xfrm>
            <a:custGeom>
              <a:avLst/>
              <a:gdLst/>
              <a:ahLst/>
              <a:cxnLst/>
              <a:rect l="l" t="t" r="r" b="b"/>
              <a:pathLst>
                <a:path w="10491" h="11205" extrusionOk="0">
                  <a:moveTo>
                    <a:pt x="5930" y="322"/>
                  </a:moveTo>
                  <a:cubicBezTo>
                    <a:pt x="6395" y="322"/>
                    <a:pt x="6978" y="596"/>
                    <a:pt x="7347" y="858"/>
                  </a:cubicBezTo>
                  <a:cubicBezTo>
                    <a:pt x="7752" y="1143"/>
                    <a:pt x="8240" y="1655"/>
                    <a:pt x="8335" y="2429"/>
                  </a:cubicBezTo>
                  <a:cubicBezTo>
                    <a:pt x="8395" y="2989"/>
                    <a:pt x="8550" y="3263"/>
                    <a:pt x="8716" y="3513"/>
                  </a:cubicBezTo>
                  <a:cubicBezTo>
                    <a:pt x="8812" y="3680"/>
                    <a:pt x="8895" y="3822"/>
                    <a:pt x="8966" y="4049"/>
                  </a:cubicBezTo>
                  <a:cubicBezTo>
                    <a:pt x="9073" y="4370"/>
                    <a:pt x="9073" y="4632"/>
                    <a:pt x="9073" y="4894"/>
                  </a:cubicBezTo>
                  <a:cubicBezTo>
                    <a:pt x="9073" y="5144"/>
                    <a:pt x="9073" y="5406"/>
                    <a:pt x="9169" y="5715"/>
                  </a:cubicBezTo>
                  <a:cubicBezTo>
                    <a:pt x="9228" y="5918"/>
                    <a:pt x="9300" y="6085"/>
                    <a:pt x="9371" y="6239"/>
                  </a:cubicBezTo>
                  <a:cubicBezTo>
                    <a:pt x="9526" y="6537"/>
                    <a:pt x="9657" y="6799"/>
                    <a:pt x="9645" y="7442"/>
                  </a:cubicBezTo>
                  <a:cubicBezTo>
                    <a:pt x="9621" y="8037"/>
                    <a:pt x="9800" y="8430"/>
                    <a:pt x="9919" y="8740"/>
                  </a:cubicBezTo>
                  <a:cubicBezTo>
                    <a:pt x="10062" y="9049"/>
                    <a:pt x="10145" y="9264"/>
                    <a:pt x="10026" y="9597"/>
                  </a:cubicBezTo>
                  <a:cubicBezTo>
                    <a:pt x="9931" y="9918"/>
                    <a:pt x="9645" y="10133"/>
                    <a:pt x="9454" y="10252"/>
                  </a:cubicBezTo>
                  <a:lnTo>
                    <a:pt x="9454" y="9692"/>
                  </a:lnTo>
                  <a:cubicBezTo>
                    <a:pt x="9454" y="9168"/>
                    <a:pt x="9121" y="8704"/>
                    <a:pt x="8633" y="8549"/>
                  </a:cubicBezTo>
                  <a:lnTo>
                    <a:pt x="6811" y="7906"/>
                  </a:lnTo>
                  <a:cubicBezTo>
                    <a:pt x="6609" y="7835"/>
                    <a:pt x="6454" y="7620"/>
                    <a:pt x="6454" y="7394"/>
                  </a:cubicBezTo>
                  <a:lnTo>
                    <a:pt x="6454" y="6680"/>
                  </a:lnTo>
                  <a:cubicBezTo>
                    <a:pt x="7180" y="6263"/>
                    <a:pt x="7692" y="5465"/>
                    <a:pt x="7692" y="4561"/>
                  </a:cubicBezTo>
                  <a:lnTo>
                    <a:pt x="7692" y="3977"/>
                  </a:lnTo>
                  <a:cubicBezTo>
                    <a:pt x="7704" y="3989"/>
                    <a:pt x="7716" y="3989"/>
                    <a:pt x="7716" y="4001"/>
                  </a:cubicBezTo>
                  <a:cubicBezTo>
                    <a:pt x="8073" y="4263"/>
                    <a:pt x="8300" y="4418"/>
                    <a:pt x="8347" y="4989"/>
                  </a:cubicBezTo>
                  <a:cubicBezTo>
                    <a:pt x="8347" y="5073"/>
                    <a:pt x="8419" y="5132"/>
                    <a:pt x="8514" y="5132"/>
                  </a:cubicBezTo>
                  <a:lnTo>
                    <a:pt x="8526" y="5132"/>
                  </a:lnTo>
                  <a:cubicBezTo>
                    <a:pt x="8609" y="5132"/>
                    <a:pt x="8692" y="5049"/>
                    <a:pt x="8669" y="4953"/>
                  </a:cubicBezTo>
                  <a:cubicBezTo>
                    <a:pt x="8609" y="4239"/>
                    <a:pt x="8276" y="3989"/>
                    <a:pt x="7895" y="3739"/>
                  </a:cubicBezTo>
                  <a:cubicBezTo>
                    <a:pt x="7633" y="3560"/>
                    <a:pt x="7359" y="3370"/>
                    <a:pt x="7121" y="2965"/>
                  </a:cubicBezTo>
                  <a:cubicBezTo>
                    <a:pt x="6728" y="2322"/>
                    <a:pt x="6287" y="2215"/>
                    <a:pt x="5954" y="2132"/>
                  </a:cubicBezTo>
                  <a:cubicBezTo>
                    <a:pt x="5787" y="2084"/>
                    <a:pt x="5633" y="2060"/>
                    <a:pt x="5513" y="1965"/>
                  </a:cubicBezTo>
                  <a:cubicBezTo>
                    <a:pt x="5442" y="1917"/>
                    <a:pt x="5418" y="1834"/>
                    <a:pt x="5418" y="1763"/>
                  </a:cubicBezTo>
                  <a:lnTo>
                    <a:pt x="5418" y="1417"/>
                  </a:lnTo>
                  <a:cubicBezTo>
                    <a:pt x="5418" y="1322"/>
                    <a:pt x="5335" y="1251"/>
                    <a:pt x="5252" y="1251"/>
                  </a:cubicBezTo>
                  <a:cubicBezTo>
                    <a:pt x="5156" y="1251"/>
                    <a:pt x="5085" y="1322"/>
                    <a:pt x="5085" y="1417"/>
                  </a:cubicBezTo>
                  <a:lnTo>
                    <a:pt x="5085" y="1763"/>
                  </a:lnTo>
                  <a:cubicBezTo>
                    <a:pt x="5085" y="1846"/>
                    <a:pt x="5037" y="1917"/>
                    <a:pt x="4978" y="1965"/>
                  </a:cubicBezTo>
                  <a:cubicBezTo>
                    <a:pt x="4859" y="2060"/>
                    <a:pt x="4716" y="2084"/>
                    <a:pt x="4549" y="2132"/>
                  </a:cubicBezTo>
                  <a:cubicBezTo>
                    <a:pt x="4204" y="2215"/>
                    <a:pt x="3763" y="2322"/>
                    <a:pt x="3370" y="2965"/>
                  </a:cubicBezTo>
                  <a:cubicBezTo>
                    <a:pt x="3120" y="3370"/>
                    <a:pt x="2858" y="3549"/>
                    <a:pt x="2596" y="3739"/>
                  </a:cubicBezTo>
                  <a:cubicBezTo>
                    <a:pt x="2227" y="3989"/>
                    <a:pt x="1882" y="4239"/>
                    <a:pt x="1823" y="4953"/>
                  </a:cubicBezTo>
                  <a:cubicBezTo>
                    <a:pt x="1823" y="5049"/>
                    <a:pt x="1882" y="5120"/>
                    <a:pt x="1977" y="5132"/>
                  </a:cubicBezTo>
                  <a:cubicBezTo>
                    <a:pt x="2061" y="5132"/>
                    <a:pt x="2144" y="5073"/>
                    <a:pt x="2156" y="4989"/>
                  </a:cubicBezTo>
                  <a:cubicBezTo>
                    <a:pt x="2204" y="4418"/>
                    <a:pt x="2442" y="4263"/>
                    <a:pt x="2775" y="4001"/>
                  </a:cubicBezTo>
                  <a:cubicBezTo>
                    <a:pt x="3049" y="3822"/>
                    <a:pt x="3358" y="3584"/>
                    <a:pt x="3644" y="3144"/>
                  </a:cubicBezTo>
                  <a:cubicBezTo>
                    <a:pt x="3966" y="2620"/>
                    <a:pt x="4287" y="2525"/>
                    <a:pt x="4621" y="2453"/>
                  </a:cubicBezTo>
                  <a:cubicBezTo>
                    <a:pt x="4835" y="2394"/>
                    <a:pt x="5061" y="2346"/>
                    <a:pt x="5263" y="2179"/>
                  </a:cubicBezTo>
                  <a:cubicBezTo>
                    <a:pt x="5454" y="2346"/>
                    <a:pt x="5680" y="2394"/>
                    <a:pt x="5906" y="2453"/>
                  </a:cubicBezTo>
                  <a:cubicBezTo>
                    <a:pt x="6252" y="2548"/>
                    <a:pt x="6561" y="2620"/>
                    <a:pt x="6883" y="3144"/>
                  </a:cubicBezTo>
                  <a:cubicBezTo>
                    <a:pt x="7049" y="3394"/>
                    <a:pt x="7216" y="3584"/>
                    <a:pt x="7395" y="3715"/>
                  </a:cubicBezTo>
                  <a:lnTo>
                    <a:pt x="7395" y="4525"/>
                  </a:lnTo>
                  <a:cubicBezTo>
                    <a:pt x="7395" y="5680"/>
                    <a:pt x="6454" y="6656"/>
                    <a:pt x="5299" y="6668"/>
                  </a:cubicBezTo>
                  <a:cubicBezTo>
                    <a:pt x="5292" y="6668"/>
                    <a:pt x="5285" y="6668"/>
                    <a:pt x="5277" y="6668"/>
                  </a:cubicBezTo>
                  <a:cubicBezTo>
                    <a:pt x="4109" y="6668"/>
                    <a:pt x="3156" y="5720"/>
                    <a:pt x="3156" y="4549"/>
                  </a:cubicBezTo>
                  <a:lnTo>
                    <a:pt x="3156" y="4489"/>
                  </a:lnTo>
                  <a:cubicBezTo>
                    <a:pt x="3156" y="4406"/>
                    <a:pt x="3073" y="4334"/>
                    <a:pt x="2989" y="4334"/>
                  </a:cubicBezTo>
                  <a:cubicBezTo>
                    <a:pt x="2894" y="4334"/>
                    <a:pt x="2823" y="4406"/>
                    <a:pt x="2823" y="4489"/>
                  </a:cubicBezTo>
                  <a:lnTo>
                    <a:pt x="2823" y="4549"/>
                  </a:lnTo>
                  <a:cubicBezTo>
                    <a:pt x="2823" y="5465"/>
                    <a:pt x="3311" y="6251"/>
                    <a:pt x="4061" y="6680"/>
                  </a:cubicBezTo>
                  <a:lnTo>
                    <a:pt x="4061" y="7394"/>
                  </a:lnTo>
                  <a:cubicBezTo>
                    <a:pt x="4061" y="7620"/>
                    <a:pt x="3906" y="7823"/>
                    <a:pt x="3704" y="7906"/>
                  </a:cubicBezTo>
                  <a:lnTo>
                    <a:pt x="1882" y="8537"/>
                  </a:lnTo>
                  <a:cubicBezTo>
                    <a:pt x="1394" y="8716"/>
                    <a:pt x="1072" y="9180"/>
                    <a:pt x="1072" y="9692"/>
                  </a:cubicBezTo>
                  <a:lnTo>
                    <a:pt x="1072" y="10252"/>
                  </a:lnTo>
                  <a:cubicBezTo>
                    <a:pt x="858" y="10133"/>
                    <a:pt x="596" y="9906"/>
                    <a:pt x="489" y="9597"/>
                  </a:cubicBezTo>
                  <a:cubicBezTo>
                    <a:pt x="370" y="9252"/>
                    <a:pt x="453" y="9049"/>
                    <a:pt x="608" y="8740"/>
                  </a:cubicBezTo>
                  <a:cubicBezTo>
                    <a:pt x="739" y="8418"/>
                    <a:pt x="906" y="8049"/>
                    <a:pt x="894" y="7442"/>
                  </a:cubicBezTo>
                  <a:cubicBezTo>
                    <a:pt x="870" y="6799"/>
                    <a:pt x="1025" y="6513"/>
                    <a:pt x="1156" y="6239"/>
                  </a:cubicBezTo>
                  <a:cubicBezTo>
                    <a:pt x="1227" y="6085"/>
                    <a:pt x="1311" y="5918"/>
                    <a:pt x="1370" y="5715"/>
                  </a:cubicBezTo>
                  <a:cubicBezTo>
                    <a:pt x="1453" y="5406"/>
                    <a:pt x="1453" y="5144"/>
                    <a:pt x="1453" y="4894"/>
                  </a:cubicBezTo>
                  <a:cubicBezTo>
                    <a:pt x="1453" y="4632"/>
                    <a:pt x="1453" y="4370"/>
                    <a:pt x="1561" y="4049"/>
                  </a:cubicBezTo>
                  <a:cubicBezTo>
                    <a:pt x="1632" y="3822"/>
                    <a:pt x="1727" y="3680"/>
                    <a:pt x="1811" y="3513"/>
                  </a:cubicBezTo>
                  <a:cubicBezTo>
                    <a:pt x="1965" y="3263"/>
                    <a:pt x="2120" y="2989"/>
                    <a:pt x="2204" y="2429"/>
                  </a:cubicBezTo>
                  <a:cubicBezTo>
                    <a:pt x="2287" y="1655"/>
                    <a:pt x="2775" y="1155"/>
                    <a:pt x="3180" y="858"/>
                  </a:cubicBezTo>
                  <a:cubicBezTo>
                    <a:pt x="3692" y="489"/>
                    <a:pt x="4251" y="322"/>
                    <a:pt x="4597" y="322"/>
                  </a:cubicBezTo>
                  <a:cubicBezTo>
                    <a:pt x="4763" y="322"/>
                    <a:pt x="4894" y="358"/>
                    <a:pt x="4978" y="429"/>
                  </a:cubicBezTo>
                  <a:cubicBezTo>
                    <a:pt x="5067" y="489"/>
                    <a:pt x="5168" y="518"/>
                    <a:pt x="5268" y="518"/>
                  </a:cubicBezTo>
                  <a:cubicBezTo>
                    <a:pt x="5368" y="518"/>
                    <a:pt x="5466" y="489"/>
                    <a:pt x="5549" y="429"/>
                  </a:cubicBezTo>
                  <a:cubicBezTo>
                    <a:pt x="5656" y="370"/>
                    <a:pt x="5775" y="322"/>
                    <a:pt x="5930" y="322"/>
                  </a:cubicBezTo>
                  <a:close/>
                  <a:moveTo>
                    <a:pt x="4585" y="0"/>
                  </a:moveTo>
                  <a:cubicBezTo>
                    <a:pt x="4109" y="0"/>
                    <a:pt x="3478" y="239"/>
                    <a:pt x="2977" y="596"/>
                  </a:cubicBezTo>
                  <a:cubicBezTo>
                    <a:pt x="2525" y="917"/>
                    <a:pt x="1965" y="1489"/>
                    <a:pt x="1858" y="2382"/>
                  </a:cubicBezTo>
                  <a:cubicBezTo>
                    <a:pt x="1799" y="2870"/>
                    <a:pt x="1668" y="3096"/>
                    <a:pt x="1513" y="3334"/>
                  </a:cubicBezTo>
                  <a:cubicBezTo>
                    <a:pt x="1418" y="3501"/>
                    <a:pt x="1311" y="3680"/>
                    <a:pt x="1239" y="3941"/>
                  </a:cubicBezTo>
                  <a:cubicBezTo>
                    <a:pt x="1132" y="4311"/>
                    <a:pt x="1120" y="4596"/>
                    <a:pt x="1120" y="4882"/>
                  </a:cubicBezTo>
                  <a:cubicBezTo>
                    <a:pt x="1120" y="5120"/>
                    <a:pt x="1120" y="5346"/>
                    <a:pt x="1037" y="5608"/>
                  </a:cubicBezTo>
                  <a:cubicBezTo>
                    <a:pt x="1001" y="5787"/>
                    <a:pt x="918" y="5918"/>
                    <a:pt x="846" y="6073"/>
                  </a:cubicBezTo>
                  <a:cubicBezTo>
                    <a:pt x="703" y="6382"/>
                    <a:pt x="537" y="6716"/>
                    <a:pt x="549" y="7430"/>
                  </a:cubicBezTo>
                  <a:cubicBezTo>
                    <a:pt x="560" y="7966"/>
                    <a:pt x="418" y="8287"/>
                    <a:pt x="287" y="8585"/>
                  </a:cubicBezTo>
                  <a:cubicBezTo>
                    <a:pt x="132" y="8918"/>
                    <a:pt x="1" y="9228"/>
                    <a:pt x="168" y="9692"/>
                  </a:cubicBezTo>
                  <a:cubicBezTo>
                    <a:pt x="346" y="10192"/>
                    <a:pt x="846" y="10514"/>
                    <a:pt x="1061" y="10609"/>
                  </a:cubicBezTo>
                  <a:lnTo>
                    <a:pt x="1061" y="11026"/>
                  </a:lnTo>
                  <a:cubicBezTo>
                    <a:pt x="1061" y="11121"/>
                    <a:pt x="1132" y="11192"/>
                    <a:pt x="1215" y="11192"/>
                  </a:cubicBezTo>
                  <a:cubicBezTo>
                    <a:pt x="1311" y="11192"/>
                    <a:pt x="1382" y="11121"/>
                    <a:pt x="1382" y="11026"/>
                  </a:cubicBezTo>
                  <a:lnTo>
                    <a:pt x="1382" y="9668"/>
                  </a:lnTo>
                  <a:cubicBezTo>
                    <a:pt x="1382" y="9514"/>
                    <a:pt x="1430" y="9359"/>
                    <a:pt x="1501" y="9228"/>
                  </a:cubicBezTo>
                  <a:lnTo>
                    <a:pt x="2275" y="9895"/>
                  </a:lnTo>
                  <a:cubicBezTo>
                    <a:pt x="2394" y="10002"/>
                    <a:pt x="2465" y="10145"/>
                    <a:pt x="2465" y="10299"/>
                  </a:cubicBezTo>
                  <a:lnTo>
                    <a:pt x="2465" y="11026"/>
                  </a:lnTo>
                  <a:cubicBezTo>
                    <a:pt x="2465" y="11121"/>
                    <a:pt x="2549" y="11192"/>
                    <a:pt x="2632" y="11192"/>
                  </a:cubicBezTo>
                  <a:cubicBezTo>
                    <a:pt x="2716" y="11192"/>
                    <a:pt x="2799" y="11121"/>
                    <a:pt x="2799" y="11026"/>
                  </a:cubicBezTo>
                  <a:lnTo>
                    <a:pt x="2799" y="10299"/>
                  </a:lnTo>
                  <a:cubicBezTo>
                    <a:pt x="2799" y="10049"/>
                    <a:pt x="2692" y="9811"/>
                    <a:pt x="2501" y="9645"/>
                  </a:cubicBezTo>
                  <a:lnTo>
                    <a:pt x="1727" y="8978"/>
                  </a:lnTo>
                  <a:cubicBezTo>
                    <a:pt x="1799" y="8918"/>
                    <a:pt x="1882" y="8871"/>
                    <a:pt x="1977" y="8823"/>
                  </a:cubicBezTo>
                  <a:lnTo>
                    <a:pt x="3013" y="8454"/>
                  </a:lnTo>
                  <a:cubicBezTo>
                    <a:pt x="3728" y="9371"/>
                    <a:pt x="4466" y="10002"/>
                    <a:pt x="5192" y="10299"/>
                  </a:cubicBezTo>
                  <a:cubicBezTo>
                    <a:pt x="5204" y="10311"/>
                    <a:pt x="5240" y="10311"/>
                    <a:pt x="5252" y="10311"/>
                  </a:cubicBezTo>
                  <a:cubicBezTo>
                    <a:pt x="5263" y="10311"/>
                    <a:pt x="5299" y="10311"/>
                    <a:pt x="5311" y="10299"/>
                  </a:cubicBezTo>
                  <a:cubicBezTo>
                    <a:pt x="5764" y="10121"/>
                    <a:pt x="6216" y="9811"/>
                    <a:pt x="6668" y="9395"/>
                  </a:cubicBezTo>
                  <a:cubicBezTo>
                    <a:pt x="6728" y="9335"/>
                    <a:pt x="6740" y="9228"/>
                    <a:pt x="6668" y="9156"/>
                  </a:cubicBezTo>
                  <a:cubicBezTo>
                    <a:pt x="6636" y="9124"/>
                    <a:pt x="6590" y="9102"/>
                    <a:pt x="6543" y="9102"/>
                  </a:cubicBezTo>
                  <a:cubicBezTo>
                    <a:pt x="6503" y="9102"/>
                    <a:pt x="6463" y="9118"/>
                    <a:pt x="6430" y="9156"/>
                  </a:cubicBezTo>
                  <a:cubicBezTo>
                    <a:pt x="6025" y="9525"/>
                    <a:pt x="5644" y="9811"/>
                    <a:pt x="5252" y="9966"/>
                  </a:cubicBezTo>
                  <a:cubicBezTo>
                    <a:pt x="4478" y="9633"/>
                    <a:pt x="3811" y="8930"/>
                    <a:pt x="3347" y="8347"/>
                  </a:cubicBezTo>
                  <a:lnTo>
                    <a:pt x="3799" y="8204"/>
                  </a:lnTo>
                  <a:cubicBezTo>
                    <a:pt x="4132" y="8085"/>
                    <a:pt x="4370" y="7751"/>
                    <a:pt x="4370" y="7382"/>
                  </a:cubicBezTo>
                  <a:lnTo>
                    <a:pt x="4370" y="6811"/>
                  </a:lnTo>
                  <a:cubicBezTo>
                    <a:pt x="4656" y="6918"/>
                    <a:pt x="4954" y="6978"/>
                    <a:pt x="5263" y="6978"/>
                  </a:cubicBezTo>
                  <a:cubicBezTo>
                    <a:pt x="5585" y="6978"/>
                    <a:pt x="5883" y="6918"/>
                    <a:pt x="6156" y="6811"/>
                  </a:cubicBezTo>
                  <a:lnTo>
                    <a:pt x="6156" y="7382"/>
                  </a:lnTo>
                  <a:cubicBezTo>
                    <a:pt x="6156" y="7751"/>
                    <a:pt x="6395" y="8085"/>
                    <a:pt x="6740" y="8204"/>
                  </a:cubicBezTo>
                  <a:lnTo>
                    <a:pt x="7192" y="8347"/>
                  </a:lnTo>
                  <a:cubicBezTo>
                    <a:pt x="7097" y="8466"/>
                    <a:pt x="7014" y="8573"/>
                    <a:pt x="6907" y="8692"/>
                  </a:cubicBezTo>
                  <a:cubicBezTo>
                    <a:pt x="6847" y="8763"/>
                    <a:pt x="6847" y="8871"/>
                    <a:pt x="6918" y="8930"/>
                  </a:cubicBezTo>
                  <a:cubicBezTo>
                    <a:pt x="6954" y="8954"/>
                    <a:pt x="6990" y="8978"/>
                    <a:pt x="7026" y="8978"/>
                  </a:cubicBezTo>
                  <a:cubicBezTo>
                    <a:pt x="7073" y="8978"/>
                    <a:pt x="7109" y="8954"/>
                    <a:pt x="7145" y="8918"/>
                  </a:cubicBezTo>
                  <a:cubicBezTo>
                    <a:pt x="7264" y="8787"/>
                    <a:pt x="7383" y="8633"/>
                    <a:pt x="7502" y="8490"/>
                  </a:cubicBezTo>
                  <a:lnTo>
                    <a:pt x="8538" y="8859"/>
                  </a:lnTo>
                  <a:cubicBezTo>
                    <a:pt x="8645" y="8883"/>
                    <a:pt x="8740" y="8942"/>
                    <a:pt x="8812" y="9002"/>
                  </a:cubicBezTo>
                  <a:lnTo>
                    <a:pt x="8038" y="9656"/>
                  </a:lnTo>
                  <a:cubicBezTo>
                    <a:pt x="7847" y="9823"/>
                    <a:pt x="7740" y="10061"/>
                    <a:pt x="7740" y="10311"/>
                  </a:cubicBezTo>
                  <a:lnTo>
                    <a:pt x="7740" y="11038"/>
                  </a:lnTo>
                  <a:cubicBezTo>
                    <a:pt x="7740" y="11133"/>
                    <a:pt x="7811" y="11204"/>
                    <a:pt x="7895" y="11204"/>
                  </a:cubicBezTo>
                  <a:cubicBezTo>
                    <a:pt x="7990" y="11204"/>
                    <a:pt x="8061" y="11133"/>
                    <a:pt x="8061" y="11038"/>
                  </a:cubicBezTo>
                  <a:lnTo>
                    <a:pt x="8061" y="10311"/>
                  </a:lnTo>
                  <a:cubicBezTo>
                    <a:pt x="8061" y="10145"/>
                    <a:pt x="8133" y="10002"/>
                    <a:pt x="8252" y="9918"/>
                  </a:cubicBezTo>
                  <a:lnTo>
                    <a:pt x="9014" y="9264"/>
                  </a:lnTo>
                  <a:cubicBezTo>
                    <a:pt x="9085" y="9395"/>
                    <a:pt x="9133" y="9537"/>
                    <a:pt x="9133" y="9692"/>
                  </a:cubicBezTo>
                  <a:lnTo>
                    <a:pt x="9133" y="11049"/>
                  </a:lnTo>
                  <a:cubicBezTo>
                    <a:pt x="9133" y="11133"/>
                    <a:pt x="9204" y="11204"/>
                    <a:pt x="9300" y="11204"/>
                  </a:cubicBezTo>
                  <a:cubicBezTo>
                    <a:pt x="9383" y="11204"/>
                    <a:pt x="9466" y="11133"/>
                    <a:pt x="9466" y="11049"/>
                  </a:cubicBezTo>
                  <a:lnTo>
                    <a:pt x="9466" y="10633"/>
                  </a:lnTo>
                  <a:cubicBezTo>
                    <a:pt x="9681" y="10514"/>
                    <a:pt x="10193" y="10216"/>
                    <a:pt x="10359" y="9704"/>
                  </a:cubicBezTo>
                  <a:cubicBezTo>
                    <a:pt x="10490" y="9240"/>
                    <a:pt x="10359" y="8930"/>
                    <a:pt x="10228" y="8585"/>
                  </a:cubicBezTo>
                  <a:cubicBezTo>
                    <a:pt x="10085" y="8287"/>
                    <a:pt x="9955" y="7966"/>
                    <a:pt x="9955" y="7430"/>
                  </a:cubicBezTo>
                  <a:cubicBezTo>
                    <a:pt x="9966" y="6716"/>
                    <a:pt x="9812" y="6382"/>
                    <a:pt x="9657" y="6073"/>
                  </a:cubicBezTo>
                  <a:cubicBezTo>
                    <a:pt x="9585" y="5918"/>
                    <a:pt x="9526" y="5787"/>
                    <a:pt x="9466" y="5608"/>
                  </a:cubicBezTo>
                  <a:cubicBezTo>
                    <a:pt x="9395" y="5346"/>
                    <a:pt x="9395" y="5120"/>
                    <a:pt x="9395" y="4882"/>
                  </a:cubicBezTo>
                  <a:cubicBezTo>
                    <a:pt x="9395" y="4596"/>
                    <a:pt x="9395" y="4311"/>
                    <a:pt x="9276" y="3941"/>
                  </a:cubicBezTo>
                  <a:cubicBezTo>
                    <a:pt x="9193" y="3680"/>
                    <a:pt x="9097" y="3513"/>
                    <a:pt x="8990" y="3334"/>
                  </a:cubicBezTo>
                  <a:cubicBezTo>
                    <a:pt x="8835" y="3096"/>
                    <a:pt x="8704" y="2870"/>
                    <a:pt x="8645" y="2382"/>
                  </a:cubicBezTo>
                  <a:cubicBezTo>
                    <a:pt x="8538" y="1489"/>
                    <a:pt x="7978" y="917"/>
                    <a:pt x="7526" y="596"/>
                  </a:cubicBezTo>
                  <a:cubicBezTo>
                    <a:pt x="7026" y="239"/>
                    <a:pt x="6395" y="0"/>
                    <a:pt x="5918" y="0"/>
                  </a:cubicBezTo>
                  <a:cubicBezTo>
                    <a:pt x="5704" y="0"/>
                    <a:pt x="5502" y="48"/>
                    <a:pt x="5359" y="143"/>
                  </a:cubicBezTo>
                  <a:cubicBezTo>
                    <a:pt x="5329" y="167"/>
                    <a:pt x="5290" y="179"/>
                    <a:pt x="5252" y="179"/>
                  </a:cubicBezTo>
                  <a:cubicBezTo>
                    <a:pt x="5213" y="179"/>
                    <a:pt x="5174" y="167"/>
                    <a:pt x="5144" y="143"/>
                  </a:cubicBezTo>
                  <a:cubicBezTo>
                    <a:pt x="5002" y="48"/>
                    <a:pt x="4811" y="0"/>
                    <a:pt x="458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45" name="Google Shape;745;p47"/>
          <p:cNvGrpSpPr/>
          <p:nvPr/>
        </p:nvGrpSpPr>
        <p:grpSpPr>
          <a:xfrm>
            <a:off x="833153" y="3814233"/>
            <a:ext cx="323294" cy="356115"/>
            <a:chOff x="5748295" y="1499833"/>
            <a:chExt cx="323294" cy="356115"/>
          </a:xfrm>
        </p:grpSpPr>
        <p:sp>
          <p:nvSpPr>
            <p:cNvPr id="746" name="Google Shape;746;p47"/>
            <p:cNvSpPr/>
            <p:nvPr/>
          </p:nvSpPr>
          <p:spPr>
            <a:xfrm>
              <a:off x="5871276" y="1611474"/>
              <a:ext cx="10581" cy="16252"/>
            </a:xfrm>
            <a:custGeom>
              <a:avLst/>
              <a:gdLst/>
              <a:ahLst/>
              <a:cxnLst/>
              <a:rect l="l" t="t" r="r" b="b"/>
              <a:pathLst>
                <a:path w="334" h="513" extrusionOk="0">
                  <a:moveTo>
                    <a:pt x="167" y="1"/>
                  </a:moveTo>
                  <a:cubicBezTo>
                    <a:pt x="84" y="1"/>
                    <a:pt x="0" y="72"/>
                    <a:pt x="0" y="168"/>
                  </a:cubicBezTo>
                  <a:lnTo>
                    <a:pt x="0" y="346"/>
                  </a:lnTo>
                  <a:cubicBezTo>
                    <a:pt x="0" y="429"/>
                    <a:pt x="84" y="513"/>
                    <a:pt x="167" y="513"/>
                  </a:cubicBezTo>
                  <a:cubicBezTo>
                    <a:pt x="250" y="513"/>
                    <a:pt x="334" y="429"/>
                    <a:pt x="334" y="346"/>
                  </a:cubicBezTo>
                  <a:lnTo>
                    <a:pt x="334" y="168"/>
                  </a:lnTo>
                  <a:cubicBezTo>
                    <a:pt x="334" y="72"/>
                    <a:pt x="262" y="1"/>
                    <a:pt x="16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7" name="Google Shape;747;p47"/>
            <p:cNvSpPr/>
            <p:nvPr/>
          </p:nvSpPr>
          <p:spPr>
            <a:xfrm>
              <a:off x="5938406" y="1611474"/>
              <a:ext cx="10233" cy="16252"/>
            </a:xfrm>
            <a:custGeom>
              <a:avLst/>
              <a:gdLst/>
              <a:ahLst/>
              <a:cxnLst/>
              <a:rect l="l" t="t" r="r" b="b"/>
              <a:pathLst>
                <a:path w="323" h="513" extrusionOk="0">
                  <a:moveTo>
                    <a:pt x="167" y="1"/>
                  </a:moveTo>
                  <a:cubicBezTo>
                    <a:pt x="72" y="1"/>
                    <a:pt x="1" y="72"/>
                    <a:pt x="1" y="168"/>
                  </a:cubicBezTo>
                  <a:lnTo>
                    <a:pt x="1" y="346"/>
                  </a:lnTo>
                  <a:cubicBezTo>
                    <a:pt x="1" y="429"/>
                    <a:pt x="72" y="513"/>
                    <a:pt x="167" y="513"/>
                  </a:cubicBezTo>
                  <a:cubicBezTo>
                    <a:pt x="251" y="513"/>
                    <a:pt x="322" y="429"/>
                    <a:pt x="322" y="346"/>
                  </a:cubicBezTo>
                  <a:lnTo>
                    <a:pt x="322" y="168"/>
                  </a:lnTo>
                  <a:cubicBezTo>
                    <a:pt x="322" y="72"/>
                    <a:pt x="251" y="1"/>
                    <a:pt x="16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8" name="Google Shape;748;p47"/>
            <p:cNvSpPr/>
            <p:nvPr/>
          </p:nvSpPr>
          <p:spPr>
            <a:xfrm>
              <a:off x="5887116" y="1650820"/>
              <a:ext cx="45683" cy="15777"/>
            </a:xfrm>
            <a:custGeom>
              <a:avLst/>
              <a:gdLst/>
              <a:ahLst/>
              <a:cxnLst/>
              <a:rect l="l" t="t" r="r" b="b"/>
              <a:pathLst>
                <a:path w="1442" h="498" extrusionOk="0">
                  <a:moveTo>
                    <a:pt x="183" y="0"/>
                  </a:moveTo>
                  <a:cubicBezTo>
                    <a:pt x="140" y="0"/>
                    <a:pt x="96" y="15"/>
                    <a:pt x="60" y="45"/>
                  </a:cubicBezTo>
                  <a:cubicBezTo>
                    <a:pt x="0" y="104"/>
                    <a:pt x="0" y="199"/>
                    <a:pt x="60" y="283"/>
                  </a:cubicBezTo>
                  <a:cubicBezTo>
                    <a:pt x="203" y="414"/>
                    <a:pt x="441" y="497"/>
                    <a:pt x="691" y="497"/>
                  </a:cubicBezTo>
                  <a:cubicBezTo>
                    <a:pt x="965" y="497"/>
                    <a:pt x="1203" y="414"/>
                    <a:pt x="1334" y="283"/>
                  </a:cubicBezTo>
                  <a:cubicBezTo>
                    <a:pt x="1441" y="199"/>
                    <a:pt x="1441" y="104"/>
                    <a:pt x="1370" y="45"/>
                  </a:cubicBezTo>
                  <a:cubicBezTo>
                    <a:pt x="1340" y="15"/>
                    <a:pt x="1298" y="0"/>
                    <a:pt x="1255" y="0"/>
                  </a:cubicBezTo>
                  <a:cubicBezTo>
                    <a:pt x="1212" y="0"/>
                    <a:pt x="1167" y="15"/>
                    <a:pt x="1131" y="45"/>
                  </a:cubicBezTo>
                  <a:cubicBezTo>
                    <a:pt x="1072" y="104"/>
                    <a:pt x="917" y="176"/>
                    <a:pt x="715" y="176"/>
                  </a:cubicBezTo>
                  <a:cubicBezTo>
                    <a:pt x="500" y="176"/>
                    <a:pt x="358" y="104"/>
                    <a:pt x="298" y="45"/>
                  </a:cubicBezTo>
                  <a:cubicBezTo>
                    <a:pt x="268" y="15"/>
                    <a:pt x="227" y="0"/>
                    <a:pt x="18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9" name="Google Shape;749;p47"/>
            <p:cNvSpPr/>
            <p:nvPr/>
          </p:nvSpPr>
          <p:spPr>
            <a:xfrm>
              <a:off x="5748295" y="1499833"/>
              <a:ext cx="323294" cy="355355"/>
            </a:xfrm>
            <a:custGeom>
              <a:avLst/>
              <a:gdLst/>
              <a:ahLst/>
              <a:cxnLst/>
              <a:rect l="l" t="t" r="r" b="b"/>
              <a:pathLst>
                <a:path w="10205" h="11217" extrusionOk="0">
                  <a:moveTo>
                    <a:pt x="7026" y="334"/>
                  </a:moveTo>
                  <a:cubicBezTo>
                    <a:pt x="7323" y="334"/>
                    <a:pt x="7561" y="572"/>
                    <a:pt x="7561" y="870"/>
                  </a:cubicBezTo>
                  <a:lnTo>
                    <a:pt x="7561" y="3346"/>
                  </a:lnTo>
                  <a:lnTo>
                    <a:pt x="7371" y="3346"/>
                  </a:lnTo>
                  <a:cubicBezTo>
                    <a:pt x="7264" y="3346"/>
                    <a:pt x="7180" y="3251"/>
                    <a:pt x="7180" y="3156"/>
                  </a:cubicBezTo>
                  <a:lnTo>
                    <a:pt x="7180" y="2632"/>
                  </a:lnTo>
                  <a:cubicBezTo>
                    <a:pt x="7180" y="2156"/>
                    <a:pt x="6787" y="1763"/>
                    <a:pt x="6311" y="1763"/>
                  </a:cubicBezTo>
                  <a:lnTo>
                    <a:pt x="4561" y="1763"/>
                  </a:lnTo>
                  <a:cubicBezTo>
                    <a:pt x="4466" y="1763"/>
                    <a:pt x="4394" y="1846"/>
                    <a:pt x="4394" y="1929"/>
                  </a:cubicBezTo>
                  <a:cubicBezTo>
                    <a:pt x="4394" y="2025"/>
                    <a:pt x="4466" y="2096"/>
                    <a:pt x="4561" y="2096"/>
                  </a:cubicBezTo>
                  <a:lnTo>
                    <a:pt x="6311" y="2096"/>
                  </a:lnTo>
                  <a:cubicBezTo>
                    <a:pt x="6609" y="2096"/>
                    <a:pt x="6847" y="2334"/>
                    <a:pt x="6847" y="2632"/>
                  </a:cubicBezTo>
                  <a:lnTo>
                    <a:pt x="6847" y="3156"/>
                  </a:lnTo>
                  <a:cubicBezTo>
                    <a:pt x="6847" y="3441"/>
                    <a:pt x="7085" y="3680"/>
                    <a:pt x="7371" y="3680"/>
                  </a:cubicBezTo>
                  <a:lnTo>
                    <a:pt x="7633" y="3680"/>
                  </a:lnTo>
                  <a:cubicBezTo>
                    <a:pt x="7704" y="3680"/>
                    <a:pt x="7788" y="3703"/>
                    <a:pt x="7847" y="3763"/>
                  </a:cubicBezTo>
                  <a:cubicBezTo>
                    <a:pt x="7907" y="3822"/>
                    <a:pt x="7919" y="3894"/>
                    <a:pt x="7919" y="3977"/>
                  </a:cubicBezTo>
                  <a:cubicBezTo>
                    <a:pt x="7907" y="4108"/>
                    <a:pt x="7776" y="4227"/>
                    <a:pt x="7621" y="4227"/>
                  </a:cubicBezTo>
                  <a:lnTo>
                    <a:pt x="7549" y="4227"/>
                  </a:lnTo>
                  <a:lnTo>
                    <a:pt x="7549" y="4215"/>
                  </a:lnTo>
                  <a:cubicBezTo>
                    <a:pt x="7549" y="4120"/>
                    <a:pt x="7478" y="4049"/>
                    <a:pt x="7383" y="4049"/>
                  </a:cubicBezTo>
                  <a:cubicBezTo>
                    <a:pt x="7299" y="4049"/>
                    <a:pt x="7216" y="4120"/>
                    <a:pt x="7216" y="4215"/>
                  </a:cubicBezTo>
                  <a:cubicBezTo>
                    <a:pt x="7216" y="5370"/>
                    <a:pt x="6264" y="6323"/>
                    <a:pt x="5109" y="6323"/>
                  </a:cubicBezTo>
                  <a:cubicBezTo>
                    <a:pt x="5101" y="6323"/>
                    <a:pt x="5094" y="6323"/>
                    <a:pt x="5087" y="6323"/>
                  </a:cubicBezTo>
                  <a:cubicBezTo>
                    <a:pt x="3930" y="6323"/>
                    <a:pt x="2989" y="5375"/>
                    <a:pt x="2989" y="4215"/>
                  </a:cubicBezTo>
                  <a:cubicBezTo>
                    <a:pt x="2989" y="4120"/>
                    <a:pt x="2918" y="4049"/>
                    <a:pt x="2835" y="4049"/>
                  </a:cubicBezTo>
                  <a:cubicBezTo>
                    <a:pt x="2739" y="4049"/>
                    <a:pt x="2668" y="4120"/>
                    <a:pt x="2668" y="4215"/>
                  </a:cubicBezTo>
                  <a:lnTo>
                    <a:pt x="2668" y="4227"/>
                  </a:lnTo>
                  <a:lnTo>
                    <a:pt x="2561" y="4227"/>
                  </a:lnTo>
                  <a:cubicBezTo>
                    <a:pt x="2489" y="4227"/>
                    <a:pt x="2418" y="4192"/>
                    <a:pt x="2358" y="4132"/>
                  </a:cubicBezTo>
                  <a:cubicBezTo>
                    <a:pt x="2299" y="4073"/>
                    <a:pt x="2275" y="4001"/>
                    <a:pt x="2275" y="3930"/>
                  </a:cubicBezTo>
                  <a:cubicBezTo>
                    <a:pt x="2299" y="3799"/>
                    <a:pt x="2430" y="3680"/>
                    <a:pt x="2573" y="3680"/>
                  </a:cubicBezTo>
                  <a:lnTo>
                    <a:pt x="2811" y="3680"/>
                  </a:lnTo>
                  <a:cubicBezTo>
                    <a:pt x="3097" y="3680"/>
                    <a:pt x="3335" y="3441"/>
                    <a:pt x="3335" y="3156"/>
                  </a:cubicBezTo>
                  <a:lnTo>
                    <a:pt x="3335" y="2632"/>
                  </a:lnTo>
                  <a:cubicBezTo>
                    <a:pt x="3335" y="2334"/>
                    <a:pt x="3573" y="2096"/>
                    <a:pt x="3870" y="2096"/>
                  </a:cubicBezTo>
                  <a:cubicBezTo>
                    <a:pt x="3954" y="2096"/>
                    <a:pt x="4037" y="2025"/>
                    <a:pt x="4037" y="1929"/>
                  </a:cubicBezTo>
                  <a:cubicBezTo>
                    <a:pt x="4037" y="1846"/>
                    <a:pt x="3954" y="1763"/>
                    <a:pt x="3870" y="1763"/>
                  </a:cubicBezTo>
                  <a:cubicBezTo>
                    <a:pt x="3394" y="1763"/>
                    <a:pt x="3013" y="2156"/>
                    <a:pt x="3013" y="2632"/>
                  </a:cubicBezTo>
                  <a:lnTo>
                    <a:pt x="3013" y="3156"/>
                  </a:lnTo>
                  <a:cubicBezTo>
                    <a:pt x="3013" y="3251"/>
                    <a:pt x="2918" y="3346"/>
                    <a:pt x="2811" y="3346"/>
                  </a:cubicBezTo>
                  <a:lnTo>
                    <a:pt x="2620" y="3346"/>
                  </a:lnTo>
                  <a:lnTo>
                    <a:pt x="2620" y="870"/>
                  </a:lnTo>
                  <a:cubicBezTo>
                    <a:pt x="2620" y="572"/>
                    <a:pt x="2858" y="334"/>
                    <a:pt x="3156" y="334"/>
                  </a:cubicBezTo>
                  <a:close/>
                  <a:moveTo>
                    <a:pt x="6549" y="6204"/>
                  </a:moveTo>
                  <a:lnTo>
                    <a:pt x="6549" y="6632"/>
                  </a:lnTo>
                  <a:cubicBezTo>
                    <a:pt x="6549" y="6811"/>
                    <a:pt x="6621" y="6990"/>
                    <a:pt x="6764" y="7121"/>
                  </a:cubicBezTo>
                  <a:lnTo>
                    <a:pt x="7085" y="7454"/>
                  </a:lnTo>
                  <a:lnTo>
                    <a:pt x="7085" y="8085"/>
                  </a:lnTo>
                  <a:lnTo>
                    <a:pt x="7061" y="8085"/>
                  </a:lnTo>
                  <a:cubicBezTo>
                    <a:pt x="7061" y="9097"/>
                    <a:pt x="6264" y="9930"/>
                    <a:pt x="5287" y="10014"/>
                  </a:cubicBezTo>
                  <a:lnTo>
                    <a:pt x="5287" y="9835"/>
                  </a:lnTo>
                  <a:cubicBezTo>
                    <a:pt x="5287" y="9752"/>
                    <a:pt x="5204" y="9668"/>
                    <a:pt x="5121" y="9668"/>
                  </a:cubicBezTo>
                  <a:cubicBezTo>
                    <a:pt x="5037" y="9668"/>
                    <a:pt x="4954" y="9752"/>
                    <a:pt x="4954" y="9835"/>
                  </a:cubicBezTo>
                  <a:lnTo>
                    <a:pt x="4954" y="10014"/>
                  </a:lnTo>
                  <a:cubicBezTo>
                    <a:pt x="3966" y="9930"/>
                    <a:pt x="3192" y="9097"/>
                    <a:pt x="3192" y="8085"/>
                  </a:cubicBezTo>
                  <a:lnTo>
                    <a:pt x="3192" y="7442"/>
                  </a:lnTo>
                  <a:lnTo>
                    <a:pt x="3513" y="7109"/>
                  </a:lnTo>
                  <a:cubicBezTo>
                    <a:pt x="3644" y="6978"/>
                    <a:pt x="3728" y="6811"/>
                    <a:pt x="3728" y="6620"/>
                  </a:cubicBezTo>
                  <a:lnTo>
                    <a:pt x="3728" y="6204"/>
                  </a:lnTo>
                  <a:cubicBezTo>
                    <a:pt x="4120" y="6489"/>
                    <a:pt x="4621" y="6668"/>
                    <a:pt x="5132" y="6668"/>
                  </a:cubicBezTo>
                  <a:cubicBezTo>
                    <a:pt x="5668" y="6668"/>
                    <a:pt x="6145" y="6501"/>
                    <a:pt x="6549" y="6204"/>
                  </a:cubicBezTo>
                  <a:close/>
                  <a:moveTo>
                    <a:pt x="3168" y="1"/>
                  </a:moveTo>
                  <a:cubicBezTo>
                    <a:pt x="2692" y="1"/>
                    <a:pt x="2311" y="382"/>
                    <a:pt x="2311" y="858"/>
                  </a:cubicBezTo>
                  <a:lnTo>
                    <a:pt x="2311" y="3394"/>
                  </a:lnTo>
                  <a:cubicBezTo>
                    <a:pt x="2120" y="3477"/>
                    <a:pt x="1977" y="3656"/>
                    <a:pt x="1965" y="3870"/>
                  </a:cubicBezTo>
                  <a:cubicBezTo>
                    <a:pt x="1954" y="4037"/>
                    <a:pt x="2013" y="4215"/>
                    <a:pt x="2120" y="4334"/>
                  </a:cubicBezTo>
                  <a:cubicBezTo>
                    <a:pt x="2239" y="4454"/>
                    <a:pt x="2394" y="4525"/>
                    <a:pt x="2561" y="4525"/>
                  </a:cubicBezTo>
                  <a:lnTo>
                    <a:pt x="2680" y="4525"/>
                  </a:lnTo>
                  <a:cubicBezTo>
                    <a:pt x="2751" y="5049"/>
                    <a:pt x="2989" y="5525"/>
                    <a:pt x="3347" y="5894"/>
                  </a:cubicBezTo>
                  <a:lnTo>
                    <a:pt x="3347" y="6609"/>
                  </a:lnTo>
                  <a:cubicBezTo>
                    <a:pt x="3347" y="6716"/>
                    <a:pt x="3311" y="6799"/>
                    <a:pt x="3251" y="6859"/>
                  </a:cubicBezTo>
                  <a:lnTo>
                    <a:pt x="2632" y="7466"/>
                  </a:lnTo>
                  <a:cubicBezTo>
                    <a:pt x="2573" y="7525"/>
                    <a:pt x="2513" y="7561"/>
                    <a:pt x="2442" y="7573"/>
                  </a:cubicBezTo>
                  <a:lnTo>
                    <a:pt x="1299" y="7787"/>
                  </a:lnTo>
                  <a:cubicBezTo>
                    <a:pt x="549" y="7918"/>
                    <a:pt x="1" y="8573"/>
                    <a:pt x="1" y="9335"/>
                  </a:cubicBezTo>
                  <a:lnTo>
                    <a:pt x="1" y="11038"/>
                  </a:lnTo>
                  <a:cubicBezTo>
                    <a:pt x="1" y="11133"/>
                    <a:pt x="72" y="11204"/>
                    <a:pt x="168" y="11204"/>
                  </a:cubicBezTo>
                  <a:cubicBezTo>
                    <a:pt x="251" y="11204"/>
                    <a:pt x="334" y="11133"/>
                    <a:pt x="334" y="11038"/>
                  </a:cubicBezTo>
                  <a:lnTo>
                    <a:pt x="334" y="9335"/>
                  </a:lnTo>
                  <a:cubicBezTo>
                    <a:pt x="334" y="8740"/>
                    <a:pt x="763" y="8216"/>
                    <a:pt x="1358" y="8109"/>
                  </a:cubicBezTo>
                  <a:lnTo>
                    <a:pt x="2120" y="7978"/>
                  </a:lnTo>
                  <a:lnTo>
                    <a:pt x="2120" y="11061"/>
                  </a:lnTo>
                  <a:cubicBezTo>
                    <a:pt x="2120" y="11145"/>
                    <a:pt x="2192" y="11216"/>
                    <a:pt x="2275" y="11216"/>
                  </a:cubicBezTo>
                  <a:cubicBezTo>
                    <a:pt x="2370" y="11216"/>
                    <a:pt x="2442" y="11145"/>
                    <a:pt x="2442" y="11061"/>
                  </a:cubicBezTo>
                  <a:lnTo>
                    <a:pt x="2442" y="7918"/>
                  </a:lnTo>
                  <a:lnTo>
                    <a:pt x="2501" y="7894"/>
                  </a:lnTo>
                  <a:cubicBezTo>
                    <a:pt x="2620" y="7883"/>
                    <a:pt x="2727" y="7823"/>
                    <a:pt x="2835" y="7752"/>
                  </a:cubicBezTo>
                  <a:lnTo>
                    <a:pt x="2835" y="8061"/>
                  </a:lnTo>
                  <a:cubicBezTo>
                    <a:pt x="2835" y="9311"/>
                    <a:pt x="3847" y="10347"/>
                    <a:pt x="5109" y="10347"/>
                  </a:cubicBezTo>
                  <a:cubicBezTo>
                    <a:pt x="6359" y="10347"/>
                    <a:pt x="7383" y="9335"/>
                    <a:pt x="7383" y="8061"/>
                  </a:cubicBezTo>
                  <a:lnTo>
                    <a:pt x="7383" y="7752"/>
                  </a:lnTo>
                  <a:cubicBezTo>
                    <a:pt x="7478" y="7823"/>
                    <a:pt x="7597" y="7883"/>
                    <a:pt x="7716" y="7894"/>
                  </a:cubicBezTo>
                  <a:lnTo>
                    <a:pt x="7776" y="7918"/>
                  </a:lnTo>
                  <a:lnTo>
                    <a:pt x="7776" y="8240"/>
                  </a:lnTo>
                  <a:cubicBezTo>
                    <a:pt x="7776" y="8335"/>
                    <a:pt x="7847" y="8406"/>
                    <a:pt x="7930" y="8406"/>
                  </a:cubicBezTo>
                  <a:cubicBezTo>
                    <a:pt x="8026" y="8406"/>
                    <a:pt x="8097" y="8335"/>
                    <a:pt x="8097" y="8240"/>
                  </a:cubicBezTo>
                  <a:lnTo>
                    <a:pt x="8097" y="7978"/>
                  </a:lnTo>
                  <a:lnTo>
                    <a:pt x="8859" y="8109"/>
                  </a:lnTo>
                  <a:cubicBezTo>
                    <a:pt x="9454" y="8216"/>
                    <a:pt x="9883" y="8728"/>
                    <a:pt x="9883" y="9323"/>
                  </a:cubicBezTo>
                  <a:lnTo>
                    <a:pt x="9883" y="11038"/>
                  </a:lnTo>
                  <a:cubicBezTo>
                    <a:pt x="9883" y="11133"/>
                    <a:pt x="9955" y="11204"/>
                    <a:pt x="10050" y="11204"/>
                  </a:cubicBezTo>
                  <a:cubicBezTo>
                    <a:pt x="10133" y="11204"/>
                    <a:pt x="10205" y="11133"/>
                    <a:pt x="10205" y="11038"/>
                  </a:cubicBezTo>
                  <a:lnTo>
                    <a:pt x="10205" y="9323"/>
                  </a:lnTo>
                  <a:cubicBezTo>
                    <a:pt x="10181" y="8585"/>
                    <a:pt x="9645" y="7930"/>
                    <a:pt x="8907" y="7799"/>
                  </a:cubicBezTo>
                  <a:lnTo>
                    <a:pt x="7752" y="7585"/>
                  </a:lnTo>
                  <a:cubicBezTo>
                    <a:pt x="7680" y="7573"/>
                    <a:pt x="7621" y="7549"/>
                    <a:pt x="7561" y="7490"/>
                  </a:cubicBezTo>
                  <a:lnTo>
                    <a:pt x="6954" y="6870"/>
                  </a:lnTo>
                  <a:cubicBezTo>
                    <a:pt x="6883" y="6799"/>
                    <a:pt x="6847" y="6716"/>
                    <a:pt x="6847" y="6620"/>
                  </a:cubicBezTo>
                  <a:lnTo>
                    <a:pt x="6847" y="5906"/>
                  </a:lnTo>
                  <a:cubicBezTo>
                    <a:pt x="7204" y="5549"/>
                    <a:pt x="7442" y="5073"/>
                    <a:pt x="7514" y="4537"/>
                  </a:cubicBezTo>
                  <a:lnTo>
                    <a:pt x="7621" y="4537"/>
                  </a:lnTo>
                  <a:cubicBezTo>
                    <a:pt x="7954" y="4537"/>
                    <a:pt x="8216" y="4299"/>
                    <a:pt x="8252" y="4001"/>
                  </a:cubicBezTo>
                  <a:cubicBezTo>
                    <a:pt x="8264" y="3834"/>
                    <a:pt x="8204" y="3656"/>
                    <a:pt x="8097" y="3537"/>
                  </a:cubicBezTo>
                  <a:cubicBezTo>
                    <a:pt x="8038" y="3477"/>
                    <a:pt x="7978" y="3441"/>
                    <a:pt x="7907" y="3394"/>
                  </a:cubicBezTo>
                  <a:lnTo>
                    <a:pt x="7907" y="858"/>
                  </a:lnTo>
                  <a:cubicBezTo>
                    <a:pt x="7907" y="382"/>
                    <a:pt x="7514" y="1"/>
                    <a:pt x="703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0" name="Google Shape;750;p47"/>
            <p:cNvSpPr/>
            <p:nvPr/>
          </p:nvSpPr>
          <p:spPr>
            <a:xfrm>
              <a:off x="5865225" y="1594842"/>
              <a:ext cx="22683" cy="12894"/>
            </a:xfrm>
            <a:custGeom>
              <a:avLst/>
              <a:gdLst/>
              <a:ahLst/>
              <a:cxnLst/>
              <a:rect l="l" t="t" r="r" b="b"/>
              <a:pathLst>
                <a:path w="716" h="407" extrusionOk="0">
                  <a:moveTo>
                    <a:pt x="191" y="0"/>
                  </a:moveTo>
                  <a:cubicBezTo>
                    <a:pt x="104" y="0"/>
                    <a:pt x="24" y="58"/>
                    <a:pt x="13" y="145"/>
                  </a:cubicBezTo>
                  <a:cubicBezTo>
                    <a:pt x="1" y="228"/>
                    <a:pt x="60" y="323"/>
                    <a:pt x="156" y="335"/>
                  </a:cubicBezTo>
                  <a:lnTo>
                    <a:pt x="513" y="407"/>
                  </a:lnTo>
                  <a:lnTo>
                    <a:pt x="537" y="407"/>
                  </a:lnTo>
                  <a:cubicBezTo>
                    <a:pt x="608" y="407"/>
                    <a:pt x="691" y="347"/>
                    <a:pt x="703" y="276"/>
                  </a:cubicBezTo>
                  <a:cubicBezTo>
                    <a:pt x="715" y="181"/>
                    <a:pt x="656" y="97"/>
                    <a:pt x="572" y="85"/>
                  </a:cubicBezTo>
                  <a:lnTo>
                    <a:pt x="215" y="2"/>
                  </a:lnTo>
                  <a:cubicBezTo>
                    <a:pt x="207" y="1"/>
                    <a:pt x="199" y="0"/>
                    <a:pt x="19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1" name="Google Shape;751;p47"/>
            <p:cNvSpPr/>
            <p:nvPr/>
          </p:nvSpPr>
          <p:spPr>
            <a:xfrm>
              <a:off x="5931627" y="1594462"/>
              <a:ext cx="23412" cy="12894"/>
            </a:xfrm>
            <a:custGeom>
              <a:avLst/>
              <a:gdLst/>
              <a:ahLst/>
              <a:cxnLst/>
              <a:rect l="l" t="t" r="r" b="b"/>
              <a:pathLst>
                <a:path w="739" h="407" extrusionOk="0">
                  <a:moveTo>
                    <a:pt x="534" y="1"/>
                  </a:moveTo>
                  <a:cubicBezTo>
                    <a:pt x="527" y="1"/>
                    <a:pt x="519" y="1"/>
                    <a:pt x="512" y="2"/>
                  </a:cubicBezTo>
                  <a:lnTo>
                    <a:pt x="155" y="73"/>
                  </a:lnTo>
                  <a:cubicBezTo>
                    <a:pt x="60" y="97"/>
                    <a:pt x="0" y="181"/>
                    <a:pt x="12" y="276"/>
                  </a:cubicBezTo>
                  <a:cubicBezTo>
                    <a:pt x="36" y="347"/>
                    <a:pt x="107" y="407"/>
                    <a:pt x="179" y="407"/>
                  </a:cubicBezTo>
                  <a:lnTo>
                    <a:pt x="215" y="407"/>
                  </a:lnTo>
                  <a:lnTo>
                    <a:pt x="572" y="335"/>
                  </a:lnTo>
                  <a:cubicBezTo>
                    <a:pt x="679" y="312"/>
                    <a:pt x="739" y="228"/>
                    <a:pt x="703" y="133"/>
                  </a:cubicBezTo>
                  <a:cubicBezTo>
                    <a:pt x="692" y="57"/>
                    <a:pt x="611" y="1"/>
                    <a:pt x="53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2" name="Google Shape;752;p47"/>
            <p:cNvSpPr/>
            <p:nvPr/>
          </p:nvSpPr>
          <p:spPr>
            <a:xfrm>
              <a:off x="5993846" y="1778586"/>
              <a:ext cx="10613" cy="77363"/>
            </a:xfrm>
            <a:custGeom>
              <a:avLst/>
              <a:gdLst/>
              <a:ahLst/>
              <a:cxnLst/>
              <a:rect l="l" t="t" r="r" b="b"/>
              <a:pathLst>
                <a:path w="335" h="2442" extrusionOk="0">
                  <a:moveTo>
                    <a:pt x="168" y="0"/>
                  </a:moveTo>
                  <a:cubicBezTo>
                    <a:pt x="84" y="0"/>
                    <a:pt x="1" y="72"/>
                    <a:pt x="1" y="155"/>
                  </a:cubicBezTo>
                  <a:lnTo>
                    <a:pt x="1" y="2274"/>
                  </a:lnTo>
                  <a:cubicBezTo>
                    <a:pt x="1" y="2358"/>
                    <a:pt x="84" y="2441"/>
                    <a:pt x="168" y="2441"/>
                  </a:cubicBezTo>
                  <a:cubicBezTo>
                    <a:pt x="251" y="2441"/>
                    <a:pt x="334" y="2358"/>
                    <a:pt x="334" y="2274"/>
                  </a:cubicBezTo>
                  <a:lnTo>
                    <a:pt x="334" y="155"/>
                  </a:lnTo>
                  <a:cubicBezTo>
                    <a:pt x="334" y="72"/>
                    <a:pt x="263" y="0"/>
                    <a:pt x="16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53" name="Google Shape;753;p47"/>
          <p:cNvGrpSpPr/>
          <p:nvPr/>
        </p:nvGrpSpPr>
        <p:grpSpPr>
          <a:xfrm>
            <a:off x="2961053" y="3814789"/>
            <a:ext cx="332355" cy="354974"/>
            <a:chOff x="5289631" y="1500214"/>
            <a:chExt cx="332355" cy="354974"/>
          </a:xfrm>
        </p:grpSpPr>
        <p:sp>
          <p:nvSpPr>
            <p:cNvPr id="754" name="Google Shape;754;p47"/>
            <p:cNvSpPr/>
            <p:nvPr/>
          </p:nvSpPr>
          <p:spPr>
            <a:xfrm>
              <a:off x="5432603" y="1667040"/>
              <a:ext cx="45651" cy="16157"/>
            </a:xfrm>
            <a:custGeom>
              <a:avLst/>
              <a:gdLst/>
              <a:ahLst/>
              <a:cxnLst/>
              <a:rect l="l" t="t" r="r" b="b"/>
              <a:pathLst>
                <a:path w="1441" h="510" extrusionOk="0">
                  <a:moveTo>
                    <a:pt x="183" y="0"/>
                  </a:moveTo>
                  <a:cubicBezTo>
                    <a:pt x="140" y="0"/>
                    <a:pt x="96" y="15"/>
                    <a:pt x="60" y="45"/>
                  </a:cubicBezTo>
                  <a:cubicBezTo>
                    <a:pt x="0" y="104"/>
                    <a:pt x="0" y="211"/>
                    <a:pt x="60" y="283"/>
                  </a:cubicBezTo>
                  <a:cubicBezTo>
                    <a:pt x="203" y="426"/>
                    <a:pt x="441" y="509"/>
                    <a:pt x="691" y="509"/>
                  </a:cubicBezTo>
                  <a:cubicBezTo>
                    <a:pt x="965" y="509"/>
                    <a:pt x="1203" y="426"/>
                    <a:pt x="1334" y="283"/>
                  </a:cubicBezTo>
                  <a:cubicBezTo>
                    <a:pt x="1441" y="223"/>
                    <a:pt x="1441" y="128"/>
                    <a:pt x="1370" y="45"/>
                  </a:cubicBezTo>
                  <a:cubicBezTo>
                    <a:pt x="1334" y="15"/>
                    <a:pt x="1292" y="0"/>
                    <a:pt x="1251" y="0"/>
                  </a:cubicBezTo>
                  <a:cubicBezTo>
                    <a:pt x="1209" y="0"/>
                    <a:pt x="1167" y="15"/>
                    <a:pt x="1131" y="45"/>
                  </a:cubicBezTo>
                  <a:cubicBezTo>
                    <a:pt x="1072" y="104"/>
                    <a:pt x="917" y="188"/>
                    <a:pt x="715" y="188"/>
                  </a:cubicBezTo>
                  <a:cubicBezTo>
                    <a:pt x="500" y="188"/>
                    <a:pt x="358" y="104"/>
                    <a:pt x="298" y="45"/>
                  </a:cubicBezTo>
                  <a:cubicBezTo>
                    <a:pt x="268" y="15"/>
                    <a:pt x="227" y="0"/>
                    <a:pt x="18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5" name="Google Shape;755;p47"/>
            <p:cNvSpPr/>
            <p:nvPr/>
          </p:nvSpPr>
          <p:spPr>
            <a:xfrm>
              <a:off x="5416763" y="1628074"/>
              <a:ext cx="10581" cy="15872"/>
            </a:xfrm>
            <a:custGeom>
              <a:avLst/>
              <a:gdLst/>
              <a:ahLst/>
              <a:cxnLst/>
              <a:rect l="l" t="t" r="r" b="b"/>
              <a:pathLst>
                <a:path w="334" h="501" extrusionOk="0">
                  <a:moveTo>
                    <a:pt x="167" y="1"/>
                  </a:moveTo>
                  <a:cubicBezTo>
                    <a:pt x="84" y="1"/>
                    <a:pt x="0" y="72"/>
                    <a:pt x="0" y="167"/>
                  </a:cubicBezTo>
                  <a:lnTo>
                    <a:pt x="0" y="346"/>
                  </a:lnTo>
                  <a:cubicBezTo>
                    <a:pt x="0" y="429"/>
                    <a:pt x="84" y="501"/>
                    <a:pt x="167" y="501"/>
                  </a:cubicBezTo>
                  <a:cubicBezTo>
                    <a:pt x="262" y="501"/>
                    <a:pt x="334" y="429"/>
                    <a:pt x="334" y="346"/>
                  </a:cubicBezTo>
                  <a:lnTo>
                    <a:pt x="334" y="167"/>
                  </a:lnTo>
                  <a:cubicBezTo>
                    <a:pt x="334" y="72"/>
                    <a:pt x="262" y="1"/>
                    <a:pt x="16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 name="Google Shape;756;p47"/>
            <p:cNvSpPr/>
            <p:nvPr/>
          </p:nvSpPr>
          <p:spPr>
            <a:xfrm>
              <a:off x="5483893" y="1628074"/>
              <a:ext cx="10233" cy="15872"/>
            </a:xfrm>
            <a:custGeom>
              <a:avLst/>
              <a:gdLst/>
              <a:ahLst/>
              <a:cxnLst/>
              <a:rect l="l" t="t" r="r" b="b"/>
              <a:pathLst>
                <a:path w="323" h="501" extrusionOk="0">
                  <a:moveTo>
                    <a:pt x="155" y="1"/>
                  </a:moveTo>
                  <a:cubicBezTo>
                    <a:pt x="72" y="1"/>
                    <a:pt x="1" y="72"/>
                    <a:pt x="1" y="167"/>
                  </a:cubicBezTo>
                  <a:lnTo>
                    <a:pt x="1" y="346"/>
                  </a:lnTo>
                  <a:cubicBezTo>
                    <a:pt x="1" y="429"/>
                    <a:pt x="72" y="501"/>
                    <a:pt x="155" y="501"/>
                  </a:cubicBezTo>
                  <a:cubicBezTo>
                    <a:pt x="251" y="501"/>
                    <a:pt x="322" y="429"/>
                    <a:pt x="322" y="346"/>
                  </a:cubicBezTo>
                  <a:lnTo>
                    <a:pt x="322" y="167"/>
                  </a:lnTo>
                  <a:cubicBezTo>
                    <a:pt x="322" y="72"/>
                    <a:pt x="251" y="1"/>
                    <a:pt x="15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7" name="Google Shape;757;p47"/>
            <p:cNvSpPr/>
            <p:nvPr/>
          </p:nvSpPr>
          <p:spPr>
            <a:xfrm>
              <a:off x="5411093" y="1611474"/>
              <a:ext cx="21923" cy="10613"/>
            </a:xfrm>
            <a:custGeom>
              <a:avLst/>
              <a:gdLst/>
              <a:ahLst/>
              <a:cxnLst/>
              <a:rect l="l" t="t" r="r" b="b"/>
              <a:pathLst>
                <a:path w="692" h="335" extrusionOk="0">
                  <a:moveTo>
                    <a:pt x="167" y="1"/>
                  </a:moveTo>
                  <a:cubicBezTo>
                    <a:pt x="72" y="1"/>
                    <a:pt x="1" y="72"/>
                    <a:pt x="1" y="168"/>
                  </a:cubicBezTo>
                  <a:cubicBezTo>
                    <a:pt x="1" y="251"/>
                    <a:pt x="72" y="334"/>
                    <a:pt x="167" y="334"/>
                  </a:cubicBezTo>
                  <a:lnTo>
                    <a:pt x="525" y="334"/>
                  </a:lnTo>
                  <a:cubicBezTo>
                    <a:pt x="608" y="334"/>
                    <a:pt x="691" y="251"/>
                    <a:pt x="691" y="168"/>
                  </a:cubicBezTo>
                  <a:cubicBezTo>
                    <a:pt x="691" y="72"/>
                    <a:pt x="620" y="1"/>
                    <a:pt x="52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 name="Google Shape;758;p47"/>
            <p:cNvSpPr/>
            <p:nvPr/>
          </p:nvSpPr>
          <p:spPr>
            <a:xfrm>
              <a:off x="5478254" y="1611474"/>
              <a:ext cx="21511" cy="10613"/>
            </a:xfrm>
            <a:custGeom>
              <a:avLst/>
              <a:gdLst/>
              <a:ahLst/>
              <a:cxnLst/>
              <a:rect l="l" t="t" r="r" b="b"/>
              <a:pathLst>
                <a:path w="679" h="335" extrusionOk="0">
                  <a:moveTo>
                    <a:pt x="155" y="1"/>
                  </a:moveTo>
                  <a:cubicBezTo>
                    <a:pt x="71" y="1"/>
                    <a:pt x="0" y="72"/>
                    <a:pt x="0" y="168"/>
                  </a:cubicBezTo>
                  <a:cubicBezTo>
                    <a:pt x="0" y="251"/>
                    <a:pt x="71" y="334"/>
                    <a:pt x="155" y="334"/>
                  </a:cubicBezTo>
                  <a:lnTo>
                    <a:pt x="524" y="334"/>
                  </a:lnTo>
                  <a:cubicBezTo>
                    <a:pt x="607" y="334"/>
                    <a:pt x="679" y="251"/>
                    <a:pt x="679" y="168"/>
                  </a:cubicBezTo>
                  <a:cubicBezTo>
                    <a:pt x="679" y="72"/>
                    <a:pt x="607" y="1"/>
                    <a:pt x="52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 name="Google Shape;759;p47"/>
            <p:cNvSpPr/>
            <p:nvPr/>
          </p:nvSpPr>
          <p:spPr>
            <a:xfrm>
              <a:off x="5289631" y="1500214"/>
              <a:ext cx="332355" cy="354974"/>
            </a:xfrm>
            <a:custGeom>
              <a:avLst/>
              <a:gdLst/>
              <a:ahLst/>
              <a:cxnLst/>
              <a:rect l="l" t="t" r="r" b="b"/>
              <a:pathLst>
                <a:path w="10491" h="11205" extrusionOk="0">
                  <a:moveTo>
                    <a:pt x="5930" y="322"/>
                  </a:moveTo>
                  <a:cubicBezTo>
                    <a:pt x="6395" y="322"/>
                    <a:pt x="6978" y="596"/>
                    <a:pt x="7347" y="858"/>
                  </a:cubicBezTo>
                  <a:cubicBezTo>
                    <a:pt x="7752" y="1143"/>
                    <a:pt x="8240" y="1655"/>
                    <a:pt x="8335" y="2429"/>
                  </a:cubicBezTo>
                  <a:cubicBezTo>
                    <a:pt x="8395" y="2989"/>
                    <a:pt x="8550" y="3263"/>
                    <a:pt x="8716" y="3513"/>
                  </a:cubicBezTo>
                  <a:cubicBezTo>
                    <a:pt x="8812" y="3680"/>
                    <a:pt x="8895" y="3822"/>
                    <a:pt x="8966" y="4049"/>
                  </a:cubicBezTo>
                  <a:cubicBezTo>
                    <a:pt x="9073" y="4370"/>
                    <a:pt x="9073" y="4632"/>
                    <a:pt x="9073" y="4894"/>
                  </a:cubicBezTo>
                  <a:cubicBezTo>
                    <a:pt x="9073" y="5144"/>
                    <a:pt x="9073" y="5406"/>
                    <a:pt x="9169" y="5715"/>
                  </a:cubicBezTo>
                  <a:cubicBezTo>
                    <a:pt x="9228" y="5918"/>
                    <a:pt x="9300" y="6085"/>
                    <a:pt x="9371" y="6239"/>
                  </a:cubicBezTo>
                  <a:cubicBezTo>
                    <a:pt x="9526" y="6537"/>
                    <a:pt x="9657" y="6799"/>
                    <a:pt x="9645" y="7442"/>
                  </a:cubicBezTo>
                  <a:cubicBezTo>
                    <a:pt x="9621" y="8037"/>
                    <a:pt x="9800" y="8430"/>
                    <a:pt x="9919" y="8740"/>
                  </a:cubicBezTo>
                  <a:cubicBezTo>
                    <a:pt x="10062" y="9049"/>
                    <a:pt x="10145" y="9264"/>
                    <a:pt x="10026" y="9597"/>
                  </a:cubicBezTo>
                  <a:cubicBezTo>
                    <a:pt x="9931" y="9918"/>
                    <a:pt x="9645" y="10133"/>
                    <a:pt x="9454" y="10252"/>
                  </a:cubicBezTo>
                  <a:lnTo>
                    <a:pt x="9454" y="9692"/>
                  </a:lnTo>
                  <a:cubicBezTo>
                    <a:pt x="9454" y="9168"/>
                    <a:pt x="9121" y="8704"/>
                    <a:pt x="8633" y="8549"/>
                  </a:cubicBezTo>
                  <a:lnTo>
                    <a:pt x="6811" y="7906"/>
                  </a:lnTo>
                  <a:cubicBezTo>
                    <a:pt x="6609" y="7835"/>
                    <a:pt x="6454" y="7620"/>
                    <a:pt x="6454" y="7394"/>
                  </a:cubicBezTo>
                  <a:lnTo>
                    <a:pt x="6454" y="6680"/>
                  </a:lnTo>
                  <a:cubicBezTo>
                    <a:pt x="7180" y="6263"/>
                    <a:pt x="7692" y="5465"/>
                    <a:pt x="7692" y="4561"/>
                  </a:cubicBezTo>
                  <a:lnTo>
                    <a:pt x="7692" y="3977"/>
                  </a:lnTo>
                  <a:cubicBezTo>
                    <a:pt x="7704" y="3989"/>
                    <a:pt x="7716" y="3989"/>
                    <a:pt x="7716" y="4001"/>
                  </a:cubicBezTo>
                  <a:cubicBezTo>
                    <a:pt x="8073" y="4263"/>
                    <a:pt x="8300" y="4418"/>
                    <a:pt x="8347" y="4989"/>
                  </a:cubicBezTo>
                  <a:cubicBezTo>
                    <a:pt x="8347" y="5073"/>
                    <a:pt x="8419" y="5132"/>
                    <a:pt x="8514" y="5132"/>
                  </a:cubicBezTo>
                  <a:lnTo>
                    <a:pt x="8526" y="5132"/>
                  </a:lnTo>
                  <a:cubicBezTo>
                    <a:pt x="8609" y="5132"/>
                    <a:pt x="8692" y="5049"/>
                    <a:pt x="8669" y="4953"/>
                  </a:cubicBezTo>
                  <a:cubicBezTo>
                    <a:pt x="8609" y="4239"/>
                    <a:pt x="8276" y="3989"/>
                    <a:pt x="7895" y="3739"/>
                  </a:cubicBezTo>
                  <a:cubicBezTo>
                    <a:pt x="7633" y="3560"/>
                    <a:pt x="7359" y="3370"/>
                    <a:pt x="7121" y="2965"/>
                  </a:cubicBezTo>
                  <a:cubicBezTo>
                    <a:pt x="6728" y="2322"/>
                    <a:pt x="6287" y="2215"/>
                    <a:pt x="5954" y="2132"/>
                  </a:cubicBezTo>
                  <a:cubicBezTo>
                    <a:pt x="5787" y="2084"/>
                    <a:pt x="5633" y="2060"/>
                    <a:pt x="5513" y="1965"/>
                  </a:cubicBezTo>
                  <a:cubicBezTo>
                    <a:pt x="5442" y="1917"/>
                    <a:pt x="5418" y="1834"/>
                    <a:pt x="5418" y="1763"/>
                  </a:cubicBezTo>
                  <a:lnTo>
                    <a:pt x="5418" y="1417"/>
                  </a:lnTo>
                  <a:cubicBezTo>
                    <a:pt x="5418" y="1322"/>
                    <a:pt x="5335" y="1251"/>
                    <a:pt x="5252" y="1251"/>
                  </a:cubicBezTo>
                  <a:cubicBezTo>
                    <a:pt x="5156" y="1251"/>
                    <a:pt x="5085" y="1322"/>
                    <a:pt x="5085" y="1417"/>
                  </a:cubicBezTo>
                  <a:lnTo>
                    <a:pt x="5085" y="1763"/>
                  </a:lnTo>
                  <a:cubicBezTo>
                    <a:pt x="5085" y="1846"/>
                    <a:pt x="5037" y="1917"/>
                    <a:pt x="4978" y="1965"/>
                  </a:cubicBezTo>
                  <a:cubicBezTo>
                    <a:pt x="4859" y="2060"/>
                    <a:pt x="4716" y="2084"/>
                    <a:pt x="4549" y="2132"/>
                  </a:cubicBezTo>
                  <a:cubicBezTo>
                    <a:pt x="4204" y="2215"/>
                    <a:pt x="3763" y="2322"/>
                    <a:pt x="3370" y="2965"/>
                  </a:cubicBezTo>
                  <a:cubicBezTo>
                    <a:pt x="3120" y="3370"/>
                    <a:pt x="2858" y="3549"/>
                    <a:pt x="2596" y="3739"/>
                  </a:cubicBezTo>
                  <a:cubicBezTo>
                    <a:pt x="2227" y="3989"/>
                    <a:pt x="1882" y="4239"/>
                    <a:pt x="1823" y="4953"/>
                  </a:cubicBezTo>
                  <a:cubicBezTo>
                    <a:pt x="1823" y="5049"/>
                    <a:pt x="1882" y="5120"/>
                    <a:pt x="1977" y="5132"/>
                  </a:cubicBezTo>
                  <a:cubicBezTo>
                    <a:pt x="2061" y="5132"/>
                    <a:pt x="2144" y="5073"/>
                    <a:pt x="2156" y="4989"/>
                  </a:cubicBezTo>
                  <a:cubicBezTo>
                    <a:pt x="2204" y="4418"/>
                    <a:pt x="2442" y="4263"/>
                    <a:pt x="2775" y="4001"/>
                  </a:cubicBezTo>
                  <a:cubicBezTo>
                    <a:pt x="3049" y="3822"/>
                    <a:pt x="3358" y="3584"/>
                    <a:pt x="3644" y="3144"/>
                  </a:cubicBezTo>
                  <a:cubicBezTo>
                    <a:pt x="3966" y="2620"/>
                    <a:pt x="4287" y="2525"/>
                    <a:pt x="4621" y="2453"/>
                  </a:cubicBezTo>
                  <a:cubicBezTo>
                    <a:pt x="4835" y="2394"/>
                    <a:pt x="5061" y="2346"/>
                    <a:pt x="5263" y="2179"/>
                  </a:cubicBezTo>
                  <a:cubicBezTo>
                    <a:pt x="5454" y="2346"/>
                    <a:pt x="5680" y="2394"/>
                    <a:pt x="5906" y="2453"/>
                  </a:cubicBezTo>
                  <a:cubicBezTo>
                    <a:pt x="6252" y="2548"/>
                    <a:pt x="6561" y="2620"/>
                    <a:pt x="6883" y="3144"/>
                  </a:cubicBezTo>
                  <a:cubicBezTo>
                    <a:pt x="7049" y="3394"/>
                    <a:pt x="7216" y="3584"/>
                    <a:pt x="7395" y="3715"/>
                  </a:cubicBezTo>
                  <a:lnTo>
                    <a:pt x="7395" y="4525"/>
                  </a:lnTo>
                  <a:cubicBezTo>
                    <a:pt x="7395" y="5680"/>
                    <a:pt x="6454" y="6656"/>
                    <a:pt x="5299" y="6668"/>
                  </a:cubicBezTo>
                  <a:cubicBezTo>
                    <a:pt x="5292" y="6668"/>
                    <a:pt x="5285" y="6668"/>
                    <a:pt x="5277" y="6668"/>
                  </a:cubicBezTo>
                  <a:cubicBezTo>
                    <a:pt x="4109" y="6668"/>
                    <a:pt x="3156" y="5720"/>
                    <a:pt x="3156" y="4549"/>
                  </a:cubicBezTo>
                  <a:lnTo>
                    <a:pt x="3156" y="4489"/>
                  </a:lnTo>
                  <a:cubicBezTo>
                    <a:pt x="3156" y="4406"/>
                    <a:pt x="3073" y="4334"/>
                    <a:pt x="2989" y="4334"/>
                  </a:cubicBezTo>
                  <a:cubicBezTo>
                    <a:pt x="2894" y="4334"/>
                    <a:pt x="2823" y="4406"/>
                    <a:pt x="2823" y="4489"/>
                  </a:cubicBezTo>
                  <a:lnTo>
                    <a:pt x="2823" y="4549"/>
                  </a:lnTo>
                  <a:cubicBezTo>
                    <a:pt x="2823" y="5465"/>
                    <a:pt x="3311" y="6251"/>
                    <a:pt x="4061" y="6680"/>
                  </a:cubicBezTo>
                  <a:lnTo>
                    <a:pt x="4061" y="7394"/>
                  </a:lnTo>
                  <a:cubicBezTo>
                    <a:pt x="4061" y="7620"/>
                    <a:pt x="3906" y="7823"/>
                    <a:pt x="3704" y="7906"/>
                  </a:cubicBezTo>
                  <a:lnTo>
                    <a:pt x="1882" y="8537"/>
                  </a:lnTo>
                  <a:cubicBezTo>
                    <a:pt x="1394" y="8716"/>
                    <a:pt x="1072" y="9180"/>
                    <a:pt x="1072" y="9692"/>
                  </a:cubicBezTo>
                  <a:lnTo>
                    <a:pt x="1072" y="10252"/>
                  </a:lnTo>
                  <a:cubicBezTo>
                    <a:pt x="858" y="10133"/>
                    <a:pt x="596" y="9906"/>
                    <a:pt x="489" y="9597"/>
                  </a:cubicBezTo>
                  <a:cubicBezTo>
                    <a:pt x="370" y="9252"/>
                    <a:pt x="453" y="9049"/>
                    <a:pt x="608" y="8740"/>
                  </a:cubicBezTo>
                  <a:cubicBezTo>
                    <a:pt x="739" y="8418"/>
                    <a:pt x="906" y="8049"/>
                    <a:pt x="894" y="7442"/>
                  </a:cubicBezTo>
                  <a:cubicBezTo>
                    <a:pt x="870" y="6799"/>
                    <a:pt x="1025" y="6513"/>
                    <a:pt x="1156" y="6239"/>
                  </a:cubicBezTo>
                  <a:cubicBezTo>
                    <a:pt x="1227" y="6085"/>
                    <a:pt x="1311" y="5918"/>
                    <a:pt x="1370" y="5715"/>
                  </a:cubicBezTo>
                  <a:cubicBezTo>
                    <a:pt x="1453" y="5406"/>
                    <a:pt x="1453" y="5144"/>
                    <a:pt x="1453" y="4894"/>
                  </a:cubicBezTo>
                  <a:cubicBezTo>
                    <a:pt x="1453" y="4632"/>
                    <a:pt x="1453" y="4370"/>
                    <a:pt x="1561" y="4049"/>
                  </a:cubicBezTo>
                  <a:cubicBezTo>
                    <a:pt x="1632" y="3822"/>
                    <a:pt x="1727" y="3680"/>
                    <a:pt x="1811" y="3513"/>
                  </a:cubicBezTo>
                  <a:cubicBezTo>
                    <a:pt x="1965" y="3263"/>
                    <a:pt x="2120" y="2989"/>
                    <a:pt x="2204" y="2429"/>
                  </a:cubicBezTo>
                  <a:cubicBezTo>
                    <a:pt x="2287" y="1655"/>
                    <a:pt x="2775" y="1155"/>
                    <a:pt x="3180" y="858"/>
                  </a:cubicBezTo>
                  <a:cubicBezTo>
                    <a:pt x="3692" y="489"/>
                    <a:pt x="4251" y="322"/>
                    <a:pt x="4597" y="322"/>
                  </a:cubicBezTo>
                  <a:cubicBezTo>
                    <a:pt x="4763" y="322"/>
                    <a:pt x="4894" y="358"/>
                    <a:pt x="4978" y="429"/>
                  </a:cubicBezTo>
                  <a:cubicBezTo>
                    <a:pt x="5067" y="489"/>
                    <a:pt x="5168" y="518"/>
                    <a:pt x="5268" y="518"/>
                  </a:cubicBezTo>
                  <a:cubicBezTo>
                    <a:pt x="5368" y="518"/>
                    <a:pt x="5466" y="489"/>
                    <a:pt x="5549" y="429"/>
                  </a:cubicBezTo>
                  <a:cubicBezTo>
                    <a:pt x="5656" y="370"/>
                    <a:pt x="5775" y="322"/>
                    <a:pt x="5930" y="322"/>
                  </a:cubicBezTo>
                  <a:close/>
                  <a:moveTo>
                    <a:pt x="4585" y="0"/>
                  </a:moveTo>
                  <a:cubicBezTo>
                    <a:pt x="4109" y="0"/>
                    <a:pt x="3478" y="239"/>
                    <a:pt x="2977" y="596"/>
                  </a:cubicBezTo>
                  <a:cubicBezTo>
                    <a:pt x="2525" y="917"/>
                    <a:pt x="1965" y="1489"/>
                    <a:pt x="1858" y="2382"/>
                  </a:cubicBezTo>
                  <a:cubicBezTo>
                    <a:pt x="1799" y="2870"/>
                    <a:pt x="1668" y="3096"/>
                    <a:pt x="1513" y="3334"/>
                  </a:cubicBezTo>
                  <a:cubicBezTo>
                    <a:pt x="1418" y="3501"/>
                    <a:pt x="1311" y="3680"/>
                    <a:pt x="1239" y="3941"/>
                  </a:cubicBezTo>
                  <a:cubicBezTo>
                    <a:pt x="1132" y="4311"/>
                    <a:pt x="1120" y="4596"/>
                    <a:pt x="1120" y="4882"/>
                  </a:cubicBezTo>
                  <a:cubicBezTo>
                    <a:pt x="1120" y="5120"/>
                    <a:pt x="1120" y="5346"/>
                    <a:pt x="1037" y="5608"/>
                  </a:cubicBezTo>
                  <a:cubicBezTo>
                    <a:pt x="1001" y="5787"/>
                    <a:pt x="918" y="5918"/>
                    <a:pt x="846" y="6073"/>
                  </a:cubicBezTo>
                  <a:cubicBezTo>
                    <a:pt x="703" y="6382"/>
                    <a:pt x="537" y="6716"/>
                    <a:pt x="549" y="7430"/>
                  </a:cubicBezTo>
                  <a:cubicBezTo>
                    <a:pt x="560" y="7966"/>
                    <a:pt x="418" y="8287"/>
                    <a:pt x="287" y="8585"/>
                  </a:cubicBezTo>
                  <a:cubicBezTo>
                    <a:pt x="132" y="8918"/>
                    <a:pt x="1" y="9228"/>
                    <a:pt x="168" y="9692"/>
                  </a:cubicBezTo>
                  <a:cubicBezTo>
                    <a:pt x="346" y="10192"/>
                    <a:pt x="846" y="10514"/>
                    <a:pt x="1061" y="10609"/>
                  </a:cubicBezTo>
                  <a:lnTo>
                    <a:pt x="1061" y="11026"/>
                  </a:lnTo>
                  <a:cubicBezTo>
                    <a:pt x="1061" y="11121"/>
                    <a:pt x="1132" y="11192"/>
                    <a:pt x="1215" y="11192"/>
                  </a:cubicBezTo>
                  <a:cubicBezTo>
                    <a:pt x="1311" y="11192"/>
                    <a:pt x="1382" y="11121"/>
                    <a:pt x="1382" y="11026"/>
                  </a:cubicBezTo>
                  <a:lnTo>
                    <a:pt x="1382" y="9668"/>
                  </a:lnTo>
                  <a:cubicBezTo>
                    <a:pt x="1382" y="9514"/>
                    <a:pt x="1430" y="9359"/>
                    <a:pt x="1501" y="9228"/>
                  </a:cubicBezTo>
                  <a:lnTo>
                    <a:pt x="2275" y="9895"/>
                  </a:lnTo>
                  <a:cubicBezTo>
                    <a:pt x="2394" y="10002"/>
                    <a:pt x="2465" y="10145"/>
                    <a:pt x="2465" y="10299"/>
                  </a:cubicBezTo>
                  <a:lnTo>
                    <a:pt x="2465" y="11026"/>
                  </a:lnTo>
                  <a:cubicBezTo>
                    <a:pt x="2465" y="11121"/>
                    <a:pt x="2549" y="11192"/>
                    <a:pt x="2632" y="11192"/>
                  </a:cubicBezTo>
                  <a:cubicBezTo>
                    <a:pt x="2716" y="11192"/>
                    <a:pt x="2799" y="11121"/>
                    <a:pt x="2799" y="11026"/>
                  </a:cubicBezTo>
                  <a:lnTo>
                    <a:pt x="2799" y="10299"/>
                  </a:lnTo>
                  <a:cubicBezTo>
                    <a:pt x="2799" y="10049"/>
                    <a:pt x="2692" y="9811"/>
                    <a:pt x="2501" y="9645"/>
                  </a:cubicBezTo>
                  <a:lnTo>
                    <a:pt x="1727" y="8978"/>
                  </a:lnTo>
                  <a:cubicBezTo>
                    <a:pt x="1799" y="8918"/>
                    <a:pt x="1882" y="8871"/>
                    <a:pt x="1977" y="8823"/>
                  </a:cubicBezTo>
                  <a:lnTo>
                    <a:pt x="3013" y="8454"/>
                  </a:lnTo>
                  <a:cubicBezTo>
                    <a:pt x="3728" y="9371"/>
                    <a:pt x="4466" y="10002"/>
                    <a:pt x="5192" y="10299"/>
                  </a:cubicBezTo>
                  <a:cubicBezTo>
                    <a:pt x="5204" y="10311"/>
                    <a:pt x="5240" y="10311"/>
                    <a:pt x="5252" y="10311"/>
                  </a:cubicBezTo>
                  <a:cubicBezTo>
                    <a:pt x="5263" y="10311"/>
                    <a:pt x="5299" y="10311"/>
                    <a:pt x="5311" y="10299"/>
                  </a:cubicBezTo>
                  <a:cubicBezTo>
                    <a:pt x="5764" y="10121"/>
                    <a:pt x="6216" y="9811"/>
                    <a:pt x="6668" y="9395"/>
                  </a:cubicBezTo>
                  <a:cubicBezTo>
                    <a:pt x="6728" y="9335"/>
                    <a:pt x="6740" y="9228"/>
                    <a:pt x="6668" y="9156"/>
                  </a:cubicBezTo>
                  <a:cubicBezTo>
                    <a:pt x="6636" y="9124"/>
                    <a:pt x="6590" y="9102"/>
                    <a:pt x="6543" y="9102"/>
                  </a:cubicBezTo>
                  <a:cubicBezTo>
                    <a:pt x="6503" y="9102"/>
                    <a:pt x="6463" y="9118"/>
                    <a:pt x="6430" y="9156"/>
                  </a:cubicBezTo>
                  <a:cubicBezTo>
                    <a:pt x="6025" y="9525"/>
                    <a:pt x="5644" y="9811"/>
                    <a:pt x="5252" y="9966"/>
                  </a:cubicBezTo>
                  <a:cubicBezTo>
                    <a:pt x="4478" y="9633"/>
                    <a:pt x="3811" y="8930"/>
                    <a:pt x="3347" y="8347"/>
                  </a:cubicBezTo>
                  <a:lnTo>
                    <a:pt x="3799" y="8204"/>
                  </a:lnTo>
                  <a:cubicBezTo>
                    <a:pt x="4132" y="8085"/>
                    <a:pt x="4370" y="7751"/>
                    <a:pt x="4370" y="7382"/>
                  </a:cubicBezTo>
                  <a:lnTo>
                    <a:pt x="4370" y="6811"/>
                  </a:lnTo>
                  <a:cubicBezTo>
                    <a:pt x="4656" y="6918"/>
                    <a:pt x="4954" y="6978"/>
                    <a:pt x="5263" y="6978"/>
                  </a:cubicBezTo>
                  <a:cubicBezTo>
                    <a:pt x="5585" y="6978"/>
                    <a:pt x="5883" y="6918"/>
                    <a:pt x="6156" y="6811"/>
                  </a:cubicBezTo>
                  <a:lnTo>
                    <a:pt x="6156" y="7382"/>
                  </a:lnTo>
                  <a:cubicBezTo>
                    <a:pt x="6156" y="7751"/>
                    <a:pt x="6395" y="8085"/>
                    <a:pt x="6740" y="8204"/>
                  </a:cubicBezTo>
                  <a:lnTo>
                    <a:pt x="7192" y="8347"/>
                  </a:lnTo>
                  <a:cubicBezTo>
                    <a:pt x="7097" y="8466"/>
                    <a:pt x="7014" y="8573"/>
                    <a:pt x="6907" y="8692"/>
                  </a:cubicBezTo>
                  <a:cubicBezTo>
                    <a:pt x="6847" y="8763"/>
                    <a:pt x="6847" y="8871"/>
                    <a:pt x="6918" y="8930"/>
                  </a:cubicBezTo>
                  <a:cubicBezTo>
                    <a:pt x="6954" y="8954"/>
                    <a:pt x="6990" y="8978"/>
                    <a:pt x="7026" y="8978"/>
                  </a:cubicBezTo>
                  <a:cubicBezTo>
                    <a:pt x="7073" y="8978"/>
                    <a:pt x="7109" y="8954"/>
                    <a:pt x="7145" y="8918"/>
                  </a:cubicBezTo>
                  <a:cubicBezTo>
                    <a:pt x="7264" y="8787"/>
                    <a:pt x="7383" y="8633"/>
                    <a:pt x="7502" y="8490"/>
                  </a:cubicBezTo>
                  <a:lnTo>
                    <a:pt x="8538" y="8859"/>
                  </a:lnTo>
                  <a:cubicBezTo>
                    <a:pt x="8645" y="8883"/>
                    <a:pt x="8740" y="8942"/>
                    <a:pt x="8812" y="9002"/>
                  </a:cubicBezTo>
                  <a:lnTo>
                    <a:pt x="8038" y="9656"/>
                  </a:lnTo>
                  <a:cubicBezTo>
                    <a:pt x="7847" y="9823"/>
                    <a:pt x="7740" y="10061"/>
                    <a:pt x="7740" y="10311"/>
                  </a:cubicBezTo>
                  <a:lnTo>
                    <a:pt x="7740" y="11038"/>
                  </a:lnTo>
                  <a:cubicBezTo>
                    <a:pt x="7740" y="11133"/>
                    <a:pt x="7811" y="11204"/>
                    <a:pt x="7895" y="11204"/>
                  </a:cubicBezTo>
                  <a:cubicBezTo>
                    <a:pt x="7990" y="11204"/>
                    <a:pt x="8061" y="11133"/>
                    <a:pt x="8061" y="11038"/>
                  </a:cubicBezTo>
                  <a:lnTo>
                    <a:pt x="8061" y="10311"/>
                  </a:lnTo>
                  <a:cubicBezTo>
                    <a:pt x="8061" y="10145"/>
                    <a:pt x="8133" y="10002"/>
                    <a:pt x="8252" y="9918"/>
                  </a:cubicBezTo>
                  <a:lnTo>
                    <a:pt x="9014" y="9264"/>
                  </a:lnTo>
                  <a:cubicBezTo>
                    <a:pt x="9085" y="9395"/>
                    <a:pt x="9133" y="9537"/>
                    <a:pt x="9133" y="9692"/>
                  </a:cubicBezTo>
                  <a:lnTo>
                    <a:pt x="9133" y="11049"/>
                  </a:lnTo>
                  <a:cubicBezTo>
                    <a:pt x="9133" y="11133"/>
                    <a:pt x="9204" y="11204"/>
                    <a:pt x="9300" y="11204"/>
                  </a:cubicBezTo>
                  <a:cubicBezTo>
                    <a:pt x="9383" y="11204"/>
                    <a:pt x="9466" y="11133"/>
                    <a:pt x="9466" y="11049"/>
                  </a:cubicBezTo>
                  <a:lnTo>
                    <a:pt x="9466" y="10633"/>
                  </a:lnTo>
                  <a:cubicBezTo>
                    <a:pt x="9681" y="10514"/>
                    <a:pt x="10193" y="10216"/>
                    <a:pt x="10359" y="9704"/>
                  </a:cubicBezTo>
                  <a:cubicBezTo>
                    <a:pt x="10490" y="9240"/>
                    <a:pt x="10359" y="8930"/>
                    <a:pt x="10228" y="8585"/>
                  </a:cubicBezTo>
                  <a:cubicBezTo>
                    <a:pt x="10085" y="8287"/>
                    <a:pt x="9955" y="7966"/>
                    <a:pt x="9955" y="7430"/>
                  </a:cubicBezTo>
                  <a:cubicBezTo>
                    <a:pt x="9966" y="6716"/>
                    <a:pt x="9812" y="6382"/>
                    <a:pt x="9657" y="6073"/>
                  </a:cubicBezTo>
                  <a:cubicBezTo>
                    <a:pt x="9585" y="5918"/>
                    <a:pt x="9526" y="5787"/>
                    <a:pt x="9466" y="5608"/>
                  </a:cubicBezTo>
                  <a:cubicBezTo>
                    <a:pt x="9395" y="5346"/>
                    <a:pt x="9395" y="5120"/>
                    <a:pt x="9395" y="4882"/>
                  </a:cubicBezTo>
                  <a:cubicBezTo>
                    <a:pt x="9395" y="4596"/>
                    <a:pt x="9395" y="4311"/>
                    <a:pt x="9276" y="3941"/>
                  </a:cubicBezTo>
                  <a:cubicBezTo>
                    <a:pt x="9193" y="3680"/>
                    <a:pt x="9097" y="3513"/>
                    <a:pt x="8990" y="3334"/>
                  </a:cubicBezTo>
                  <a:cubicBezTo>
                    <a:pt x="8835" y="3096"/>
                    <a:pt x="8704" y="2870"/>
                    <a:pt x="8645" y="2382"/>
                  </a:cubicBezTo>
                  <a:cubicBezTo>
                    <a:pt x="8538" y="1489"/>
                    <a:pt x="7978" y="917"/>
                    <a:pt x="7526" y="596"/>
                  </a:cubicBezTo>
                  <a:cubicBezTo>
                    <a:pt x="7026" y="239"/>
                    <a:pt x="6395" y="0"/>
                    <a:pt x="5918" y="0"/>
                  </a:cubicBezTo>
                  <a:cubicBezTo>
                    <a:pt x="5704" y="0"/>
                    <a:pt x="5502" y="48"/>
                    <a:pt x="5359" y="143"/>
                  </a:cubicBezTo>
                  <a:cubicBezTo>
                    <a:pt x="5329" y="167"/>
                    <a:pt x="5290" y="179"/>
                    <a:pt x="5252" y="179"/>
                  </a:cubicBezTo>
                  <a:cubicBezTo>
                    <a:pt x="5213" y="179"/>
                    <a:pt x="5174" y="167"/>
                    <a:pt x="5144" y="143"/>
                  </a:cubicBezTo>
                  <a:cubicBezTo>
                    <a:pt x="5002" y="48"/>
                    <a:pt x="4811" y="0"/>
                    <a:pt x="458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60" name="Google Shape;760;p47"/>
          <p:cNvGrpSpPr/>
          <p:nvPr/>
        </p:nvGrpSpPr>
        <p:grpSpPr>
          <a:xfrm>
            <a:off x="2321419" y="3814233"/>
            <a:ext cx="323294" cy="356115"/>
            <a:chOff x="5748295" y="1499833"/>
            <a:chExt cx="323294" cy="356115"/>
          </a:xfrm>
        </p:grpSpPr>
        <p:sp>
          <p:nvSpPr>
            <p:cNvPr id="761" name="Google Shape;761;p47"/>
            <p:cNvSpPr/>
            <p:nvPr/>
          </p:nvSpPr>
          <p:spPr>
            <a:xfrm>
              <a:off x="5871276" y="1611474"/>
              <a:ext cx="10581" cy="16252"/>
            </a:xfrm>
            <a:custGeom>
              <a:avLst/>
              <a:gdLst/>
              <a:ahLst/>
              <a:cxnLst/>
              <a:rect l="l" t="t" r="r" b="b"/>
              <a:pathLst>
                <a:path w="334" h="513" extrusionOk="0">
                  <a:moveTo>
                    <a:pt x="167" y="1"/>
                  </a:moveTo>
                  <a:cubicBezTo>
                    <a:pt x="84" y="1"/>
                    <a:pt x="0" y="72"/>
                    <a:pt x="0" y="168"/>
                  </a:cubicBezTo>
                  <a:lnTo>
                    <a:pt x="0" y="346"/>
                  </a:lnTo>
                  <a:cubicBezTo>
                    <a:pt x="0" y="429"/>
                    <a:pt x="84" y="513"/>
                    <a:pt x="167" y="513"/>
                  </a:cubicBezTo>
                  <a:cubicBezTo>
                    <a:pt x="250" y="513"/>
                    <a:pt x="334" y="429"/>
                    <a:pt x="334" y="346"/>
                  </a:cubicBezTo>
                  <a:lnTo>
                    <a:pt x="334" y="168"/>
                  </a:lnTo>
                  <a:cubicBezTo>
                    <a:pt x="334" y="72"/>
                    <a:pt x="262" y="1"/>
                    <a:pt x="16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 name="Google Shape;762;p47"/>
            <p:cNvSpPr/>
            <p:nvPr/>
          </p:nvSpPr>
          <p:spPr>
            <a:xfrm>
              <a:off x="5938406" y="1611474"/>
              <a:ext cx="10233" cy="16252"/>
            </a:xfrm>
            <a:custGeom>
              <a:avLst/>
              <a:gdLst/>
              <a:ahLst/>
              <a:cxnLst/>
              <a:rect l="l" t="t" r="r" b="b"/>
              <a:pathLst>
                <a:path w="323" h="513" extrusionOk="0">
                  <a:moveTo>
                    <a:pt x="167" y="1"/>
                  </a:moveTo>
                  <a:cubicBezTo>
                    <a:pt x="72" y="1"/>
                    <a:pt x="1" y="72"/>
                    <a:pt x="1" y="168"/>
                  </a:cubicBezTo>
                  <a:lnTo>
                    <a:pt x="1" y="346"/>
                  </a:lnTo>
                  <a:cubicBezTo>
                    <a:pt x="1" y="429"/>
                    <a:pt x="72" y="513"/>
                    <a:pt x="167" y="513"/>
                  </a:cubicBezTo>
                  <a:cubicBezTo>
                    <a:pt x="251" y="513"/>
                    <a:pt x="322" y="429"/>
                    <a:pt x="322" y="346"/>
                  </a:cubicBezTo>
                  <a:lnTo>
                    <a:pt x="322" y="168"/>
                  </a:lnTo>
                  <a:cubicBezTo>
                    <a:pt x="322" y="72"/>
                    <a:pt x="251" y="1"/>
                    <a:pt x="16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 name="Google Shape;763;p47"/>
            <p:cNvSpPr/>
            <p:nvPr/>
          </p:nvSpPr>
          <p:spPr>
            <a:xfrm>
              <a:off x="5887116" y="1650820"/>
              <a:ext cx="45683" cy="15777"/>
            </a:xfrm>
            <a:custGeom>
              <a:avLst/>
              <a:gdLst/>
              <a:ahLst/>
              <a:cxnLst/>
              <a:rect l="l" t="t" r="r" b="b"/>
              <a:pathLst>
                <a:path w="1442" h="498" extrusionOk="0">
                  <a:moveTo>
                    <a:pt x="183" y="0"/>
                  </a:moveTo>
                  <a:cubicBezTo>
                    <a:pt x="140" y="0"/>
                    <a:pt x="96" y="15"/>
                    <a:pt x="60" y="45"/>
                  </a:cubicBezTo>
                  <a:cubicBezTo>
                    <a:pt x="0" y="104"/>
                    <a:pt x="0" y="199"/>
                    <a:pt x="60" y="283"/>
                  </a:cubicBezTo>
                  <a:cubicBezTo>
                    <a:pt x="203" y="414"/>
                    <a:pt x="441" y="497"/>
                    <a:pt x="691" y="497"/>
                  </a:cubicBezTo>
                  <a:cubicBezTo>
                    <a:pt x="965" y="497"/>
                    <a:pt x="1203" y="414"/>
                    <a:pt x="1334" y="283"/>
                  </a:cubicBezTo>
                  <a:cubicBezTo>
                    <a:pt x="1441" y="199"/>
                    <a:pt x="1441" y="104"/>
                    <a:pt x="1370" y="45"/>
                  </a:cubicBezTo>
                  <a:cubicBezTo>
                    <a:pt x="1340" y="15"/>
                    <a:pt x="1298" y="0"/>
                    <a:pt x="1255" y="0"/>
                  </a:cubicBezTo>
                  <a:cubicBezTo>
                    <a:pt x="1212" y="0"/>
                    <a:pt x="1167" y="15"/>
                    <a:pt x="1131" y="45"/>
                  </a:cubicBezTo>
                  <a:cubicBezTo>
                    <a:pt x="1072" y="104"/>
                    <a:pt x="917" y="176"/>
                    <a:pt x="715" y="176"/>
                  </a:cubicBezTo>
                  <a:cubicBezTo>
                    <a:pt x="500" y="176"/>
                    <a:pt x="358" y="104"/>
                    <a:pt x="298" y="45"/>
                  </a:cubicBezTo>
                  <a:cubicBezTo>
                    <a:pt x="268" y="15"/>
                    <a:pt x="227" y="0"/>
                    <a:pt x="183"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 name="Google Shape;764;p47"/>
            <p:cNvSpPr/>
            <p:nvPr/>
          </p:nvSpPr>
          <p:spPr>
            <a:xfrm>
              <a:off x="5748295" y="1499833"/>
              <a:ext cx="323294" cy="355355"/>
            </a:xfrm>
            <a:custGeom>
              <a:avLst/>
              <a:gdLst/>
              <a:ahLst/>
              <a:cxnLst/>
              <a:rect l="l" t="t" r="r" b="b"/>
              <a:pathLst>
                <a:path w="10205" h="11217" extrusionOk="0">
                  <a:moveTo>
                    <a:pt x="7026" y="334"/>
                  </a:moveTo>
                  <a:cubicBezTo>
                    <a:pt x="7323" y="334"/>
                    <a:pt x="7561" y="572"/>
                    <a:pt x="7561" y="870"/>
                  </a:cubicBezTo>
                  <a:lnTo>
                    <a:pt x="7561" y="3346"/>
                  </a:lnTo>
                  <a:lnTo>
                    <a:pt x="7371" y="3346"/>
                  </a:lnTo>
                  <a:cubicBezTo>
                    <a:pt x="7264" y="3346"/>
                    <a:pt x="7180" y="3251"/>
                    <a:pt x="7180" y="3156"/>
                  </a:cubicBezTo>
                  <a:lnTo>
                    <a:pt x="7180" y="2632"/>
                  </a:lnTo>
                  <a:cubicBezTo>
                    <a:pt x="7180" y="2156"/>
                    <a:pt x="6787" y="1763"/>
                    <a:pt x="6311" y="1763"/>
                  </a:cubicBezTo>
                  <a:lnTo>
                    <a:pt x="4561" y="1763"/>
                  </a:lnTo>
                  <a:cubicBezTo>
                    <a:pt x="4466" y="1763"/>
                    <a:pt x="4394" y="1846"/>
                    <a:pt x="4394" y="1929"/>
                  </a:cubicBezTo>
                  <a:cubicBezTo>
                    <a:pt x="4394" y="2025"/>
                    <a:pt x="4466" y="2096"/>
                    <a:pt x="4561" y="2096"/>
                  </a:cubicBezTo>
                  <a:lnTo>
                    <a:pt x="6311" y="2096"/>
                  </a:lnTo>
                  <a:cubicBezTo>
                    <a:pt x="6609" y="2096"/>
                    <a:pt x="6847" y="2334"/>
                    <a:pt x="6847" y="2632"/>
                  </a:cubicBezTo>
                  <a:lnTo>
                    <a:pt x="6847" y="3156"/>
                  </a:lnTo>
                  <a:cubicBezTo>
                    <a:pt x="6847" y="3441"/>
                    <a:pt x="7085" y="3680"/>
                    <a:pt x="7371" y="3680"/>
                  </a:cubicBezTo>
                  <a:lnTo>
                    <a:pt x="7633" y="3680"/>
                  </a:lnTo>
                  <a:cubicBezTo>
                    <a:pt x="7704" y="3680"/>
                    <a:pt x="7788" y="3703"/>
                    <a:pt x="7847" y="3763"/>
                  </a:cubicBezTo>
                  <a:cubicBezTo>
                    <a:pt x="7907" y="3822"/>
                    <a:pt x="7919" y="3894"/>
                    <a:pt x="7919" y="3977"/>
                  </a:cubicBezTo>
                  <a:cubicBezTo>
                    <a:pt x="7907" y="4108"/>
                    <a:pt x="7776" y="4227"/>
                    <a:pt x="7621" y="4227"/>
                  </a:cubicBezTo>
                  <a:lnTo>
                    <a:pt x="7549" y="4227"/>
                  </a:lnTo>
                  <a:lnTo>
                    <a:pt x="7549" y="4215"/>
                  </a:lnTo>
                  <a:cubicBezTo>
                    <a:pt x="7549" y="4120"/>
                    <a:pt x="7478" y="4049"/>
                    <a:pt x="7383" y="4049"/>
                  </a:cubicBezTo>
                  <a:cubicBezTo>
                    <a:pt x="7299" y="4049"/>
                    <a:pt x="7216" y="4120"/>
                    <a:pt x="7216" y="4215"/>
                  </a:cubicBezTo>
                  <a:cubicBezTo>
                    <a:pt x="7216" y="5370"/>
                    <a:pt x="6264" y="6323"/>
                    <a:pt x="5109" y="6323"/>
                  </a:cubicBezTo>
                  <a:cubicBezTo>
                    <a:pt x="5101" y="6323"/>
                    <a:pt x="5094" y="6323"/>
                    <a:pt x="5087" y="6323"/>
                  </a:cubicBezTo>
                  <a:cubicBezTo>
                    <a:pt x="3930" y="6323"/>
                    <a:pt x="2989" y="5375"/>
                    <a:pt x="2989" y="4215"/>
                  </a:cubicBezTo>
                  <a:cubicBezTo>
                    <a:pt x="2989" y="4120"/>
                    <a:pt x="2918" y="4049"/>
                    <a:pt x="2835" y="4049"/>
                  </a:cubicBezTo>
                  <a:cubicBezTo>
                    <a:pt x="2739" y="4049"/>
                    <a:pt x="2668" y="4120"/>
                    <a:pt x="2668" y="4215"/>
                  </a:cubicBezTo>
                  <a:lnTo>
                    <a:pt x="2668" y="4227"/>
                  </a:lnTo>
                  <a:lnTo>
                    <a:pt x="2561" y="4227"/>
                  </a:lnTo>
                  <a:cubicBezTo>
                    <a:pt x="2489" y="4227"/>
                    <a:pt x="2418" y="4192"/>
                    <a:pt x="2358" y="4132"/>
                  </a:cubicBezTo>
                  <a:cubicBezTo>
                    <a:pt x="2299" y="4073"/>
                    <a:pt x="2275" y="4001"/>
                    <a:pt x="2275" y="3930"/>
                  </a:cubicBezTo>
                  <a:cubicBezTo>
                    <a:pt x="2299" y="3799"/>
                    <a:pt x="2430" y="3680"/>
                    <a:pt x="2573" y="3680"/>
                  </a:cubicBezTo>
                  <a:lnTo>
                    <a:pt x="2811" y="3680"/>
                  </a:lnTo>
                  <a:cubicBezTo>
                    <a:pt x="3097" y="3680"/>
                    <a:pt x="3335" y="3441"/>
                    <a:pt x="3335" y="3156"/>
                  </a:cubicBezTo>
                  <a:lnTo>
                    <a:pt x="3335" y="2632"/>
                  </a:lnTo>
                  <a:cubicBezTo>
                    <a:pt x="3335" y="2334"/>
                    <a:pt x="3573" y="2096"/>
                    <a:pt x="3870" y="2096"/>
                  </a:cubicBezTo>
                  <a:cubicBezTo>
                    <a:pt x="3954" y="2096"/>
                    <a:pt x="4037" y="2025"/>
                    <a:pt x="4037" y="1929"/>
                  </a:cubicBezTo>
                  <a:cubicBezTo>
                    <a:pt x="4037" y="1846"/>
                    <a:pt x="3954" y="1763"/>
                    <a:pt x="3870" y="1763"/>
                  </a:cubicBezTo>
                  <a:cubicBezTo>
                    <a:pt x="3394" y="1763"/>
                    <a:pt x="3013" y="2156"/>
                    <a:pt x="3013" y="2632"/>
                  </a:cubicBezTo>
                  <a:lnTo>
                    <a:pt x="3013" y="3156"/>
                  </a:lnTo>
                  <a:cubicBezTo>
                    <a:pt x="3013" y="3251"/>
                    <a:pt x="2918" y="3346"/>
                    <a:pt x="2811" y="3346"/>
                  </a:cubicBezTo>
                  <a:lnTo>
                    <a:pt x="2620" y="3346"/>
                  </a:lnTo>
                  <a:lnTo>
                    <a:pt x="2620" y="870"/>
                  </a:lnTo>
                  <a:cubicBezTo>
                    <a:pt x="2620" y="572"/>
                    <a:pt x="2858" y="334"/>
                    <a:pt x="3156" y="334"/>
                  </a:cubicBezTo>
                  <a:close/>
                  <a:moveTo>
                    <a:pt x="6549" y="6204"/>
                  </a:moveTo>
                  <a:lnTo>
                    <a:pt x="6549" y="6632"/>
                  </a:lnTo>
                  <a:cubicBezTo>
                    <a:pt x="6549" y="6811"/>
                    <a:pt x="6621" y="6990"/>
                    <a:pt x="6764" y="7121"/>
                  </a:cubicBezTo>
                  <a:lnTo>
                    <a:pt x="7085" y="7454"/>
                  </a:lnTo>
                  <a:lnTo>
                    <a:pt x="7085" y="8085"/>
                  </a:lnTo>
                  <a:lnTo>
                    <a:pt x="7061" y="8085"/>
                  </a:lnTo>
                  <a:cubicBezTo>
                    <a:pt x="7061" y="9097"/>
                    <a:pt x="6264" y="9930"/>
                    <a:pt x="5287" y="10014"/>
                  </a:cubicBezTo>
                  <a:lnTo>
                    <a:pt x="5287" y="9835"/>
                  </a:lnTo>
                  <a:cubicBezTo>
                    <a:pt x="5287" y="9752"/>
                    <a:pt x="5204" y="9668"/>
                    <a:pt x="5121" y="9668"/>
                  </a:cubicBezTo>
                  <a:cubicBezTo>
                    <a:pt x="5037" y="9668"/>
                    <a:pt x="4954" y="9752"/>
                    <a:pt x="4954" y="9835"/>
                  </a:cubicBezTo>
                  <a:lnTo>
                    <a:pt x="4954" y="10014"/>
                  </a:lnTo>
                  <a:cubicBezTo>
                    <a:pt x="3966" y="9930"/>
                    <a:pt x="3192" y="9097"/>
                    <a:pt x="3192" y="8085"/>
                  </a:cubicBezTo>
                  <a:lnTo>
                    <a:pt x="3192" y="7442"/>
                  </a:lnTo>
                  <a:lnTo>
                    <a:pt x="3513" y="7109"/>
                  </a:lnTo>
                  <a:cubicBezTo>
                    <a:pt x="3644" y="6978"/>
                    <a:pt x="3728" y="6811"/>
                    <a:pt x="3728" y="6620"/>
                  </a:cubicBezTo>
                  <a:lnTo>
                    <a:pt x="3728" y="6204"/>
                  </a:lnTo>
                  <a:cubicBezTo>
                    <a:pt x="4120" y="6489"/>
                    <a:pt x="4621" y="6668"/>
                    <a:pt x="5132" y="6668"/>
                  </a:cubicBezTo>
                  <a:cubicBezTo>
                    <a:pt x="5668" y="6668"/>
                    <a:pt x="6145" y="6501"/>
                    <a:pt x="6549" y="6204"/>
                  </a:cubicBezTo>
                  <a:close/>
                  <a:moveTo>
                    <a:pt x="3168" y="1"/>
                  </a:moveTo>
                  <a:cubicBezTo>
                    <a:pt x="2692" y="1"/>
                    <a:pt x="2311" y="382"/>
                    <a:pt x="2311" y="858"/>
                  </a:cubicBezTo>
                  <a:lnTo>
                    <a:pt x="2311" y="3394"/>
                  </a:lnTo>
                  <a:cubicBezTo>
                    <a:pt x="2120" y="3477"/>
                    <a:pt x="1977" y="3656"/>
                    <a:pt x="1965" y="3870"/>
                  </a:cubicBezTo>
                  <a:cubicBezTo>
                    <a:pt x="1954" y="4037"/>
                    <a:pt x="2013" y="4215"/>
                    <a:pt x="2120" y="4334"/>
                  </a:cubicBezTo>
                  <a:cubicBezTo>
                    <a:pt x="2239" y="4454"/>
                    <a:pt x="2394" y="4525"/>
                    <a:pt x="2561" y="4525"/>
                  </a:cubicBezTo>
                  <a:lnTo>
                    <a:pt x="2680" y="4525"/>
                  </a:lnTo>
                  <a:cubicBezTo>
                    <a:pt x="2751" y="5049"/>
                    <a:pt x="2989" y="5525"/>
                    <a:pt x="3347" y="5894"/>
                  </a:cubicBezTo>
                  <a:lnTo>
                    <a:pt x="3347" y="6609"/>
                  </a:lnTo>
                  <a:cubicBezTo>
                    <a:pt x="3347" y="6716"/>
                    <a:pt x="3311" y="6799"/>
                    <a:pt x="3251" y="6859"/>
                  </a:cubicBezTo>
                  <a:lnTo>
                    <a:pt x="2632" y="7466"/>
                  </a:lnTo>
                  <a:cubicBezTo>
                    <a:pt x="2573" y="7525"/>
                    <a:pt x="2513" y="7561"/>
                    <a:pt x="2442" y="7573"/>
                  </a:cubicBezTo>
                  <a:lnTo>
                    <a:pt x="1299" y="7787"/>
                  </a:lnTo>
                  <a:cubicBezTo>
                    <a:pt x="549" y="7918"/>
                    <a:pt x="1" y="8573"/>
                    <a:pt x="1" y="9335"/>
                  </a:cubicBezTo>
                  <a:lnTo>
                    <a:pt x="1" y="11038"/>
                  </a:lnTo>
                  <a:cubicBezTo>
                    <a:pt x="1" y="11133"/>
                    <a:pt x="72" y="11204"/>
                    <a:pt x="168" y="11204"/>
                  </a:cubicBezTo>
                  <a:cubicBezTo>
                    <a:pt x="251" y="11204"/>
                    <a:pt x="334" y="11133"/>
                    <a:pt x="334" y="11038"/>
                  </a:cubicBezTo>
                  <a:lnTo>
                    <a:pt x="334" y="9335"/>
                  </a:lnTo>
                  <a:cubicBezTo>
                    <a:pt x="334" y="8740"/>
                    <a:pt x="763" y="8216"/>
                    <a:pt x="1358" y="8109"/>
                  </a:cubicBezTo>
                  <a:lnTo>
                    <a:pt x="2120" y="7978"/>
                  </a:lnTo>
                  <a:lnTo>
                    <a:pt x="2120" y="11061"/>
                  </a:lnTo>
                  <a:cubicBezTo>
                    <a:pt x="2120" y="11145"/>
                    <a:pt x="2192" y="11216"/>
                    <a:pt x="2275" y="11216"/>
                  </a:cubicBezTo>
                  <a:cubicBezTo>
                    <a:pt x="2370" y="11216"/>
                    <a:pt x="2442" y="11145"/>
                    <a:pt x="2442" y="11061"/>
                  </a:cubicBezTo>
                  <a:lnTo>
                    <a:pt x="2442" y="7918"/>
                  </a:lnTo>
                  <a:lnTo>
                    <a:pt x="2501" y="7894"/>
                  </a:lnTo>
                  <a:cubicBezTo>
                    <a:pt x="2620" y="7883"/>
                    <a:pt x="2727" y="7823"/>
                    <a:pt x="2835" y="7752"/>
                  </a:cubicBezTo>
                  <a:lnTo>
                    <a:pt x="2835" y="8061"/>
                  </a:lnTo>
                  <a:cubicBezTo>
                    <a:pt x="2835" y="9311"/>
                    <a:pt x="3847" y="10347"/>
                    <a:pt x="5109" y="10347"/>
                  </a:cubicBezTo>
                  <a:cubicBezTo>
                    <a:pt x="6359" y="10347"/>
                    <a:pt x="7383" y="9335"/>
                    <a:pt x="7383" y="8061"/>
                  </a:cubicBezTo>
                  <a:lnTo>
                    <a:pt x="7383" y="7752"/>
                  </a:lnTo>
                  <a:cubicBezTo>
                    <a:pt x="7478" y="7823"/>
                    <a:pt x="7597" y="7883"/>
                    <a:pt x="7716" y="7894"/>
                  </a:cubicBezTo>
                  <a:lnTo>
                    <a:pt x="7776" y="7918"/>
                  </a:lnTo>
                  <a:lnTo>
                    <a:pt x="7776" y="8240"/>
                  </a:lnTo>
                  <a:cubicBezTo>
                    <a:pt x="7776" y="8335"/>
                    <a:pt x="7847" y="8406"/>
                    <a:pt x="7930" y="8406"/>
                  </a:cubicBezTo>
                  <a:cubicBezTo>
                    <a:pt x="8026" y="8406"/>
                    <a:pt x="8097" y="8335"/>
                    <a:pt x="8097" y="8240"/>
                  </a:cubicBezTo>
                  <a:lnTo>
                    <a:pt x="8097" y="7978"/>
                  </a:lnTo>
                  <a:lnTo>
                    <a:pt x="8859" y="8109"/>
                  </a:lnTo>
                  <a:cubicBezTo>
                    <a:pt x="9454" y="8216"/>
                    <a:pt x="9883" y="8728"/>
                    <a:pt x="9883" y="9323"/>
                  </a:cubicBezTo>
                  <a:lnTo>
                    <a:pt x="9883" y="11038"/>
                  </a:lnTo>
                  <a:cubicBezTo>
                    <a:pt x="9883" y="11133"/>
                    <a:pt x="9955" y="11204"/>
                    <a:pt x="10050" y="11204"/>
                  </a:cubicBezTo>
                  <a:cubicBezTo>
                    <a:pt x="10133" y="11204"/>
                    <a:pt x="10205" y="11133"/>
                    <a:pt x="10205" y="11038"/>
                  </a:cubicBezTo>
                  <a:lnTo>
                    <a:pt x="10205" y="9323"/>
                  </a:lnTo>
                  <a:cubicBezTo>
                    <a:pt x="10181" y="8585"/>
                    <a:pt x="9645" y="7930"/>
                    <a:pt x="8907" y="7799"/>
                  </a:cubicBezTo>
                  <a:lnTo>
                    <a:pt x="7752" y="7585"/>
                  </a:lnTo>
                  <a:cubicBezTo>
                    <a:pt x="7680" y="7573"/>
                    <a:pt x="7621" y="7549"/>
                    <a:pt x="7561" y="7490"/>
                  </a:cubicBezTo>
                  <a:lnTo>
                    <a:pt x="6954" y="6870"/>
                  </a:lnTo>
                  <a:cubicBezTo>
                    <a:pt x="6883" y="6799"/>
                    <a:pt x="6847" y="6716"/>
                    <a:pt x="6847" y="6620"/>
                  </a:cubicBezTo>
                  <a:lnTo>
                    <a:pt x="6847" y="5906"/>
                  </a:lnTo>
                  <a:cubicBezTo>
                    <a:pt x="7204" y="5549"/>
                    <a:pt x="7442" y="5073"/>
                    <a:pt x="7514" y="4537"/>
                  </a:cubicBezTo>
                  <a:lnTo>
                    <a:pt x="7621" y="4537"/>
                  </a:lnTo>
                  <a:cubicBezTo>
                    <a:pt x="7954" y="4537"/>
                    <a:pt x="8216" y="4299"/>
                    <a:pt x="8252" y="4001"/>
                  </a:cubicBezTo>
                  <a:cubicBezTo>
                    <a:pt x="8264" y="3834"/>
                    <a:pt x="8204" y="3656"/>
                    <a:pt x="8097" y="3537"/>
                  </a:cubicBezTo>
                  <a:cubicBezTo>
                    <a:pt x="8038" y="3477"/>
                    <a:pt x="7978" y="3441"/>
                    <a:pt x="7907" y="3394"/>
                  </a:cubicBezTo>
                  <a:lnTo>
                    <a:pt x="7907" y="858"/>
                  </a:lnTo>
                  <a:cubicBezTo>
                    <a:pt x="7907" y="382"/>
                    <a:pt x="7514" y="1"/>
                    <a:pt x="703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5" name="Google Shape;765;p47"/>
            <p:cNvSpPr/>
            <p:nvPr/>
          </p:nvSpPr>
          <p:spPr>
            <a:xfrm>
              <a:off x="5865225" y="1594842"/>
              <a:ext cx="22683" cy="12894"/>
            </a:xfrm>
            <a:custGeom>
              <a:avLst/>
              <a:gdLst/>
              <a:ahLst/>
              <a:cxnLst/>
              <a:rect l="l" t="t" r="r" b="b"/>
              <a:pathLst>
                <a:path w="716" h="407" extrusionOk="0">
                  <a:moveTo>
                    <a:pt x="191" y="0"/>
                  </a:moveTo>
                  <a:cubicBezTo>
                    <a:pt x="104" y="0"/>
                    <a:pt x="24" y="58"/>
                    <a:pt x="13" y="145"/>
                  </a:cubicBezTo>
                  <a:cubicBezTo>
                    <a:pt x="1" y="228"/>
                    <a:pt x="60" y="323"/>
                    <a:pt x="156" y="335"/>
                  </a:cubicBezTo>
                  <a:lnTo>
                    <a:pt x="513" y="407"/>
                  </a:lnTo>
                  <a:lnTo>
                    <a:pt x="537" y="407"/>
                  </a:lnTo>
                  <a:cubicBezTo>
                    <a:pt x="608" y="407"/>
                    <a:pt x="691" y="347"/>
                    <a:pt x="703" y="276"/>
                  </a:cubicBezTo>
                  <a:cubicBezTo>
                    <a:pt x="715" y="181"/>
                    <a:pt x="656" y="97"/>
                    <a:pt x="572" y="85"/>
                  </a:cubicBezTo>
                  <a:lnTo>
                    <a:pt x="215" y="2"/>
                  </a:lnTo>
                  <a:cubicBezTo>
                    <a:pt x="207" y="1"/>
                    <a:pt x="199" y="0"/>
                    <a:pt x="19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6" name="Google Shape;766;p47"/>
            <p:cNvSpPr/>
            <p:nvPr/>
          </p:nvSpPr>
          <p:spPr>
            <a:xfrm>
              <a:off x="5931627" y="1594462"/>
              <a:ext cx="23412" cy="12894"/>
            </a:xfrm>
            <a:custGeom>
              <a:avLst/>
              <a:gdLst/>
              <a:ahLst/>
              <a:cxnLst/>
              <a:rect l="l" t="t" r="r" b="b"/>
              <a:pathLst>
                <a:path w="739" h="407" extrusionOk="0">
                  <a:moveTo>
                    <a:pt x="534" y="1"/>
                  </a:moveTo>
                  <a:cubicBezTo>
                    <a:pt x="527" y="1"/>
                    <a:pt x="519" y="1"/>
                    <a:pt x="512" y="2"/>
                  </a:cubicBezTo>
                  <a:lnTo>
                    <a:pt x="155" y="73"/>
                  </a:lnTo>
                  <a:cubicBezTo>
                    <a:pt x="60" y="97"/>
                    <a:pt x="0" y="181"/>
                    <a:pt x="12" y="276"/>
                  </a:cubicBezTo>
                  <a:cubicBezTo>
                    <a:pt x="36" y="347"/>
                    <a:pt x="107" y="407"/>
                    <a:pt x="179" y="407"/>
                  </a:cubicBezTo>
                  <a:lnTo>
                    <a:pt x="215" y="407"/>
                  </a:lnTo>
                  <a:lnTo>
                    <a:pt x="572" y="335"/>
                  </a:lnTo>
                  <a:cubicBezTo>
                    <a:pt x="679" y="312"/>
                    <a:pt x="739" y="228"/>
                    <a:pt x="703" y="133"/>
                  </a:cubicBezTo>
                  <a:cubicBezTo>
                    <a:pt x="692" y="57"/>
                    <a:pt x="611" y="1"/>
                    <a:pt x="534"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7" name="Google Shape;767;p47"/>
            <p:cNvSpPr/>
            <p:nvPr/>
          </p:nvSpPr>
          <p:spPr>
            <a:xfrm>
              <a:off x="5993846" y="1778586"/>
              <a:ext cx="10613" cy="77363"/>
            </a:xfrm>
            <a:custGeom>
              <a:avLst/>
              <a:gdLst/>
              <a:ahLst/>
              <a:cxnLst/>
              <a:rect l="l" t="t" r="r" b="b"/>
              <a:pathLst>
                <a:path w="335" h="2442" extrusionOk="0">
                  <a:moveTo>
                    <a:pt x="168" y="0"/>
                  </a:moveTo>
                  <a:cubicBezTo>
                    <a:pt x="84" y="0"/>
                    <a:pt x="1" y="72"/>
                    <a:pt x="1" y="155"/>
                  </a:cubicBezTo>
                  <a:lnTo>
                    <a:pt x="1" y="2274"/>
                  </a:lnTo>
                  <a:cubicBezTo>
                    <a:pt x="1" y="2358"/>
                    <a:pt x="84" y="2441"/>
                    <a:pt x="168" y="2441"/>
                  </a:cubicBezTo>
                  <a:cubicBezTo>
                    <a:pt x="251" y="2441"/>
                    <a:pt x="334" y="2358"/>
                    <a:pt x="334" y="2274"/>
                  </a:cubicBezTo>
                  <a:lnTo>
                    <a:pt x="334" y="155"/>
                  </a:lnTo>
                  <a:cubicBezTo>
                    <a:pt x="334" y="72"/>
                    <a:pt x="263" y="0"/>
                    <a:pt x="168"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68" name="Google Shape;768;p47"/>
          <p:cNvSpPr/>
          <p:nvPr/>
        </p:nvSpPr>
        <p:spPr>
          <a:xfrm>
            <a:off x="4816249" y="2065553"/>
            <a:ext cx="256133" cy="256416"/>
          </a:xfrm>
          <a:custGeom>
            <a:avLst/>
            <a:gdLst/>
            <a:ahLst/>
            <a:cxnLst/>
            <a:rect l="l" t="t" r="r" b="b"/>
            <a:pathLst>
              <a:path w="10860" h="10872" extrusionOk="0">
                <a:moveTo>
                  <a:pt x="5430" y="1"/>
                </a:moveTo>
                <a:cubicBezTo>
                  <a:pt x="3990" y="1"/>
                  <a:pt x="2608" y="560"/>
                  <a:pt x="1596" y="1584"/>
                </a:cubicBezTo>
                <a:cubicBezTo>
                  <a:pt x="561" y="2620"/>
                  <a:pt x="1" y="3989"/>
                  <a:pt x="1" y="5430"/>
                </a:cubicBezTo>
                <a:cubicBezTo>
                  <a:pt x="1" y="6561"/>
                  <a:pt x="346" y="7645"/>
                  <a:pt x="1001" y="8573"/>
                </a:cubicBezTo>
                <a:cubicBezTo>
                  <a:pt x="1632" y="9466"/>
                  <a:pt x="2513" y="10145"/>
                  <a:pt x="3537" y="10538"/>
                </a:cubicBezTo>
                <a:cubicBezTo>
                  <a:pt x="3559" y="10544"/>
                  <a:pt x="3579" y="10547"/>
                  <a:pt x="3599" y="10547"/>
                </a:cubicBezTo>
                <a:cubicBezTo>
                  <a:pt x="3656" y="10547"/>
                  <a:pt x="3704" y="10522"/>
                  <a:pt x="3740" y="10478"/>
                </a:cubicBezTo>
                <a:cubicBezTo>
                  <a:pt x="3763" y="10443"/>
                  <a:pt x="3763" y="10395"/>
                  <a:pt x="3763" y="10371"/>
                </a:cubicBezTo>
                <a:lnTo>
                  <a:pt x="3763" y="7275"/>
                </a:lnTo>
                <a:cubicBezTo>
                  <a:pt x="3763" y="7180"/>
                  <a:pt x="3692" y="7097"/>
                  <a:pt x="3585" y="7097"/>
                </a:cubicBezTo>
                <a:lnTo>
                  <a:pt x="2156" y="7097"/>
                </a:lnTo>
                <a:lnTo>
                  <a:pt x="2156" y="5835"/>
                </a:lnTo>
                <a:lnTo>
                  <a:pt x="3585" y="5835"/>
                </a:lnTo>
                <a:cubicBezTo>
                  <a:pt x="3680" y="5835"/>
                  <a:pt x="3763" y="5751"/>
                  <a:pt x="3763" y="5656"/>
                </a:cubicBezTo>
                <a:lnTo>
                  <a:pt x="3763" y="5430"/>
                </a:lnTo>
                <a:cubicBezTo>
                  <a:pt x="3763" y="3942"/>
                  <a:pt x="5180" y="2632"/>
                  <a:pt x="6799" y="2632"/>
                </a:cubicBezTo>
                <a:lnTo>
                  <a:pt x="7550" y="2632"/>
                </a:lnTo>
                <a:lnTo>
                  <a:pt x="7550" y="3894"/>
                </a:lnTo>
                <a:lnTo>
                  <a:pt x="6799" y="3894"/>
                </a:lnTo>
                <a:cubicBezTo>
                  <a:pt x="6311" y="3894"/>
                  <a:pt x="5883" y="4025"/>
                  <a:pt x="5561" y="4287"/>
                </a:cubicBezTo>
                <a:cubicBezTo>
                  <a:pt x="5228" y="4561"/>
                  <a:pt x="5025" y="4966"/>
                  <a:pt x="5025" y="5430"/>
                </a:cubicBezTo>
                <a:lnTo>
                  <a:pt x="5025" y="5656"/>
                </a:lnTo>
                <a:cubicBezTo>
                  <a:pt x="5025" y="5740"/>
                  <a:pt x="5109" y="5835"/>
                  <a:pt x="5204" y="5835"/>
                </a:cubicBezTo>
                <a:lnTo>
                  <a:pt x="5883" y="5835"/>
                </a:lnTo>
                <a:cubicBezTo>
                  <a:pt x="5966" y="5835"/>
                  <a:pt x="6061" y="5751"/>
                  <a:pt x="6061" y="5656"/>
                </a:cubicBezTo>
                <a:cubicBezTo>
                  <a:pt x="6061" y="5561"/>
                  <a:pt x="5978" y="5478"/>
                  <a:pt x="5883" y="5478"/>
                </a:cubicBezTo>
                <a:lnTo>
                  <a:pt x="5371" y="5478"/>
                </a:lnTo>
                <a:lnTo>
                  <a:pt x="5371" y="5418"/>
                </a:lnTo>
                <a:cubicBezTo>
                  <a:pt x="5371" y="4525"/>
                  <a:pt x="6145" y="4204"/>
                  <a:pt x="6799" y="4204"/>
                </a:cubicBezTo>
                <a:lnTo>
                  <a:pt x="7704" y="4204"/>
                </a:lnTo>
                <a:cubicBezTo>
                  <a:pt x="7800" y="4204"/>
                  <a:pt x="7883" y="4132"/>
                  <a:pt x="7883" y="4025"/>
                </a:cubicBezTo>
                <a:lnTo>
                  <a:pt x="7883" y="2418"/>
                </a:lnTo>
                <a:cubicBezTo>
                  <a:pt x="7883" y="2334"/>
                  <a:pt x="7811" y="2239"/>
                  <a:pt x="7704" y="2239"/>
                </a:cubicBezTo>
                <a:lnTo>
                  <a:pt x="6799" y="2239"/>
                </a:lnTo>
                <a:cubicBezTo>
                  <a:pt x="5966" y="2239"/>
                  <a:pt x="5121" y="2572"/>
                  <a:pt x="4466" y="3156"/>
                </a:cubicBezTo>
                <a:cubicBezTo>
                  <a:pt x="3799" y="3763"/>
                  <a:pt x="3418" y="4549"/>
                  <a:pt x="3418" y="5382"/>
                </a:cubicBezTo>
                <a:lnTo>
                  <a:pt x="3418" y="5442"/>
                </a:lnTo>
                <a:lnTo>
                  <a:pt x="1989" y="5442"/>
                </a:lnTo>
                <a:cubicBezTo>
                  <a:pt x="1906" y="5442"/>
                  <a:pt x="1811" y="5513"/>
                  <a:pt x="1811" y="5620"/>
                </a:cubicBezTo>
                <a:lnTo>
                  <a:pt x="1811" y="7228"/>
                </a:lnTo>
                <a:cubicBezTo>
                  <a:pt x="1811" y="7323"/>
                  <a:pt x="1894" y="7406"/>
                  <a:pt x="1989" y="7406"/>
                </a:cubicBezTo>
                <a:lnTo>
                  <a:pt x="3418" y="7406"/>
                </a:lnTo>
                <a:lnTo>
                  <a:pt x="3418" y="10085"/>
                </a:lnTo>
                <a:cubicBezTo>
                  <a:pt x="1561" y="9300"/>
                  <a:pt x="346" y="7442"/>
                  <a:pt x="346" y="5418"/>
                </a:cubicBezTo>
                <a:cubicBezTo>
                  <a:pt x="346" y="2596"/>
                  <a:pt x="2620" y="322"/>
                  <a:pt x="5430" y="322"/>
                </a:cubicBezTo>
                <a:cubicBezTo>
                  <a:pt x="8228" y="322"/>
                  <a:pt x="10526" y="2620"/>
                  <a:pt x="10526" y="5418"/>
                </a:cubicBezTo>
                <a:cubicBezTo>
                  <a:pt x="10526" y="8228"/>
                  <a:pt x="8240" y="10502"/>
                  <a:pt x="5430" y="10502"/>
                </a:cubicBezTo>
                <a:lnTo>
                  <a:pt x="5371" y="10502"/>
                </a:lnTo>
                <a:lnTo>
                  <a:pt x="5371" y="7418"/>
                </a:lnTo>
                <a:lnTo>
                  <a:pt x="7728" y="7418"/>
                </a:lnTo>
                <a:cubicBezTo>
                  <a:pt x="7811" y="7418"/>
                  <a:pt x="7907" y="7347"/>
                  <a:pt x="7907" y="7240"/>
                </a:cubicBezTo>
                <a:lnTo>
                  <a:pt x="7907" y="5656"/>
                </a:lnTo>
                <a:cubicBezTo>
                  <a:pt x="7907" y="5561"/>
                  <a:pt x="7823" y="5478"/>
                  <a:pt x="7728" y="5478"/>
                </a:cubicBezTo>
                <a:lnTo>
                  <a:pt x="6728" y="5478"/>
                </a:lnTo>
                <a:cubicBezTo>
                  <a:pt x="6633" y="5478"/>
                  <a:pt x="6549" y="5549"/>
                  <a:pt x="6549" y="5656"/>
                </a:cubicBezTo>
                <a:cubicBezTo>
                  <a:pt x="6549" y="5740"/>
                  <a:pt x="6621" y="5835"/>
                  <a:pt x="6728" y="5835"/>
                </a:cubicBezTo>
                <a:lnTo>
                  <a:pt x="7561" y="5835"/>
                </a:lnTo>
                <a:lnTo>
                  <a:pt x="7561" y="7097"/>
                </a:lnTo>
                <a:lnTo>
                  <a:pt x="5204" y="7097"/>
                </a:lnTo>
                <a:cubicBezTo>
                  <a:pt x="5121" y="7097"/>
                  <a:pt x="5025" y="7168"/>
                  <a:pt x="5025" y="7275"/>
                </a:cubicBezTo>
                <a:lnTo>
                  <a:pt x="5025" y="10693"/>
                </a:lnTo>
                <a:cubicBezTo>
                  <a:pt x="5025" y="10788"/>
                  <a:pt x="5109" y="10859"/>
                  <a:pt x="5192" y="10871"/>
                </a:cubicBezTo>
                <a:lnTo>
                  <a:pt x="5430" y="10871"/>
                </a:lnTo>
                <a:cubicBezTo>
                  <a:pt x="6871" y="10871"/>
                  <a:pt x="8240" y="10312"/>
                  <a:pt x="9276" y="9288"/>
                </a:cubicBezTo>
                <a:cubicBezTo>
                  <a:pt x="10300" y="8252"/>
                  <a:pt x="10859" y="6883"/>
                  <a:pt x="10859" y="5442"/>
                </a:cubicBezTo>
                <a:cubicBezTo>
                  <a:pt x="10859" y="3989"/>
                  <a:pt x="10300" y="2620"/>
                  <a:pt x="9276" y="1584"/>
                </a:cubicBezTo>
                <a:cubicBezTo>
                  <a:pt x="8240" y="560"/>
                  <a:pt x="6871" y="1"/>
                  <a:pt x="543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69" name="Google Shape;769;p47"/>
          <p:cNvGrpSpPr/>
          <p:nvPr/>
        </p:nvGrpSpPr>
        <p:grpSpPr>
          <a:xfrm>
            <a:off x="7816449" y="1840061"/>
            <a:ext cx="293351" cy="293028"/>
            <a:chOff x="3303268" y="3817349"/>
            <a:chExt cx="346056" cy="345674"/>
          </a:xfrm>
        </p:grpSpPr>
        <p:sp>
          <p:nvSpPr>
            <p:cNvPr id="770" name="Google Shape;770;p47"/>
            <p:cNvSpPr/>
            <p:nvPr/>
          </p:nvSpPr>
          <p:spPr>
            <a:xfrm>
              <a:off x="3303268" y="3817349"/>
              <a:ext cx="346056" cy="345674"/>
            </a:xfrm>
            <a:custGeom>
              <a:avLst/>
              <a:gdLst/>
              <a:ahLst/>
              <a:cxnLst/>
              <a:rect l="l" t="t" r="r" b="b"/>
              <a:pathLst>
                <a:path w="10872" h="10860" extrusionOk="0">
                  <a:moveTo>
                    <a:pt x="5418" y="334"/>
                  </a:moveTo>
                  <a:cubicBezTo>
                    <a:pt x="8228" y="334"/>
                    <a:pt x="10514" y="2608"/>
                    <a:pt x="10514" y="5430"/>
                  </a:cubicBezTo>
                  <a:cubicBezTo>
                    <a:pt x="10514" y="8240"/>
                    <a:pt x="8228" y="10514"/>
                    <a:pt x="5418" y="10514"/>
                  </a:cubicBezTo>
                  <a:cubicBezTo>
                    <a:pt x="2608" y="10514"/>
                    <a:pt x="334" y="8240"/>
                    <a:pt x="334" y="5430"/>
                  </a:cubicBezTo>
                  <a:cubicBezTo>
                    <a:pt x="334" y="2608"/>
                    <a:pt x="2608" y="334"/>
                    <a:pt x="5418" y="334"/>
                  </a:cubicBezTo>
                  <a:close/>
                  <a:moveTo>
                    <a:pt x="5430" y="1"/>
                  </a:moveTo>
                  <a:cubicBezTo>
                    <a:pt x="3989" y="1"/>
                    <a:pt x="2620" y="560"/>
                    <a:pt x="1596" y="1584"/>
                  </a:cubicBezTo>
                  <a:cubicBezTo>
                    <a:pt x="572" y="2620"/>
                    <a:pt x="1" y="3989"/>
                    <a:pt x="1" y="5430"/>
                  </a:cubicBezTo>
                  <a:cubicBezTo>
                    <a:pt x="1" y="6871"/>
                    <a:pt x="572" y="8240"/>
                    <a:pt x="1596" y="9264"/>
                  </a:cubicBezTo>
                  <a:cubicBezTo>
                    <a:pt x="2620" y="10300"/>
                    <a:pt x="3989" y="10859"/>
                    <a:pt x="5430" y="10859"/>
                  </a:cubicBezTo>
                  <a:cubicBezTo>
                    <a:pt x="6883" y="10859"/>
                    <a:pt x="8252" y="10300"/>
                    <a:pt x="9276" y="9264"/>
                  </a:cubicBezTo>
                  <a:cubicBezTo>
                    <a:pt x="10300" y="8240"/>
                    <a:pt x="10871" y="6871"/>
                    <a:pt x="10871" y="5430"/>
                  </a:cubicBezTo>
                  <a:cubicBezTo>
                    <a:pt x="10871" y="3989"/>
                    <a:pt x="10300" y="2620"/>
                    <a:pt x="9276" y="1584"/>
                  </a:cubicBezTo>
                  <a:cubicBezTo>
                    <a:pt x="8252" y="560"/>
                    <a:pt x="6883" y="1"/>
                    <a:pt x="543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1" name="Google Shape;771;p47"/>
            <p:cNvSpPr/>
            <p:nvPr/>
          </p:nvSpPr>
          <p:spPr>
            <a:xfrm>
              <a:off x="3368074" y="3882537"/>
              <a:ext cx="215298" cy="215298"/>
            </a:xfrm>
            <a:custGeom>
              <a:avLst/>
              <a:gdLst/>
              <a:ahLst/>
              <a:cxnLst/>
              <a:rect l="l" t="t" r="r" b="b"/>
              <a:pathLst>
                <a:path w="6764" h="6764" extrusionOk="0">
                  <a:moveTo>
                    <a:pt x="5335" y="346"/>
                  </a:moveTo>
                  <a:cubicBezTo>
                    <a:pt x="5930" y="346"/>
                    <a:pt x="6418" y="834"/>
                    <a:pt x="6418" y="1429"/>
                  </a:cubicBezTo>
                  <a:lnTo>
                    <a:pt x="6418" y="5335"/>
                  </a:lnTo>
                  <a:cubicBezTo>
                    <a:pt x="6418" y="5930"/>
                    <a:pt x="5930" y="6418"/>
                    <a:pt x="5335" y="6418"/>
                  </a:cubicBezTo>
                  <a:lnTo>
                    <a:pt x="1429" y="6418"/>
                  </a:lnTo>
                  <a:cubicBezTo>
                    <a:pt x="834" y="6418"/>
                    <a:pt x="346" y="5930"/>
                    <a:pt x="346" y="5335"/>
                  </a:cubicBezTo>
                  <a:lnTo>
                    <a:pt x="346" y="1429"/>
                  </a:lnTo>
                  <a:cubicBezTo>
                    <a:pt x="346" y="834"/>
                    <a:pt x="834" y="346"/>
                    <a:pt x="1429" y="346"/>
                  </a:cubicBezTo>
                  <a:close/>
                  <a:moveTo>
                    <a:pt x="1429" y="1"/>
                  </a:moveTo>
                  <a:cubicBezTo>
                    <a:pt x="644" y="1"/>
                    <a:pt x="1" y="644"/>
                    <a:pt x="1" y="1429"/>
                  </a:cubicBezTo>
                  <a:lnTo>
                    <a:pt x="1" y="5335"/>
                  </a:lnTo>
                  <a:cubicBezTo>
                    <a:pt x="1" y="6120"/>
                    <a:pt x="644" y="6763"/>
                    <a:pt x="1429" y="6763"/>
                  </a:cubicBezTo>
                  <a:lnTo>
                    <a:pt x="5335" y="6763"/>
                  </a:lnTo>
                  <a:cubicBezTo>
                    <a:pt x="6121" y="6763"/>
                    <a:pt x="6763" y="6120"/>
                    <a:pt x="6763" y="5335"/>
                  </a:cubicBezTo>
                  <a:lnTo>
                    <a:pt x="6763" y="1429"/>
                  </a:lnTo>
                  <a:cubicBezTo>
                    <a:pt x="6763" y="644"/>
                    <a:pt x="6121" y="1"/>
                    <a:pt x="533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 name="Google Shape;772;p47"/>
            <p:cNvSpPr/>
            <p:nvPr/>
          </p:nvSpPr>
          <p:spPr>
            <a:xfrm>
              <a:off x="3418143" y="3933656"/>
              <a:ext cx="114811" cy="112742"/>
            </a:xfrm>
            <a:custGeom>
              <a:avLst/>
              <a:gdLst/>
              <a:ahLst/>
              <a:cxnLst/>
              <a:rect l="l" t="t" r="r" b="b"/>
              <a:pathLst>
                <a:path w="3607" h="3542" extrusionOk="0">
                  <a:moveTo>
                    <a:pt x="1822" y="0"/>
                  </a:moveTo>
                  <a:cubicBezTo>
                    <a:pt x="812" y="0"/>
                    <a:pt x="1" y="851"/>
                    <a:pt x="59" y="1859"/>
                  </a:cubicBezTo>
                  <a:cubicBezTo>
                    <a:pt x="95" y="2776"/>
                    <a:pt x="833" y="3502"/>
                    <a:pt x="1726" y="3538"/>
                  </a:cubicBezTo>
                  <a:cubicBezTo>
                    <a:pt x="1764" y="3541"/>
                    <a:pt x="1802" y="3542"/>
                    <a:pt x="1840" y="3542"/>
                  </a:cubicBezTo>
                  <a:cubicBezTo>
                    <a:pt x="2178" y="3542"/>
                    <a:pt x="2494" y="3447"/>
                    <a:pt x="2762" y="3276"/>
                  </a:cubicBezTo>
                  <a:cubicBezTo>
                    <a:pt x="2857" y="3217"/>
                    <a:pt x="2869" y="3086"/>
                    <a:pt x="2797" y="3014"/>
                  </a:cubicBezTo>
                  <a:cubicBezTo>
                    <a:pt x="2761" y="2978"/>
                    <a:pt x="2711" y="2964"/>
                    <a:pt x="2664" y="2964"/>
                  </a:cubicBezTo>
                  <a:cubicBezTo>
                    <a:pt x="2634" y="2964"/>
                    <a:pt x="2606" y="2969"/>
                    <a:pt x="2583" y="2979"/>
                  </a:cubicBezTo>
                  <a:cubicBezTo>
                    <a:pt x="2380" y="3096"/>
                    <a:pt x="2149" y="3185"/>
                    <a:pt x="1897" y="3185"/>
                  </a:cubicBezTo>
                  <a:cubicBezTo>
                    <a:pt x="1868" y="3185"/>
                    <a:pt x="1839" y="3183"/>
                    <a:pt x="1809" y="3181"/>
                  </a:cubicBezTo>
                  <a:cubicBezTo>
                    <a:pt x="1023" y="3169"/>
                    <a:pt x="380" y="2514"/>
                    <a:pt x="392" y="1716"/>
                  </a:cubicBezTo>
                  <a:cubicBezTo>
                    <a:pt x="426" y="948"/>
                    <a:pt x="1028" y="330"/>
                    <a:pt x="1792" y="330"/>
                  </a:cubicBezTo>
                  <a:cubicBezTo>
                    <a:pt x="1833" y="330"/>
                    <a:pt x="1874" y="332"/>
                    <a:pt x="1916" y="335"/>
                  </a:cubicBezTo>
                  <a:cubicBezTo>
                    <a:pt x="2619" y="371"/>
                    <a:pt x="3190" y="943"/>
                    <a:pt x="3250" y="1633"/>
                  </a:cubicBezTo>
                  <a:cubicBezTo>
                    <a:pt x="3285" y="1919"/>
                    <a:pt x="3214" y="2193"/>
                    <a:pt x="3095" y="2431"/>
                  </a:cubicBezTo>
                  <a:cubicBezTo>
                    <a:pt x="3059" y="2490"/>
                    <a:pt x="3059" y="2574"/>
                    <a:pt x="3119" y="2633"/>
                  </a:cubicBezTo>
                  <a:cubicBezTo>
                    <a:pt x="3149" y="2663"/>
                    <a:pt x="3191" y="2678"/>
                    <a:pt x="3234" y="2678"/>
                  </a:cubicBezTo>
                  <a:cubicBezTo>
                    <a:pt x="3295" y="2678"/>
                    <a:pt x="3358" y="2648"/>
                    <a:pt x="3393" y="2586"/>
                  </a:cubicBezTo>
                  <a:cubicBezTo>
                    <a:pt x="3536" y="2324"/>
                    <a:pt x="3607" y="2014"/>
                    <a:pt x="3583" y="1669"/>
                  </a:cubicBezTo>
                  <a:cubicBezTo>
                    <a:pt x="3536" y="764"/>
                    <a:pt x="2797" y="50"/>
                    <a:pt x="1904" y="2"/>
                  </a:cubicBezTo>
                  <a:cubicBezTo>
                    <a:pt x="1877" y="1"/>
                    <a:pt x="1849" y="0"/>
                    <a:pt x="182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3" name="Google Shape;773;p47"/>
            <p:cNvSpPr/>
            <p:nvPr/>
          </p:nvSpPr>
          <p:spPr>
            <a:xfrm>
              <a:off x="3519298" y="3910197"/>
              <a:ext cx="29570" cy="29220"/>
            </a:xfrm>
            <a:custGeom>
              <a:avLst/>
              <a:gdLst/>
              <a:ahLst/>
              <a:cxnLst/>
              <a:rect l="l" t="t" r="r" b="b"/>
              <a:pathLst>
                <a:path w="929" h="918" extrusionOk="0">
                  <a:moveTo>
                    <a:pt x="465" y="1"/>
                  </a:moveTo>
                  <a:cubicBezTo>
                    <a:pt x="203" y="1"/>
                    <a:pt x="0" y="203"/>
                    <a:pt x="0" y="453"/>
                  </a:cubicBezTo>
                  <a:cubicBezTo>
                    <a:pt x="0" y="715"/>
                    <a:pt x="203" y="918"/>
                    <a:pt x="465" y="918"/>
                  </a:cubicBezTo>
                  <a:cubicBezTo>
                    <a:pt x="715" y="918"/>
                    <a:pt x="929" y="715"/>
                    <a:pt x="929" y="453"/>
                  </a:cubicBezTo>
                  <a:cubicBezTo>
                    <a:pt x="929" y="203"/>
                    <a:pt x="715" y="1"/>
                    <a:pt x="465"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4" name="Google Shape;774;p47"/>
          <p:cNvGrpSpPr/>
          <p:nvPr/>
        </p:nvGrpSpPr>
        <p:grpSpPr>
          <a:xfrm>
            <a:off x="6800620" y="1907169"/>
            <a:ext cx="293359" cy="293062"/>
            <a:chOff x="4201447" y="3817349"/>
            <a:chExt cx="346024" cy="345674"/>
          </a:xfrm>
        </p:grpSpPr>
        <p:sp>
          <p:nvSpPr>
            <p:cNvPr id="775" name="Google Shape;775;p47"/>
            <p:cNvSpPr/>
            <p:nvPr/>
          </p:nvSpPr>
          <p:spPr>
            <a:xfrm>
              <a:off x="4201447" y="3817349"/>
              <a:ext cx="346024" cy="345674"/>
            </a:xfrm>
            <a:custGeom>
              <a:avLst/>
              <a:gdLst/>
              <a:ahLst/>
              <a:cxnLst/>
              <a:rect l="l" t="t" r="r" b="b"/>
              <a:pathLst>
                <a:path w="10871" h="10860" extrusionOk="0">
                  <a:moveTo>
                    <a:pt x="5430" y="334"/>
                  </a:moveTo>
                  <a:cubicBezTo>
                    <a:pt x="8252" y="334"/>
                    <a:pt x="10526" y="2608"/>
                    <a:pt x="10526" y="5430"/>
                  </a:cubicBezTo>
                  <a:cubicBezTo>
                    <a:pt x="10526" y="8240"/>
                    <a:pt x="8252" y="10514"/>
                    <a:pt x="5430" y="10514"/>
                  </a:cubicBezTo>
                  <a:cubicBezTo>
                    <a:pt x="2620" y="10514"/>
                    <a:pt x="346" y="8240"/>
                    <a:pt x="346" y="5430"/>
                  </a:cubicBezTo>
                  <a:cubicBezTo>
                    <a:pt x="346" y="2608"/>
                    <a:pt x="2620" y="334"/>
                    <a:pt x="5430" y="334"/>
                  </a:cubicBezTo>
                  <a:close/>
                  <a:moveTo>
                    <a:pt x="5430" y="1"/>
                  </a:moveTo>
                  <a:cubicBezTo>
                    <a:pt x="3989" y="1"/>
                    <a:pt x="2620" y="560"/>
                    <a:pt x="1596" y="1584"/>
                  </a:cubicBezTo>
                  <a:cubicBezTo>
                    <a:pt x="572" y="2620"/>
                    <a:pt x="1" y="3989"/>
                    <a:pt x="1" y="5430"/>
                  </a:cubicBezTo>
                  <a:cubicBezTo>
                    <a:pt x="1" y="6871"/>
                    <a:pt x="572" y="8240"/>
                    <a:pt x="1596" y="9264"/>
                  </a:cubicBezTo>
                  <a:cubicBezTo>
                    <a:pt x="2620" y="10300"/>
                    <a:pt x="3989" y="10859"/>
                    <a:pt x="5430" y="10859"/>
                  </a:cubicBezTo>
                  <a:cubicBezTo>
                    <a:pt x="6882" y="10859"/>
                    <a:pt x="8252" y="10300"/>
                    <a:pt x="9276" y="9264"/>
                  </a:cubicBezTo>
                  <a:cubicBezTo>
                    <a:pt x="10299" y="8240"/>
                    <a:pt x="10871" y="6871"/>
                    <a:pt x="10871" y="5430"/>
                  </a:cubicBezTo>
                  <a:cubicBezTo>
                    <a:pt x="10871" y="3989"/>
                    <a:pt x="10299" y="2620"/>
                    <a:pt x="9276" y="1584"/>
                  </a:cubicBezTo>
                  <a:cubicBezTo>
                    <a:pt x="8252" y="560"/>
                    <a:pt x="6882" y="1"/>
                    <a:pt x="543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6" name="Google Shape;776;p47"/>
            <p:cNvSpPr/>
            <p:nvPr/>
          </p:nvSpPr>
          <p:spPr>
            <a:xfrm>
              <a:off x="4271569" y="3904531"/>
              <a:ext cx="227394" cy="185728"/>
            </a:xfrm>
            <a:custGeom>
              <a:avLst/>
              <a:gdLst/>
              <a:ahLst/>
              <a:cxnLst/>
              <a:rect l="l" t="t" r="r" b="b"/>
              <a:pathLst>
                <a:path w="7144" h="5835" extrusionOk="0">
                  <a:moveTo>
                    <a:pt x="4620" y="0"/>
                  </a:moveTo>
                  <a:cubicBezTo>
                    <a:pt x="3727" y="0"/>
                    <a:pt x="2977" y="691"/>
                    <a:pt x="2905" y="1572"/>
                  </a:cubicBezTo>
                  <a:cubicBezTo>
                    <a:pt x="2727" y="1548"/>
                    <a:pt x="2358" y="1441"/>
                    <a:pt x="2262" y="1405"/>
                  </a:cubicBezTo>
                  <a:cubicBezTo>
                    <a:pt x="1643" y="1203"/>
                    <a:pt x="1072" y="810"/>
                    <a:pt x="631" y="322"/>
                  </a:cubicBezTo>
                  <a:cubicBezTo>
                    <a:pt x="596" y="298"/>
                    <a:pt x="572" y="274"/>
                    <a:pt x="524" y="262"/>
                  </a:cubicBezTo>
                  <a:cubicBezTo>
                    <a:pt x="517" y="261"/>
                    <a:pt x="509" y="260"/>
                    <a:pt x="501" y="260"/>
                  </a:cubicBezTo>
                  <a:cubicBezTo>
                    <a:pt x="436" y="260"/>
                    <a:pt x="367" y="304"/>
                    <a:pt x="346" y="357"/>
                  </a:cubicBezTo>
                  <a:cubicBezTo>
                    <a:pt x="238" y="572"/>
                    <a:pt x="179" y="810"/>
                    <a:pt x="179" y="1048"/>
                  </a:cubicBezTo>
                  <a:cubicBezTo>
                    <a:pt x="179" y="1393"/>
                    <a:pt x="286" y="1727"/>
                    <a:pt x="476" y="1977"/>
                  </a:cubicBezTo>
                  <a:cubicBezTo>
                    <a:pt x="466" y="1975"/>
                    <a:pt x="456" y="1974"/>
                    <a:pt x="446" y="1974"/>
                  </a:cubicBezTo>
                  <a:cubicBezTo>
                    <a:pt x="397" y="1974"/>
                    <a:pt x="349" y="1997"/>
                    <a:pt x="310" y="2036"/>
                  </a:cubicBezTo>
                  <a:cubicBezTo>
                    <a:pt x="286" y="2060"/>
                    <a:pt x="286" y="2108"/>
                    <a:pt x="274" y="2143"/>
                  </a:cubicBezTo>
                  <a:lnTo>
                    <a:pt x="274" y="2203"/>
                  </a:lnTo>
                  <a:cubicBezTo>
                    <a:pt x="274" y="2655"/>
                    <a:pt x="476" y="3072"/>
                    <a:pt x="822" y="3358"/>
                  </a:cubicBezTo>
                  <a:cubicBezTo>
                    <a:pt x="786" y="3370"/>
                    <a:pt x="774" y="3405"/>
                    <a:pt x="762" y="3417"/>
                  </a:cubicBezTo>
                  <a:cubicBezTo>
                    <a:pt x="750" y="3465"/>
                    <a:pt x="727" y="3513"/>
                    <a:pt x="750" y="3548"/>
                  </a:cubicBezTo>
                  <a:cubicBezTo>
                    <a:pt x="893" y="4024"/>
                    <a:pt x="1262" y="4405"/>
                    <a:pt x="1727" y="4548"/>
                  </a:cubicBezTo>
                  <a:cubicBezTo>
                    <a:pt x="1310" y="4798"/>
                    <a:pt x="834" y="4941"/>
                    <a:pt x="334" y="4941"/>
                  </a:cubicBezTo>
                  <a:lnTo>
                    <a:pt x="191" y="4941"/>
                  </a:lnTo>
                  <a:cubicBezTo>
                    <a:pt x="107" y="4941"/>
                    <a:pt x="36" y="5001"/>
                    <a:pt x="12" y="5084"/>
                  </a:cubicBezTo>
                  <a:cubicBezTo>
                    <a:pt x="0" y="5156"/>
                    <a:pt x="48" y="5239"/>
                    <a:pt x="107" y="5263"/>
                  </a:cubicBezTo>
                  <a:cubicBezTo>
                    <a:pt x="727" y="5632"/>
                    <a:pt x="1465" y="5834"/>
                    <a:pt x="2191" y="5834"/>
                  </a:cubicBezTo>
                  <a:cubicBezTo>
                    <a:pt x="3072" y="5834"/>
                    <a:pt x="3905" y="5560"/>
                    <a:pt x="4596" y="5060"/>
                  </a:cubicBezTo>
                  <a:cubicBezTo>
                    <a:pt x="4691" y="5001"/>
                    <a:pt x="4691" y="4858"/>
                    <a:pt x="4620" y="4786"/>
                  </a:cubicBezTo>
                  <a:cubicBezTo>
                    <a:pt x="4587" y="4754"/>
                    <a:pt x="4544" y="4735"/>
                    <a:pt x="4499" y="4735"/>
                  </a:cubicBezTo>
                  <a:cubicBezTo>
                    <a:pt x="4463" y="4735"/>
                    <a:pt x="4426" y="4748"/>
                    <a:pt x="4394" y="4775"/>
                  </a:cubicBezTo>
                  <a:cubicBezTo>
                    <a:pt x="3763" y="5215"/>
                    <a:pt x="3013" y="5489"/>
                    <a:pt x="2191" y="5489"/>
                  </a:cubicBezTo>
                  <a:cubicBezTo>
                    <a:pt x="1727" y="5489"/>
                    <a:pt x="1262" y="5394"/>
                    <a:pt x="846" y="5239"/>
                  </a:cubicBezTo>
                  <a:cubicBezTo>
                    <a:pt x="1369" y="5144"/>
                    <a:pt x="1846" y="4917"/>
                    <a:pt x="2262" y="4584"/>
                  </a:cubicBezTo>
                  <a:cubicBezTo>
                    <a:pt x="2310" y="4536"/>
                    <a:pt x="2334" y="4477"/>
                    <a:pt x="2322" y="4417"/>
                  </a:cubicBezTo>
                  <a:cubicBezTo>
                    <a:pt x="2310" y="4346"/>
                    <a:pt x="2239" y="4286"/>
                    <a:pt x="2155" y="4286"/>
                  </a:cubicBezTo>
                  <a:cubicBezTo>
                    <a:pt x="1739" y="4263"/>
                    <a:pt x="1369" y="4048"/>
                    <a:pt x="1167" y="3691"/>
                  </a:cubicBezTo>
                  <a:cubicBezTo>
                    <a:pt x="1250" y="3691"/>
                    <a:pt x="1358" y="3667"/>
                    <a:pt x="1441" y="3643"/>
                  </a:cubicBezTo>
                  <a:cubicBezTo>
                    <a:pt x="1524" y="3632"/>
                    <a:pt x="1584" y="3572"/>
                    <a:pt x="1584" y="3489"/>
                  </a:cubicBezTo>
                  <a:cubicBezTo>
                    <a:pt x="1596" y="3405"/>
                    <a:pt x="1536" y="3334"/>
                    <a:pt x="1441" y="3298"/>
                  </a:cubicBezTo>
                  <a:cubicBezTo>
                    <a:pt x="1000" y="3191"/>
                    <a:pt x="667" y="2822"/>
                    <a:pt x="596" y="2381"/>
                  </a:cubicBezTo>
                  <a:lnTo>
                    <a:pt x="596" y="2381"/>
                  </a:lnTo>
                  <a:cubicBezTo>
                    <a:pt x="727" y="2405"/>
                    <a:pt x="869" y="2417"/>
                    <a:pt x="1000" y="2417"/>
                  </a:cubicBezTo>
                  <a:cubicBezTo>
                    <a:pt x="1084" y="2417"/>
                    <a:pt x="1143" y="2358"/>
                    <a:pt x="1167" y="2274"/>
                  </a:cubicBezTo>
                  <a:cubicBezTo>
                    <a:pt x="1179" y="2203"/>
                    <a:pt x="1131" y="2143"/>
                    <a:pt x="1072" y="2108"/>
                  </a:cubicBezTo>
                  <a:cubicBezTo>
                    <a:pt x="703" y="1881"/>
                    <a:pt x="476" y="1488"/>
                    <a:pt x="476" y="1048"/>
                  </a:cubicBezTo>
                  <a:cubicBezTo>
                    <a:pt x="476" y="953"/>
                    <a:pt x="488" y="846"/>
                    <a:pt x="524" y="738"/>
                  </a:cubicBezTo>
                  <a:cubicBezTo>
                    <a:pt x="965" y="1191"/>
                    <a:pt x="1524" y="1524"/>
                    <a:pt x="2120" y="1727"/>
                  </a:cubicBezTo>
                  <a:cubicBezTo>
                    <a:pt x="2120" y="1727"/>
                    <a:pt x="2715" y="1905"/>
                    <a:pt x="2929" y="1917"/>
                  </a:cubicBezTo>
                  <a:lnTo>
                    <a:pt x="3024" y="1917"/>
                  </a:lnTo>
                  <a:cubicBezTo>
                    <a:pt x="3096" y="1917"/>
                    <a:pt x="3167" y="1869"/>
                    <a:pt x="3191" y="1798"/>
                  </a:cubicBezTo>
                  <a:cubicBezTo>
                    <a:pt x="3203" y="1786"/>
                    <a:pt x="3203" y="1750"/>
                    <a:pt x="3203" y="1738"/>
                  </a:cubicBezTo>
                  <a:lnTo>
                    <a:pt x="3203" y="1703"/>
                  </a:lnTo>
                  <a:cubicBezTo>
                    <a:pt x="3203" y="953"/>
                    <a:pt x="3810" y="334"/>
                    <a:pt x="4572" y="334"/>
                  </a:cubicBezTo>
                  <a:cubicBezTo>
                    <a:pt x="4941" y="334"/>
                    <a:pt x="5287" y="488"/>
                    <a:pt x="5549" y="750"/>
                  </a:cubicBezTo>
                  <a:cubicBezTo>
                    <a:pt x="5585" y="787"/>
                    <a:pt x="5621" y="802"/>
                    <a:pt x="5663" y="802"/>
                  </a:cubicBezTo>
                  <a:cubicBezTo>
                    <a:pt x="5676" y="802"/>
                    <a:pt x="5689" y="801"/>
                    <a:pt x="5703" y="798"/>
                  </a:cubicBezTo>
                  <a:cubicBezTo>
                    <a:pt x="5882" y="762"/>
                    <a:pt x="6049" y="738"/>
                    <a:pt x="6203" y="679"/>
                  </a:cubicBezTo>
                  <a:lnTo>
                    <a:pt x="6203" y="679"/>
                  </a:lnTo>
                  <a:cubicBezTo>
                    <a:pt x="6120" y="762"/>
                    <a:pt x="6013" y="857"/>
                    <a:pt x="5894" y="917"/>
                  </a:cubicBezTo>
                  <a:cubicBezTo>
                    <a:pt x="5822" y="965"/>
                    <a:pt x="5787" y="1048"/>
                    <a:pt x="5822" y="1143"/>
                  </a:cubicBezTo>
                  <a:cubicBezTo>
                    <a:pt x="5846" y="1203"/>
                    <a:pt x="5930" y="1250"/>
                    <a:pt x="6001" y="1250"/>
                  </a:cubicBezTo>
                  <a:cubicBezTo>
                    <a:pt x="6144" y="1227"/>
                    <a:pt x="6287" y="1215"/>
                    <a:pt x="6418" y="1167"/>
                  </a:cubicBezTo>
                  <a:lnTo>
                    <a:pt x="6418" y="1167"/>
                  </a:lnTo>
                  <a:cubicBezTo>
                    <a:pt x="6299" y="1286"/>
                    <a:pt x="6168" y="1405"/>
                    <a:pt x="6013" y="1512"/>
                  </a:cubicBezTo>
                  <a:cubicBezTo>
                    <a:pt x="5965" y="1548"/>
                    <a:pt x="5941" y="1608"/>
                    <a:pt x="5941" y="1655"/>
                  </a:cubicBezTo>
                  <a:lnTo>
                    <a:pt x="5941" y="1679"/>
                  </a:lnTo>
                  <a:lnTo>
                    <a:pt x="5941" y="1703"/>
                  </a:lnTo>
                  <a:lnTo>
                    <a:pt x="5941" y="1727"/>
                  </a:lnTo>
                  <a:cubicBezTo>
                    <a:pt x="5941" y="2691"/>
                    <a:pt x="5572" y="3572"/>
                    <a:pt x="4977" y="4227"/>
                  </a:cubicBezTo>
                  <a:cubicBezTo>
                    <a:pt x="4918" y="4298"/>
                    <a:pt x="4918" y="4405"/>
                    <a:pt x="4977" y="4465"/>
                  </a:cubicBezTo>
                  <a:cubicBezTo>
                    <a:pt x="5011" y="4499"/>
                    <a:pt x="5053" y="4514"/>
                    <a:pt x="5096" y="4514"/>
                  </a:cubicBezTo>
                  <a:cubicBezTo>
                    <a:pt x="5143" y="4514"/>
                    <a:pt x="5190" y="4496"/>
                    <a:pt x="5227" y="4465"/>
                  </a:cubicBezTo>
                  <a:cubicBezTo>
                    <a:pt x="5894" y="3715"/>
                    <a:pt x="6263" y="2762"/>
                    <a:pt x="6287" y="1750"/>
                  </a:cubicBezTo>
                  <a:cubicBezTo>
                    <a:pt x="6596" y="1524"/>
                    <a:pt x="6846" y="1250"/>
                    <a:pt x="7061" y="917"/>
                  </a:cubicBezTo>
                  <a:cubicBezTo>
                    <a:pt x="7144" y="857"/>
                    <a:pt x="7132" y="750"/>
                    <a:pt x="7061" y="715"/>
                  </a:cubicBezTo>
                  <a:cubicBezTo>
                    <a:pt x="7029" y="683"/>
                    <a:pt x="6987" y="667"/>
                    <a:pt x="6937" y="667"/>
                  </a:cubicBezTo>
                  <a:cubicBezTo>
                    <a:pt x="6912" y="667"/>
                    <a:pt x="6886" y="671"/>
                    <a:pt x="6858" y="679"/>
                  </a:cubicBezTo>
                  <a:cubicBezTo>
                    <a:pt x="6775" y="726"/>
                    <a:pt x="6680" y="750"/>
                    <a:pt x="6596" y="786"/>
                  </a:cubicBezTo>
                  <a:cubicBezTo>
                    <a:pt x="6680" y="667"/>
                    <a:pt x="6763" y="512"/>
                    <a:pt x="6823" y="369"/>
                  </a:cubicBezTo>
                  <a:cubicBezTo>
                    <a:pt x="6834" y="310"/>
                    <a:pt x="6834" y="238"/>
                    <a:pt x="6787" y="191"/>
                  </a:cubicBezTo>
                  <a:cubicBezTo>
                    <a:pt x="6750" y="153"/>
                    <a:pt x="6703" y="135"/>
                    <a:pt x="6659" y="135"/>
                  </a:cubicBezTo>
                  <a:cubicBezTo>
                    <a:pt x="6632" y="135"/>
                    <a:pt x="6607" y="142"/>
                    <a:pt x="6584" y="155"/>
                  </a:cubicBezTo>
                  <a:cubicBezTo>
                    <a:pt x="6322" y="310"/>
                    <a:pt x="6061" y="393"/>
                    <a:pt x="5775" y="441"/>
                  </a:cubicBezTo>
                  <a:cubicBezTo>
                    <a:pt x="5465" y="143"/>
                    <a:pt x="5048" y="0"/>
                    <a:pt x="462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77" name="Google Shape;777;p47"/>
          <p:cNvGrpSpPr/>
          <p:nvPr/>
        </p:nvGrpSpPr>
        <p:grpSpPr>
          <a:xfrm>
            <a:off x="5784841" y="1990020"/>
            <a:ext cx="293351" cy="293387"/>
            <a:chOff x="5108729" y="3351230"/>
            <a:chExt cx="357005" cy="357005"/>
          </a:xfrm>
        </p:grpSpPr>
        <p:sp>
          <p:nvSpPr>
            <p:cNvPr id="778" name="Google Shape;778;p47"/>
            <p:cNvSpPr/>
            <p:nvPr/>
          </p:nvSpPr>
          <p:spPr>
            <a:xfrm>
              <a:off x="5108729" y="3351230"/>
              <a:ext cx="357005" cy="357005"/>
            </a:xfrm>
            <a:custGeom>
              <a:avLst/>
              <a:gdLst/>
              <a:ahLst/>
              <a:cxnLst/>
              <a:rect l="l" t="t" r="r" b="b"/>
              <a:pathLst>
                <a:path w="11216" h="11216" extrusionOk="0">
                  <a:moveTo>
                    <a:pt x="5620" y="357"/>
                  </a:moveTo>
                  <a:cubicBezTo>
                    <a:pt x="8525" y="357"/>
                    <a:pt x="10882" y="2703"/>
                    <a:pt x="10882" y="5608"/>
                  </a:cubicBezTo>
                  <a:cubicBezTo>
                    <a:pt x="10882" y="8513"/>
                    <a:pt x="8525" y="10859"/>
                    <a:pt x="5620" y="10859"/>
                  </a:cubicBezTo>
                  <a:cubicBezTo>
                    <a:pt x="2727" y="10859"/>
                    <a:pt x="369" y="8513"/>
                    <a:pt x="369" y="5608"/>
                  </a:cubicBezTo>
                  <a:cubicBezTo>
                    <a:pt x="369" y="2703"/>
                    <a:pt x="2727" y="357"/>
                    <a:pt x="5620" y="357"/>
                  </a:cubicBezTo>
                  <a:close/>
                  <a:moveTo>
                    <a:pt x="5608" y="0"/>
                  </a:moveTo>
                  <a:cubicBezTo>
                    <a:pt x="4108" y="0"/>
                    <a:pt x="2703" y="572"/>
                    <a:pt x="1631" y="1631"/>
                  </a:cubicBezTo>
                  <a:cubicBezTo>
                    <a:pt x="584" y="2691"/>
                    <a:pt x="0" y="4108"/>
                    <a:pt x="0" y="5608"/>
                  </a:cubicBezTo>
                  <a:cubicBezTo>
                    <a:pt x="0" y="7108"/>
                    <a:pt x="584" y="8513"/>
                    <a:pt x="1631" y="9585"/>
                  </a:cubicBezTo>
                  <a:cubicBezTo>
                    <a:pt x="2691" y="10632"/>
                    <a:pt x="4108" y="11216"/>
                    <a:pt x="5608" y="11216"/>
                  </a:cubicBezTo>
                  <a:cubicBezTo>
                    <a:pt x="7108" y="11216"/>
                    <a:pt x="8513" y="10632"/>
                    <a:pt x="9585" y="9585"/>
                  </a:cubicBezTo>
                  <a:cubicBezTo>
                    <a:pt x="10656" y="8525"/>
                    <a:pt x="11216" y="7108"/>
                    <a:pt x="11216" y="5608"/>
                  </a:cubicBezTo>
                  <a:cubicBezTo>
                    <a:pt x="11216" y="4108"/>
                    <a:pt x="10656" y="2703"/>
                    <a:pt x="9585" y="1631"/>
                  </a:cubicBezTo>
                  <a:cubicBezTo>
                    <a:pt x="8525" y="572"/>
                    <a:pt x="7108" y="0"/>
                    <a:pt x="5608"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 name="Google Shape;779;p47"/>
            <p:cNvSpPr/>
            <p:nvPr/>
          </p:nvSpPr>
          <p:spPr>
            <a:xfrm>
              <a:off x="5163668" y="3402381"/>
              <a:ext cx="244104" cy="233473"/>
            </a:xfrm>
            <a:custGeom>
              <a:avLst/>
              <a:gdLst/>
              <a:ahLst/>
              <a:cxnLst/>
              <a:rect l="l" t="t" r="r" b="b"/>
              <a:pathLst>
                <a:path w="7669" h="7335" extrusionOk="0">
                  <a:moveTo>
                    <a:pt x="3775" y="0"/>
                  </a:moveTo>
                  <a:cubicBezTo>
                    <a:pt x="3334" y="24"/>
                    <a:pt x="1846" y="239"/>
                    <a:pt x="1751" y="1882"/>
                  </a:cubicBezTo>
                  <a:lnTo>
                    <a:pt x="1751" y="1905"/>
                  </a:lnTo>
                  <a:lnTo>
                    <a:pt x="1751" y="2834"/>
                  </a:lnTo>
                  <a:lnTo>
                    <a:pt x="1394" y="2739"/>
                  </a:lnTo>
                  <a:cubicBezTo>
                    <a:pt x="1347" y="2725"/>
                    <a:pt x="1299" y="2718"/>
                    <a:pt x="1252" y="2718"/>
                  </a:cubicBezTo>
                  <a:cubicBezTo>
                    <a:pt x="1097" y="2718"/>
                    <a:pt x="949" y="2792"/>
                    <a:pt x="858" y="2929"/>
                  </a:cubicBezTo>
                  <a:cubicBezTo>
                    <a:pt x="763" y="3072"/>
                    <a:pt x="739" y="3263"/>
                    <a:pt x="834" y="3429"/>
                  </a:cubicBezTo>
                  <a:cubicBezTo>
                    <a:pt x="882" y="3525"/>
                    <a:pt x="965" y="3596"/>
                    <a:pt x="1060" y="3656"/>
                  </a:cubicBezTo>
                  <a:lnTo>
                    <a:pt x="1536" y="3894"/>
                  </a:lnTo>
                  <a:cubicBezTo>
                    <a:pt x="1620" y="3941"/>
                    <a:pt x="1667" y="4037"/>
                    <a:pt x="1620" y="4144"/>
                  </a:cubicBezTo>
                  <a:cubicBezTo>
                    <a:pt x="1477" y="4501"/>
                    <a:pt x="1084" y="5144"/>
                    <a:pt x="143" y="5370"/>
                  </a:cubicBezTo>
                  <a:cubicBezTo>
                    <a:pt x="60" y="5382"/>
                    <a:pt x="1" y="5477"/>
                    <a:pt x="12" y="5561"/>
                  </a:cubicBezTo>
                  <a:cubicBezTo>
                    <a:pt x="12" y="5596"/>
                    <a:pt x="120" y="6168"/>
                    <a:pt x="1024" y="6215"/>
                  </a:cubicBezTo>
                  <a:cubicBezTo>
                    <a:pt x="1072" y="6382"/>
                    <a:pt x="1132" y="6585"/>
                    <a:pt x="1203" y="6668"/>
                  </a:cubicBezTo>
                  <a:cubicBezTo>
                    <a:pt x="1238" y="6703"/>
                    <a:pt x="1292" y="6725"/>
                    <a:pt x="1342" y="6725"/>
                  </a:cubicBezTo>
                  <a:cubicBezTo>
                    <a:pt x="1360" y="6725"/>
                    <a:pt x="1378" y="6722"/>
                    <a:pt x="1394" y="6716"/>
                  </a:cubicBezTo>
                  <a:cubicBezTo>
                    <a:pt x="1394" y="6716"/>
                    <a:pt x="1676" y="6624"/>
                    <a:pt x="1983" y="6624"/>
                  </a:cubicBezTo>
                  <a:cubicBezTo>
                    <a:pt x="2060" y="6624"/>
                    <a:pt x="2139" y="6630"/>
                    <a:pt x="2215" y="6644"/>
                  </a:cubicBezTo>
                  <a:cubicBezTo>
                    <a:pt x="2215" y="6644"/>
                    <a:pt x="2679" y="6739"/>
                    <a:pt x="2953" y="7013"/>
                  </a:cubicBezTo>
                  <a:cubicBezTo>
                    <a:pt x="3096" y="7156"/>
                    <a:pt x="3251" y="7239"/>
                    <a:pt x="3441" y="7287"/>
                  </a:cubicBezTo>
                  <a:cubicBezTo>
                    <a:pt x="3537" y="7311"/>
                    <a:pt x="3656" y="7335"/>
                    <a:pt x="3763" y="7335"/>
                  </a:cubicBezTo>
                  <a:cubicBezTo>
                    <a:pt x="3870" y="7335"/>
                    <a:pt x="3989" y="7311"/>
                    <a:pt x="4096" y="7287"/>
                  </a:cubicBezTo>
                  <a:cubicBezTo>
                    <a:pt x="4275" y="7239"/>
                    <a:pt x="4430" y="7156"/>
                    <a:pt x="4573" y="7013"/>
                  </a:cubicBezTo>
                  <a:cubicBezTo>
                    <a:pt x="4846" y="6739"/>
                    <a:pt x="5311" y="6644"/>
                    <a:pt x="5311" y="6644"/>
                  </a:cubicBezTo>
                  <a:cubicBezTo>
                    <a:pt x="5389" y="6630"/>
                    <a:pt x="5469" y="6624"/>
                    <a:pt x="5547" y="6624"/>
                  </a:cubicBezTo>
                  <a:cubicBezTo>
                    <a:pt x="5858" y="6624"/>
                    <a:pt x="6132" y="6716"/>
                    <a:pt x="6132" y="6716"/>
                  </a:cubicBezTo>
                  <a:cubicBezTo>
                    <a:pt x="6153" y="6726"/>
                    <a:pt x="6173" y="6730"/>
                    <a:pt x="6192" y="6730"/>
                  </a:cubicBezTo>
                  <a:cubicBezTo>
                    <a:pt x="6242" y="6730"/>
                    <a:pt x="6289" y="6702"/>
                    <a:pt x="6323" y="6668"/>
                  </a:cubicBezTo>
                  <a:cubicBezTo>
                    <a:pt x="6394" y="6573"/>
                    <a:pt x="6454" y="6370"/>
                    <a:pt x="6501" y="6215"/>
                  </a:cubicBezTo>
                  <a:cubicBezTo>
                    <a:pt x="7394" y="6168"/>
                    <a:pt x="7501" y="5584"/>
                    <a:pt x="7513" y="5561"/>
                  </a:cubicBezTo>
                  <a:cubicBezTo>
                    <a:pt x="7668" y="5501"/>
                    <a:pt x="7609" y="5430"/>
                    <a:pt x="7513" y="5394"/>
                  </a:cubicBezTo>
                  <a:cubicBezTo>
                    <a:pt x="6573" y="5180"/>
                    <a:pt x="6192" y="4537"/>
                    <a:pt x="6037" y="4180"/>
                  </a:cubicBezTo>
                  <a:cubicBezTo>
                    <a:pt x="6001" y="4084"/>
                    <a:pt x="6037" y="3965"/>
                    <a:pt x="6132" y="3929"/>
                  </a:cubicBezTo>
                  <a:lnTo>
                    <a:pt x="6609" y="3691"/>
                  </a:lnTo>
                  <a:cubicBezTo>
                    <a:pt x="6692" y="3644"/>
                    <a:pt x="6787" y="3572"/>
                    <a:pt x="6823" y="3465"/>
                  </a:cubicBezTo>
                  <a:cubicBezTo>
                    <a:pt x="6918" y="3298"/>
                    <a:pt x="6906" y="3108"/>
                    <a:pt x="6799" y="2953"/>
                  </a:cubicBezTo>
                  <a:cubicBezTo>
                    <a:pt x="6708" y="2816"/>
                    <a:pt x="6553" y="2742"/>
                    <a:pt x="6400" y="2742"/>
                  </a:cubicBezTo>
                  <a:cubicBezTo>
                    <a:pt x="6354" y="2742"/>
                    <a:pt x="6307" y="2749"/>
                    <a:pt x="6263" y="2763"/>
                  </a:cubicBezTo>
                  <a:lnTo>
                    <a:pt x="5906" y="2870"/>
                  </a:lnTo>
                  <a:lnTo>
                    <a:pt x="5906" y="2322"/>
                  </a:lnTo>
                  <a:cubicBezTo>
                    <a:pt x="5906" y="2215"/>
                    <a:pt x="5835" y="2144"/>
                    <a:pt x="5727" y="2144"/>
                  </a:cubicBezTo>
                  <a:cubicBezTo>
                    <a:pt x="5620" y="2144"/>
                    <a:pt x="5549" y="2215"/>
                    <a:pt x="5549" y="2322"/>
                  </a:cubicBezTo>
                  <a:lnTo>
                    <a:pt x="5549" y="3108"/>
                  </a:lnTo>
                  <a:cubicBezTo>
                    <a:pt x="5549" y="3144"/>
                    <a:pt x="5561" y="3179"/>
                    <a:pt x="5573" y="3215"/>
                  </a:cubicBezTo>
                  <a:cubicBezTo>
                    <a:pt x="5612" y="3265"/>
                    <a:pt x="5669" y="3290"/>
                    <a:pt x="5734" y="3290"/>
                  </a:cubicBezTo>
                  <a:cubicBezTo>
                    <a:pt x="5748" y="3290"/>
                    <a:pt x="5761" y="3289"/>
                    <a:pt x="5775" y="3287"/>
                  </a:cubicBezTo>
                  <a:lnTo>
                    <a:pt x="6347" y="3120"/>
                  </a:lnTo>
                  <a:cubicBezTo>
                    <a:pt x="6363" y="3117"/>
                    <a:pt x="6379" y="3116"/>
                    <a:pt x="6393" y="3116"/>
                  </a:cubicBezTo>
                  <a:cubicBezTo>
                    <a:pt x="6440" y="3116"/>
                    <a:pt x="6474" y="3131"/>
                    <a:pt x="6501" y="3167"/>
                  </a:cubicBezTo>
                  <a:cubicBezTo>
                    <a:pt x="6525" y="3203"/>
                    <a:pt x="6525" y="3251"/>
                    <a:pt x="6513" y="3275"/>
                  </a:cubicBezTo>
                  <a:cubicBezTo>
                    <a:pt x="6513" y="3298"/>
                    <a:pt x="6489" y="3334"/>
                    <a:pt x="6442" y="3358"/>
                  </a:cubicBezTo>
                  <a:lnTo>
                    <a:pt x="5954" y="3596"/>
                  </a:lnTo>
                  <a:cubicBezTo>
                    <a:pt x="5692" y="3727"/>
                    <a:pt x="5573" y="4025"/>
                    <a:pt x="5680" y="4299"/>
                  </a:cubicBezTo>
                  <a:cubicBezTo>
                    <a:pt x="5847" y="4680"/>
                    <a:pt x="6251" y="5358"/>
                    <a:pt x="7168" y="5668"/>
                  </a:cubicBezTo>
                  <a:cubicBezTo>
                    <a:pt x="7092" y="5766"/>
                    <a:pt x="6907" y="5873"/>
                    <a:pt x="6558" y="5873"/>
                  </a:cubicBezTo>
                  <a:cubicBezTo>
                    <a:pt x="6525" y="5873"/>
                    <a:pt x="6490" y="5872"/>
                    <a:pt x="6454" y="5870"/>
                  </a:cubicBezTo>
                  <a:cubicBezTo>
                    <a:pt x="6370" y="5870"/>
                    <a:pt x="6311" y="5930"/>
                    <a:pt x="6275" y="6013"/>
                  </a:cubicBezTo>
                  <a:cubicBezTo>
                    <a:pt x="6251" y="6132"/>
                    <a:pt x="6204" y="6263"/>
                    <a:pt x="6168" y="6346"/>
                  </a:cubicBezTo>
                  <a:cubicBezTo>
                    <a:pt x="6036" y="6322"/>
                    <a:pt x="5841" y="6285"/>
                    <a:pt x="5618" y="6285"/>
                  </a:cubicBezTo>
                  <a:cubicBezTo>
                    <a:pt x="5520" y="6285"/>
                    <a:pt x="5416" y="6292"/>
                    <a:pt x="5311" y="6311"/>
                  </a:cubicBezTo>
                  <a:cubicBezTo>
                    <a:pt x="5275" y="6311"/>
                    <a:pt x="4739" y="6430"/>
                    <a:pt x="4370" y="6787"/>
                  </a:cubicBezTo>
                  <a:cubicBezTo>
                    <a:pt x="4287" y="6870"/>
                    <a:pt x="4180" y="6930"/>
                    <a:pt x="4061" y="6966"/>
                  </a:cubicBezTo>
                  <a:cubicBezTo>
                    <a:pt x="3989" y="6977"/>
                    <a:pt x="3894" y="6989"/>
                    <a:pt x="3822" y="6989"/>
                  </a:cubicBezTo>
                  <a:cubicBezTo>
                    <a:pt x="3751" y="6989"/>
                    <a:pt x="3656" y="6977"/>
                    <a:pt x="3584" y="6966"/>
                  </a:cubicBezTo>
                  <a:cubicBezTo>
                    <a:pt x="3477" y="6930"/>
                    <a:pt x="3358" y="6870"/>
                    <a:pt x="3275" y="6787"/>
                  </a:cubicBezTo>
                  <a:cubicBezTo>
                    <a:pt x="2918" y="6430"/>
                    <a:pt x="2370" y="6323"/>
                    <a:pt x="2334" y="6311"/>
                  </a:cubicBezTo>
                  <a:cubicBezTo>
                    <a:pt x="2236" y="6292"/>
                    <a:pt x="2135" y="6285"/>
                    <a:pt x="2038" y="6285"/>
                  </a:cubicBezTo>
                  <a:cubicBezTo>
                    <a:pt x="1817" y="6285"/>
                    <a:pt x="1613" y="6322"/>
                    <a:pt x="1489" y="6346"/>
                  </a:cubicBezTo>
                  <a:cubicBezTo>
                    <a:pt x="1453" y="6263"/>
                    <a:pt x="1417" y="6132"/>
                    <a:pt x="1382" y="6013"/>
                  </a:cubicBezTo>
                  <a:cubicBezTo>
                    <a:pt x="1370" y="5930"/>
                    <a:pt x="1298" y="5870"/>
                    <a:pt x="1203" y="5870"/>
                  </a:cubicBezTo>
                  <a:cubicBezTo>
                    <a:pt x="786" y="5870"/>
                    <a:pt x="596" y="5751"/>
                    <a:pt x="489" y="5656"/>
                  </a:cubicBezTo>
                  <a:cubicBezTo>
                    <a:pt x="1429" y="5358"/>
                    <a:pt x="1834" y="4680"/>
                    <a:pt x="1977" y="4287"/>
                  </a:cubicBezTo>
                  <a:cubicBezTo>
                    <a:pt x="2084" y="4013"/>
                    <a:pt x="1977" y="3703"/>
                    <a:pt x="1715" y="3584"/>
                  </a:cubicBezTo>
                  <a:lnTo>
                    <a:pt x="1215" y="3346"/>
                  </a:lnTo>
                  <a:cubicBezTo>
                    <a:pt x="1179" y="3310"/>
                    <a:pt x="1155" y="3287"/>
                    <a:pt x="1144" y="3251"/>
                  </a:cubicBezTo>
                  <a:cubicBezTo>
                    <a:pt x="1144" y="3227"/>
                    <a:pt x="1132" y="3191"/>
                    <a:pt x="1155" y="3144"/>
                  </a:cubicBezTo>
                  <a:cubicBezTo>
                    <a:pt x="1181" y="3118"/>
                    <a:pt x="1218" y="3093"/>
                    <a:pt x="1259" y="3093"/>
                  </a:cubicBezTo>
                  <a:cubicBezTo>
                    <a:pt x="1275" y="3093"/>
                    <a:pt x="1293" y="3097"/>
                    <a:pt x="1310" y="3108"/>
                  </a:cubicBezTo>
                  <a:lnTo>
                    <a:pt x="1894" y="3275"/>
                  </a:lnTo>
                  <a:cubicBezTo>
                    <a:pt x="1908" y="3277"/>
                    <a:pt x="1923" y="3279"/>
                    <a:pt x="1938" y="3279"/>
                  </a:cubicBezTo>
                  <a:cubicBezTo>
                    <a:pt x="1994" y="3279"/>
                    <a:pt x="2046" y="3257"/>
                    <a:pt x="2084" y="3191"/>
                  </a:cubicBezTo>
                  <a:cubicBezTo>
                    <a:pt x="2096" y="3167"/>
                    <a:pt x="2108" y="3120"/>
                    <a:pt x="2108" y="3096"/>
                  </a:cubicBezTo>
                  <a:lnTo>
                    <a:pt x="2108" y="1917"/>
                  </a:lnTo>
                  <a:cubicBezTo>
                    <a:pt x="2191" y="596"/>
                    <a:pt x="3299" y="381"/>
                    <a:pt x="3799" y="346"/>
                  </a:cubicBezTo>
                  <a:cubicBezTo>
                    <a:pt x="4227" y="381"/>
                    <a:pt x="5132" y="548"/>
                    <a:pt x="5406" y="1465"/>
                  </a:cubicBezTo>
                  <a:cubicBezTo>
                    <a:pt x="5418" y="1548"/>
                    <a:pt x="5489" y="1608"/>
                    <a:pt x="5561" y="1608"/>
                  </a:cubicBezTo>
                  <a:cubicBezTo>
                    <a:pt x="5680" y="1608"/>
                    <a:pt x="5775" y="1489"/>
                    <a:pt x="5727" y="1382"/>
                  </a:cubicBezTo>
                  <a:cubicBezTo>
                    <a:pt x="5406" y="191"/>
                    <a:pt x="4192" y="24"/>
                    <a:pt x="379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80" name="Google Shape;780;p47"/>
          <p:cNvSpPr txBox="1"/>
          <p:nvPr/>
        </p:nvSpPr>
        <p:spPr>
          <a:xfrm>
            <a:off x="5615200" y="4299210"/>
            <a:ext cx="1551300" cy="4539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a:latin typeface="Barlow ExtraLight"/>
                <a:ea typeface="Barlow ExtraLight"/>
                <a:cs typeface="Barlow ExtraLight"/>
                <a:sym typeface="Barlow ExtraLight"/>
              </a:rPr>
              <a:t>Venus</a:t>
            </a:r>
            <a:endParaRPr>
              <a:latin typeface="Barlow ExtraLight"/>
              <a:ea typeface="Barlow ExtraLight"/>
              <a:cs typeface="Barlow ExtraLight"/>
              <a:sym typeface="Barlow ExtraLight"/>
            </a:endParaRPr>
          </a:p>
        </p:txBody>
      </p:sp>
      <p:sp>
        <p:nvSpPr>
          <p:cNvPr id="781" name="Google Shape;781;p47"/>
          <p:cNvSpPr txBox="1"/>
          <p:nvPr/>
        </p:nvSpPr>
        <p:spPr>
          <a:xfrm>
            <a:off x="4585342" y="3538593"/>
            <a:ext cx="806100" cy="416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a:solidFill>
                  <a:schemeClr val="accent4"/>
                </a:solidFill>
                <a:latin typeface="Work Sans ExtraBold"/>
                <a:ea typeface="Work Sans ExtraBold"/>
                <a:cs typeface="Work Sans ExtraBold"/>
                <a:sym typeface="Work Sans ExtraBold"/>
              </a:rPr>
              <a:t>70%</a:t>
            </a:r>
            <a:endParaRPr sz="1800">
              <a:solidFill>
                <a:schemeClr val="accent4"/>
              </a:solidFill>
              <a:latin typeface="Work Sans ExtraBold"/>
              <a:ea typeface="Work Sans ExtraBold"/>
              <a:cs typeface="Work Sans ExtraBold"/>
              <a:sym typeface="Work Sans ExtraBold"/>
            </a:endParaRPr>
          </a:p>
        </p:txBody>
      </p:sp>
      <p:sp>
        <p:nvSpPr>
          <p:cNvPr id="782" name="Google Shape;782;p47"/>
          <p:cNvSpPr txBox="1"/>
          <p:nvPr/>
        </p:nvSpPr>
        <p:spPr>
          <a:xfrm>
            <a:off x="5996983" y="3538593"/>
            <a:ext cx="806100" cy="416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a:solidFill>
                  <a:schemeClr val="accent4"/>
                </a:solidFill>
                <a:latin typeface="Work Sans ExtraBold"/>
                <a:ea typeface="Work Sans ExtraBold"/>
                <a:cs typeface="Work Sans ExtraBold"/>
                <a:sym typeface="Work Sans ExtraBold"/>
              </a:rPr>
              <a:t>90%</a:t>
            </a:r>
            <a:endParaRPr sz="1800">
              <a:solidFill>
                <a:schemeClr val="accent4"/>
              </a:solidFill>
              <a:latin typeface="Work Sans ExtraBold"/>
              <a:ea typeface="Work Sans ExtraBold"/>
              <a:cs typeface="Work Sans ExtraBold"/>
              <a:sym typeface="Work Sans ExtraBold"/>
            </a:endParaRPr>
          </a:p>
        </p:txBody>
      </p:sp>
      <p:sp>
        <p:nvSpPr>
          <p:cNvPr id="783" name="Google Shape;783;p47"/>
          <p:cNvSpPr txBox="1"/>
          <p:nvPr/>
        </p:nvSpPr>
        <p:spPr>
          <a:xfrm>
            <a:off x="7329624" y="3537058"/>
            <a:ext cx="806100" cy="4161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en" sz="1800">
                <a:solidFill>
                  <a:schemeClr val="accent4"/>
                </a:solidFill>
                <a:latin typeface="Work Sans ExtraBold"/>
                <a:ea typeface="Work Sans ExtraBold"/>
                <a:cs typeface="Work Sans ExtraBold"/>
                <a:sym typeface="Work Sans ExtraBold"/>
              </a:rPr>
              <a:t>30%</a:t>
            </a:r>
            <a:endParaRPr sz="1800">
              <a:solidFill>
                <a:schemeClr val="accent4"/>
              </a:solidFill>
              <a:latin typeface="Work Sans ExtraBold"/>
              <a:ea typeface="Work Sans ExtraBold"/>
              <a:cs typeface="Work Sans ExtraBold"/>
              <a:sym typeface="Work Sans ExtraBold"/>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787"/>
        <p:cNvGrpSpPr/>
        <p:nvPr/>
      </p:nvGrpSpPr>
      <p:grpSpPr>
        <a:xfrm>
          <a:off x="0" y="0"/>
          <a:ext cx="0" cy="0"/>
          <a:chOff x="0" y="0"/>
          <a:chExt cx="0" cy="0"/>
        </a:xfrm>
      </p:grpSpPr>
      <p:sp>
        <p:nvSpPr>
          <p:cNvPr id="788" name="Google Shape;788;p48"/>
          <p:cNvSpPr txBox="1">
            <a:spLocks noGrp="1"/>
          </p:cNvSpPr>
          <p:nvPr>
            <p:ph type="ctrTitle"/>
          </p:nvPr>
        </p:nvSpPr>
        <p:spPr>
          <a:xfrm>
            <a:off x="604672" y="341610"/>
            <a:ext cx="2661900" cy="946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Competitors</a:t>
            </a:r>
            <a:endParaRPr>
              <a:solidFill>
                <a:srgbClr val="073763"/>
              </a:solidFill>
            </a:endParaRPr>
          </a:p>
        </p:txBody>
      </p:sp>
      <p:grpSp>
        <p:nvGrpSpPr>
          <p:cNvPr id="789" name="Google Shape;789;p48"/>
          <p:cNvGrpSpPr/>
          <p:nvPr/>
        </p:nvGrpSpPr>
        <p:grpSpPr>
          <a:xfrm rot="10800000" flipH="1">
            <a:off x="2407928" y="1415331"/>
            <a:ext cx="4161983" cy="2796919"/>
            <a:chOff x="5648071" y="3159475"/>
            <a:chExt cx="2546490" cy="1711282"/>
          </a:xfrm>
        </p:grpSpPr>
        <p:cxnSp>
          <p:nvCxnSpPr>
            <p:cNvPr id="790" name="Google Shape;790;p48"/>
            <p:cNvCxnSpPr/>
            <p:nvPr/>
          </p:nvCxnSpPr>
          <p:spPr>
            <a:xfrm rot="10800000">
              <a:off x="5648071" y="3159475"/>
              <a:ext cx="700500" cy="0"/>
            </a:xfrm>
            <a:prstGeom prst="straightConnector1">
              <a:avLst/>
            </a:prstGeom>
            <a:noFill/>
            <a:ln w="19050" cap="flat" cmpd="sng">
              <a:solidFill>
                <a:schemeClr val="accent4"/>
              </a:solidFill>
              <a:prstDash val="solid"/>
              <a:round/>
              <a:headEnd type="none" w="med" len="med"/>
              <a:tailEnd type="triangle" w="med" len="med"/>
            </a:ln>
          </p:spPr>
        </p:cxnSp>
        <p:cxnSp>
          <p:nvCxnSpPr>
            <p:cNvPr id="791" name="Google Shape;791;p48"/>
            <p:cNvCxnSpPr/>
            <p:nvPr/>
          </p:nvCxnSpPr>
          <p:spPr>
            <a:xfrm rot="10800000">
              <a:off x="7694761" y="3735491"/>
              <a:ext cx="499800" cy="0"/>
            </a:xfrm>
            <a:prstGeom prst="straightConnector1">
              <a:avLst/>
            </a:prstGeom>
            <a:noFill/>
            <a:ln w="19050" cap="flat" cmpd="sng">
              <a:solidFill>
                <a:schemeClr val="accent4"/>
              </a:solidFill>
              <a:prstDash val="solid"/>
              <a:round/>
              <a:headEnd type="triangle" w="med" len="med"/>
              <a:tailEnd type="none" w="med" len="med"/>
            </a:ln>
          </p:spPr>
        </p:cxnSp>
        <p:cxnSp>
          <p:nvCxnSpPr>
            <p:cNvPr id="792" name="Google Shape;792;p48"/>
            <p:cNvCxnSpPr/>
            <p:nvPr/>
          </p:nvCxnSpPr>
          <p:spPr>
            <a:xfrm rot="10800000">
              <a:off x="6179541" y="4306073"/>
              <a:ext cx="518700" cy="0"/>
            </a:xfrm>
            <a:prstGeom prst="straightConnector1">
              <a:avLst/>
            </a:prstGeom>
            <a:noFill/>
            <a:ln w="19050" cap="flat" cmpd="sng">
              <a:solidFill>
                <a:schemeClr val="accent4"/>
              </a:solidFill>
              <a:prstDash val="solid"/>
              <a:round/>
              <a:headEnd type="none" w="med" len="med"/>
              <a:tailEnd type="triangle" w="med" len="med"/>
            </a:ln>
          </p:spPr>
        </p:cxnSp>
        <p:cxnSp>
          <p:nvCxnSpPr>
            <p:cNvPr id="793" name="Google Shape;793;p48"/>
            <p:cNvCxnSpPr/>
            <p:nvPr/>
          </p:nvCxnSpPr>
          <p:spPr>
            <a:xfrm rot="10800000">
              <a:off x="7146840" y="4870757"/>
              <a:ext cx="393600" cy="0"/>
            </a:xfrm>
            <a:prstGeom prst="straightConnector1">
              <a:avLst/>
            </a:prstGeom>
            <a:noFill/>
            <a:ln w="19050" cap="flat" cmpd="sng">
              <a:solidFill>
                <a:schemeClr val="accent4"/>
              </a:solidFill>
              <a:prstDash val="solid"/>
              <a:round/>
              <a:headEnd type="triangle" w="med" len="med"/>
              <a:tailEnd type="none" w="med" len="med"/>
            </a:ln>
          </p:spPr>
        </p:cxnSp>
      </p:grpSp>
      <p:pic>
        <p:nvPicPr>
          <p:cNvPr id="794" name="Google Shape;794;p48"/>
          <p:cNvPicPr preferRelativeResize="0"/>
          <p:nvPr/>
        </p:nvPicPr>
        <p:blipFill rotWithShape="1">
          <a:blip r:embed="rId3">
            <a:alphaModFix/>
          </a:blip>
          <a:srcRect l="10198" r="25904"/>
          <a:stretch/>
        </p:blipFill>
        <p:spPr>
          <a:xfrm>
            <a:off x="2648775" y="1004825"/>
            <a:ext cx="4087200" cy="3598800"/>
          </a:xfrm>
          <a:prstGeom prst="triangle">
            <a:avLst>
              <a:gd name="adj" fmla="val 50000"/>
            </a:avLst>
          </a:prstGeom>
          <a:noFill/>
          <a:ln>
            <a:noFill/>
          </a:ln>
        </p:spPr>
      </p:pic>
      <p:sp>
        <p:nvSpPr>
          <p:cNvPr id="795" name="Google Shape;795;p48"/>
          <p:cNvSpPr txBox="1">
            <a:spLocks noGrp="1"/>
          </p:cNvSpPr>
          <p:nvPr>
            <p:ph type="subTitle" idx="4294967295"/>
          </p:nvPr>
        </p:nvSpPr>
        <p:spPr>
          <a:xfrm flipH="1">
            <a:off x="726735" y="3996651"/>
            <a:ext cx="1562400" cy="6219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 sz="1100"/>
              <a:t>Despite being red, Mars is a cold place, not hot</a:t>
            </a:r>
            <a:endParaRPr sz="1100"/>
          </a:p>
          <a:p>
            <a:pPr marL="0" lvl="0" indent="0" algn="r" rtl="0">
              <a:spcBef>
                <a:spcPts val="1600"/>
              </a:spcBef>
              <a:spcAft>
                <a:spcPts val="1600"/>
              </a:spcAft>
              <a:buNone/>
            </a:pPr>
            <a:endParaRPr sz="1100"/>
          </a:p>
        </p:txBody>
      </p:sp>
      <p:sp>
        <p:nvSpPr>
          <p:cNvPr id="796" name="Google Shape;796;p48"/>
          <p:cNvSpPr txBox="1">
            <a:spLocks noGrp="1"/>
          </p:cNvSpPr>
          <p:nvPr>
            <p:ph type="ctrTitle" idx="4294967295"/>
          </p:nvPr>
        </p:nvSpPr>
        <p:spPr>
          <a:xfrm flipH="1">
            <a:off x="948428" y="3688058"/>
            <a:ext cx="1340700" cy="3849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 sz="1600" b="1">
                <a:latin typeface="Work Sans"/>
                <a:ea typeface="Work Sans"/>
                <a:cs typeface="Work Sans"/>
                <a:sym typeface="Work Sans"/>
              </a:rPr>
              <a:t>Mars</a:t>
            </a:r>
            <a:endParaRPr sz="1600" b="1">
              <a:latin typeface="Work Sans"/>
              <a:ea typeface="Work Sans"/>
              <a:cs typeface="Work Sans"/>
              <a:sym typeface="Work Sans"/>
            </a:endParaRPr>
          </a:p>
        </p:txBody>
      </p:sp>
      <p:sp>
        <p:nvSpPr>
          <p:cNvPr id="797" name="Google Shape;797;p48"/>
          <p:cNvSpPr txBox="1">
            <a:spLocks noGrp="1"/>
          </p:cNvSpPr>
          <p:nvPr>
            <p:ph type="subTitle" idx="4294967295"/>
          </p:nvPr>
        </p:nvSpPr>
        <p:spPr>
          <a:xfrm flipH="1">
            <a:off x="6692723" y="3107829"/>
            <a:ext cx="1818000" cy="6219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sz="1100">
                <a:solidFill>
                  <a:schemeClr val="dk1"/>
                </a:solidFill>
              </a:rPr>
              <a:t>Jupiter is a gas giant and the biggest planet in our Solar System</a:t>
            </a:r>
            <a:endParaRPr sz="1100"/>
          </a:p>
        </p:txBody>
      </p:sp>
      <p:sp>
        <p:nvSpPr>
          <p:cNvPr id="798" name="Google Shape;798;p48"/>
          <p:cNvSpPr txBox="1">
            <a:spLocks noGrp="1"/>
          </p:cNvSpPr>
          <p:nvPr>
            <p:ph type="subTitle" idx="4294967295"/>
          </p:nvPr>
        </p:nvSpPr>
        <p:spPr>
          <a:xfrm flipH="1">
            <a:off x="1300001" y="2183647"/>
            <a:ext cx="1818000" cy="621900"/>
          </a:xfrm>
          <a:prstGeom prst="rect">
            <a:avLst/>
          </a:prstGeom>
        </p:spPr>
        <p:txBody>
          <a:bodyPr spcFirstLastPara="1" wrap="square" lIns="91425" tIns="91425" rIns="91425" bIns="91425" anchor="t" anchorCtr="0">
            <a:noAutofit/>
          </a:bodyPr>
          <a:lstStyle/>
          <a:p>
            <a:pPr marL="0" lvl="0" indent="0" algn="r" rtl="0">
              <a:spcBef>
                <a:spcPts val="0"/>
              </a:spcBef>
              <a:spcAft>
                <a:spcPts val="1600"/>
              </a:spcAft>
              <a:buNone/>
            </a:pPr>
            <a:r>
              <a:rPr lang="en" sz="1100"/>
              <a:t>Venus has a beautiful name and is the second planet from the Sun</a:t>
            </a:r>
            <a:endParaRPr sz="1100"/>
          </a:p>
        </p:txBody>
      </p:sp>
      <p:sp>
        <p:nvSpPr>
          <p:cNvPr id="799" name="Google Shape;799;p48"/>
          <p:cNvSpPr txBox="1">
            <a:spLocks noGrp="1"/>
          </p:cNvSpPr>
          <p:nvPr>
            <p:ph type="ctrTitle" idx="4294967295"/>
          </p:nvPr>
        </p:nvSpPr>
        <p:spPr>
          <a:xfrm flipH="1">
            <a:off x="6692723" y="2799229"/>
            <a:ext cx="1297500" cy="384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600" b="1">
                <a:latin typeface="Work Sans"/>
                <a:ea typeface="Work Sans"/>
                <a:cs typeface="Work Sans"/>
                <a:sym typeface="Work Sans"/>
              </a:rPr>
              <a:t>Jupiter</a:t>
            </a:r>
            <a:endParaRPr sz="1600" b="1">
              <a:solidFill>
                <a:srgbClr val="FFFFFF"/>
              </a:solidFill>
              <a:latin typeface="Work Sans"/>
              <a:ea typeface="Work Sans"/>
              <a:cs typeface="Work Sans"/>
              <a:sym typeface="Work Sans"/>
            </a:endParaRPr>
          </a:p>
        </p:txBody>
      </p:sp>
      <p:sp>
        <p:nvSpPr>
          <p:cNvPr id="800" name="Google Shape;800;p48"/>
          <p:cNvSpPr txBox="1">
            <a:spLocks noGrp="1"/>
          </p:cNvSpPr>
          <p:nvPr>
            <p:ph type="ctrTitle" idx="4294967295"/>
          </p:nvPr>
        </p:nvSpPr>
        <p:spPr>
          <a:xfrm flipH="1">
            <a:off x="1970201" y="1875047"/>
            <a:ext cx="1147800" cy="3849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 sz="1600" b="1">
                <a:latin typeface="Work Sans"/>
                <a:ea typeface="Work Sans"/>
                <a:cs typeface="Work Sans"/>
                <a:sym typeface="Work Sans"/>
              </a:rPr>
              <a:t>Venus</a:t>
            </a:r>
            <a:endParaRPr sz="1600" b="1">
              <a:solidFill>
                <a:srgbClr val="FFFFFF"/>
              </a:solidFill>
              <a:latin typeface="Work Sans"/>
              <a:ea typeface="Work Sans"/>
              <a:cs typeface="Work Sans"/>
              <a:sym typeface="Work Sans"/>
            </a:endParaRPr>
          </a:p>
        </p:txBody>
      </p:sp>
      <p:sp>
        <p:nvSpPr>
          <p:cNvPr id="801" name="Google Shape;801;p48"/>
          <p:cNvSpPr txBox="1">
            <a:spLocks noGrp="1"/>
          </p:cNvSpPr>
          <p:nvPr>
            <p:ph type="subTitle" idx="4294967295"/>
          </p:nvPr>
        </p:nvSpPr>
        <p:spPr>
          <a:xfrm flipH="1">
            <a:off x="5635180" y="1271930"/>
            <a:ext cx="1818000" cy="621900"/>
          </a:xfrm>
          <a:prstGeom prst="rect">
            <a:avLst/>
          </a:prstGeom>
        </p:spPr>
        <p:txBody>
          <a:bodyPr spcFirstLastPara="1" wrap="square" lIns="91425" tIns="91425" rIns="91425" bIns="91425" anchor="t" anchorCtr="0">
            <a:noAutofit/>
          </a:bodyPr>
          <a:lstStyle/>
          <a:p>
            <a:pPr marL="0" lvl="0" indent="0" algn="l" rtl="0">
              <a:spcBef>
                <a:spcPts val="0"/>
              </a:spcBef>
              <a:spcAft>
                <a:spcPts val="1600"/>
              </a:spcAft>
              <a:buNone/>
            </a:pPr>
            <a:r>
              <a:rPr lang="en" sz="1100"/>
              <a:t>Saturn is a gas giant, composed mostly of hydrogen and helium</a:t>
            </a:r>
            <a:endParaRPr sz="1100"/>
          </a:p>
        </p:txBody>
      </p:sp>
      <p:sp>
        <p:nvSpPr>
          <p:cNvPr id="802" name="Google Shape;802;p48"/>
          <p:cNvSpPr txBox="1">
            <a:spLocks noGrp="1"/>
          </p:cNvSpPr>
          <p:nvPr>
            <p:ph type="ctrTitle" idx="4294967295"/>
          </p:nvPr>
        </p:nvSpPr>
        <p:spPr>
          <a:xfrm flipH="1">
            <a:off x="5635180" y="963324"/>
            <a:ext cx="1297500" cy="384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600" b="1">
                <a:latin typeface="Work Sans"/>
                <a:ea typeface="Work Sans"/>
                <a:cs typeface="Work Sans"/>
                <a:sym typeface="Work Sans"/>
              </a:rPr>
              <a:t>Mercury</a:t>
            </a:r>
            <a:endParaRPr sz="1600" b="1">
              <a:solidFill>
                <a:srgbClr val="FFFFFF"/>
              </a:solidFill>
              <a:latin typeface="Work Sans"/>
              <a:ea typeface="Work Sans"/>
              <a:cs typeface="Work Sans"/>
              <a:sym typeface="Work San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60"/>
        <p:cNvGrpSpPr/>
        <p:nvPr/>
      </p:nvGrpSpPr>
      <p:grpSpPr>
        <a:xfrm>
          <a:off x="0" y="0"/>
          <a:ext cx="0" cy="0"/>
          <a:chOff x="0" y="0"/>
          <a:chExt cx="0" cy="0"/>
        </a:xfrm>
      </p:grpSpPr>
      <p:sp>
        <p:nvSpPr>
          <p:cNvPr id="161" name="Google Shape;161;p28"/>
          <p:cNvSpPr txBox="1">
            <a:spLocks noGrp="1"/>
          </p:cNvSpPr>
          <p:nvPr>
            <p:ph type="ctrTitle"/>
          </p:nvPr>
        </p:nvSpPr>
        <p:spPr>
          <a:xfrm>
            <a:off x="604672" y="341610"/>
            <a:ext cx="2661900" cy="946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Introduction</a:t>
            </a:r>
            <a:endParaRPr/>
          </a:p>
        </p:txBody>
      </p:sp>
      <p:pic>
        <p:nvPicPr>
          <p:cNvPr id="162" name="Google Shape;162;p28"/>
          <p:cNvPicPr preferRelativeResize="0"/>
          <p:nvPr/>
        </p:nvPicPr>
        <p:blipFill rotWithShape="1">
          <a:blip r:embed="rId3">
            <a:alphaModFix/>
          </a:blip>
          <a:srcRect l="9275" r="23216"/>
          <a:stretch/>
        </p:blipFill>
        <p:spPr>
          <a:xfrm>
            <a:off x="1" y="1007025"/>
            <a:ext cx="4316477" cy="3596476"/>
          </a:xfrm>
          <a:prstGeom prst="rect">
            <a:avLst/>
          </a:prstGeom>
          <a:noFill/>
          <a:ln>
            <a:noFill/>
          </a:ln>
        </p:spPr>
      </p:pic>
      <p:sp>
        <p:nvSpPr>
          <p:cNvPr id="163" name="Google Shape;163;p28"/>
          <p:cNvSpPr txBox="1">
            <a:spLocks noGrp="1"/>
          </p:cNvSpPr>
          <p:nvPr>
            <p:ph type="subTitle" idx="1"/>
          </p:nvPr>
        </p:nvSpPr>
        <p:spPr>
          <a:xfrm flipH="1">
            <a:off x="5097072" y="2421600"/>
            <a:ext cx="2631000" cy="11700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a:t>Mercury is the closest planet to the Sun and the smallest one in the Solar System—it’s only a bit larger than our Moon. The planet’s name has nothing to do with the liquid metal, since it was named after the Roman messenger god, Mercury</a:t>
            </a:r>
            <a:endParaRPr/>
          </a:p>
        </p:txBody>
      </p:sp>
      <p:sp>
        <p:nvSpPr>
          <p:cNvPr id="164" name="Google Shape;164;p28"/>
          <p:cNvSpPr txBox="1">
            <a:spLocks noGrp="1"/>
          </p:cNvSpPr>
          <p:nvPr>
            <p:ph type="subTitle" idx="2"/>
          </p:nvPr>
        </p:nvSpPr>
        <p:spPr>
          <a:xfrm flipH="1">
            <a:off x="5097075" y="1634250"/>
            <a:ext cx="2631000" cy="758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Mercury</a:t>
            </a: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Shape 168"/>
        <p:cNvGrpSpPr/>
        <p:nvPr/>
      </p:nvGrpSpPr>
      <p:grpSpPr>
        <a:xfrm>
          <a:off x="0" y="0"/>
          <a:ext cx="0" cy="0"/>
          <a:chOff x="0" y="0"/>
          <a:chExt cx="0" cy="0"/>
        </a:xfrm>
      </p:grpSpPr>
      <p:pic>
        <p:nvPicPr>
          <p:cNvPr id="169" name="Google Shape;169;p29"/>
          <p:cNvPicPr preferRelativeResize="0"/>
          <p:nvPr/>
        </p:nvPicPr>
        <p:blipFill rotWithShape="1">
          <a:blip r:embed="rId3">
            <a:alphaModFix/>
          </a:blip>
          <a:srcRect l="7902" t="6266" r="18384" b="6213"/>
          <a:stretch/>
        </p:blipFill>
        <p:spPr>
          <a:xfrm>
            <a:off x="4085200" y="540000"/>
            <a:ext cx="5058802" cy="4063499"/>
          </a:xfrm>
          <a:prstGeom prst="rect">
            <a:avLst/>
          </a:prstGeom>
          <a:noFill/>
          <a:ln>
            <a:noFill/>
          </a:ln>
        </p:spPr>
      </p:pic>
      <p:sp>
        <p:nvSpPr>
          <p:cNvPr id="170" name="Google Shape;170;p29"/>
          <p:cNvSpPr txBox="1">
            <a:spLocks noGrp="1"/>
          </p:cNvSpPr>
          <p:nvPr>
            <p:ph type="ctrTitle"/>
          </p:nvPr>
        </p:nvSpPr>
        <p:spPr>
          <a:xfrm>
            <a:off x="604672" y="341610"/>
            <a:ext cx="2661900" cy="946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Our Company</a:t>
            </a:r>
            <a:endParaRPr/>
          </a:p>
        </p:txBody>
      </p:sp>
      <p:sp>
        <p:nvSpPr>
          <p:cNvPr id="171" name="Google Shape;171;p29"/>
          <p:cNvSpPr txBox="1">
            <a:spLocks noGrp="1"/>
          </p:cNvSpPr>
          <p:nvPr>
            <p:ph type="subTitle" idx="1"/>
          </p:nvPr>
        </p:nvSpPr>
        <p:spPr>
          <a:xfrm>
            <a:off x="604675" y="1674350"/>
            <a:ext cx="2884800" cy="1784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Mercury is the closest planet to the Sun and the smallest one in the Solar System—it’s only a bit larger than our Moon. The planet’s name has nothing to do with the liquid metal, since it was named after the Roman messenger god, Mercury</a:t>
            </a:r>
            <a:endParaRPr/>
          </a:p>
        </p:txBody>
      </p:sp>
      <p:grpSp>
        <p:nvGrpSpPr>
          <p:cNvPr id="172" name="Google Shape;172;p29"/>
          <p:cNvGrpSpPr/>
          <p:nvPr/>
        </p:nvGrpSpPr>
        <p:grpSpPr>
          <a:xfrm>
            <a:off x="719923" y="3436330"/>
            <a:ext cx="1108583" cy="938303"/>
            <a:chOff x="1652875" y="1806037"/>
            <a:chExt cx="4311875" cy="3649563"/>
          </a:xfrm>
        </p:grpSpPr>
        <p:sp>
          <p:nvSpPr>
            <p:cNvPr id="173" name="Google Shape;173;p29"/>
            <p:cNvSpPr/>
            <p:nvPr/>
          </p:nvSpPr>
          <p:spPr>
            <a:xfrm>
              <a:off x="1652875" y="4325225"/>
              <a:ext cx="190375" cy="616750"/>
            </a:xfrm>
            <a:custGeom>
              <a:avLst/>
              <a:gdLst/>
              <a:ahLst/>
              <a:cxnLst/>
              <a:rect l="l" t="t" r="r" b="b"/>
              <a:pathLst>
                <a:path w="7615" h="24670" extrusionOk="0">
                  <a:moveTo>
                    <a:pt x="0" y="0"/>
                  </a:moveTo>
                  <a:lnTo>
                    <a:pt x="0" y="24670"/>
                  </a:lnTo>
                  <a:lnTo>
                    <a:pt x="7614" y="24670"/>
                  </a:lnTo>
                  <a:lnTo>
                    <a:pt x="7614"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174;p29"/>
            <p:cNvSpPr/>
            <p:nvPr/>
          </p:nvSpPr>
          <p:spPr>
            <a:xfrm>
              <a:off x="1991475" y="4465650"/>
              <a:ext cx="488675" cy="476325"/>
            </a:xfrm>
            <a:custGeom>
              <a:avLst/>
              <a:gdLst/>
              <a:ahLst/>
              <a:cxnLst/>
              <a:rect l="l" t="t" r="r" b="b"/>
              <a:pathLst>
                <a:path w="19547" h="19053" extrusionOk="0">
                  <a:moveTo>
                    <a:pt x="13193" y="1"/>
                  </a:moveTo>
                  <a:cubicBezTo>
                    <a:pt x="11874" y="1"/>
                    <a:pt x="10585" y="379"/>
                    <a:pt x="9465" y="1096"/>
                  </a:cubicBezTo>
                  <a:cubicBezTo>
                    <a:pt x="8327" y="1855"/>
                    <a:pt x="7473" y="2946"/>
                    <a:pt x="6998" y="4227"/>
                  </a:cubicBezTo>
                  <a:lnTo>
                    <a:pt x="6808" y="384"/>
                  </a:lnTo>
                  <a:lnTo>
                    <a:pt x="1" y="384"/>
                  </a:lnTo>
                  <a:lnTo>
                    <a:pt x="1" y="19053"/>
                  </a:lnTo>
                  <a:lnTo>
                    <a:pt x="7568" y="19053"/>
                  </a:lnTo>
                  <a:lnTo>
                    <a:pt x="7568" y="9232"/>
                  </a:lnTo>
                  <a:cubicBezTo>
                    <a:pt x="7568" y="8023"/>
                    <a:pt x="7781" y="7121"/>
                    <a:pt x="8232" y="6528"/>
                  </a:cubicBezTo>
                  <a:cubicBezTo>
                    <a:pt x="8644" y="5955"/>
                    <a:pt x="9323" y="5626"/>
                    <a:pt x="10032" y="5626"/>
                  </a:cubicBezTo>
                  <a:cubicBezTo>
                    <a:pt x="10056" y="5626"/>
                    <a:pt x="10081" y="5626"/>
                    <a:pt x="10106" y="5627"/>
                  </a:cubicBezTo>
                  <a:cubicBezTo>
                    <a:pt x="10131" y="5626"/>
                    <a:pt x="10156" y="5625"/>
                    <a:pt x="10180" y="5625"/>
                  </a:cubicBezTo>
                  <a:cubicBezTo>
                    <a:pt x="10699" y="5625"/>
                    <a:pt x="11188" y="5860"/>
                    <a:pt x="11505" y="6267"/>
                  </a:cubicBezTo>
                  <a:cubicBezTo>
                    <a:pt x="11837" y="6694"/>
                    <a:pt x="12003" y="7406"/>
                    <a:pt x="12003" y="8426"/>
                  </a:cubicBezTo>
                  <a:lnTo>
                    <a:pt x="12003" y="19053"/>
                  </a:lnTo>
                  <a:lnTo>
                    <a:pt x="19547" y="19053"/>
                  </a:lnTo>
                  <a:lnTo>
                    <a:pt x="19547" y="6433"/>
                  </a:lnTo>
                  <a:cubicBezTo>
                    <a:pt x="19547" y="4393"/>
                    <a:pt x="19001" y="2804"/>
                    <a:pt x="17934" y="1689"/>
                  </a:cubicBezTo>
                  <a:cubicBezTo>
                    <a:pt x="16842" y="551"/>
                    <a:pt x="15348" y="5"/>
                    <a:pt x="13427" y="5"/>
                  </a:cubicBezTo>
                  <a:cubicBezTo>
                    <a:pt x="13349" y="2"/>
                    <a:pt x="13271" y="1"/>
                    <a:pt x="13193"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175;p29"/>
            <p:cNvSpPr/>
            <p:nvPr/>
          </p:nvSpPr>
          <p:spPr>
            <a:xfrm>
              <a:off x="2924900" y="4325225"/>
              <a:ext cx="571700" cy="616750"/>
            </a:xfrm>
            <a:custGeom>
              <a:avLst/>
              <a:gdLst/>
              <a:ahLst/>
              <a:cxnLst/>
              <a:rect l="l" t="t" r="r" b="b"/>
              <a:pathLst>
                <a:path w="22868" h="24670" extrusionOk="0">
                  <a:moveTo>
                    <a:pt x="11481" y="5385"/>
                  </a:moveTo>
                  <a:cubicBezTo>
                    <a:pt x="13402" y="5385"/>
                    <a:pt x="14375" y="6120"/>
                    <a:pt x="14375" y="7591"/>
                  </a:cubicBezTo>
                  <a:cubicBezTo>
                    <a:pt x="14375" y="9061"/>
                    <a:pt x="13402" y="9797"/>
                    <a:pt x="11481" y="9797"/>
                  </a:cubicBezTo>
                  <a:lnTo>
                    <a:pt x="7330" y="9797"/>
                  </a:lnTo>
                  <a:lnTo>
                    <a:pt x="7330" y="5385"/>
                  </a:lnTo>
                  <a:close/>
                  <a:moveTo>
                    <a:pt x="12211" y="15062"/>
                  </a:moveTo>
                  <a:cubicBezTo>
                    <a:pt x="14073" y="15062"/>
                    <a:pt x="15015" y="15798"/>
                    <a:pt x="15015" y="17269"/>
                  </a:cubicBezTo>
                  <a:cubicBezTo>
                    <a:pt x="15015" y="18763"/>
                    <a:pt x="14043" y="19499"/>
                    <a:pt x="12122" y="19499"/>
                  </a:cubicBezTo>
                  <a:lnTo>
                    <a:pt x="7330" y="19499"/>
                  </a:lnTo>
                  <a:lnTo>
                    <a:pt x="7330" y="15063"/>
                  </a:lnTo>
                  <a:lnTo>
                    <a:pt x="12122" y="15063"/>
                  </a:lnTo>
                  <a:cubicBezTo>
                    <a:pt x="12152" y="15062"/>
                    <a:pt x="12181" y="15062"/>
                    <a:pt x="12211" y="15062"/>
                  </a:cubicBezTo>
                  <a:close/>
                  <a:moveTo>
                    <a:pt x="0" y="0"/>
                  </a:moveTo>
                  <a:lnTo>
                    <a:pt x="0" y="24670"/>
                  </a:lnTo>
                  <a:lnTo>
                    <a:pt x="13877" y="24670"/>
                  </a:lnTo>
                  <a:cubicBezTo>
                    <a:pt x="16842" y="24646"/>
                    <a:pt x="19072" y="24100"/>
                    <a:pt x="20566" y="22986"/>
                  </a:cubicBezTo>
                  <a:cubicBezTo>
                    <a:pt x="22061" y="21894"/>
                    <a:pt x="22796" y="20258"/>
                    <a:pt x="22796" y="18075"/>
                  </a:cubicBezTo>
                  <a:cubicBezTo>
                    <a:pt x="22867" y="16628"/>
                    <a:pt x="22321" y="15229"/>
                    <a:pt x="21325" y="14161"/>
                  </a:cubicBezTo>
                  <a:cubicBezTo>
                    <a:pt x="20329" y="13141"/>
                    <a:pt x="18835" y="12501"/>
                    <a:pt x="16866" y="12264"/>
                  </a:cubicBezTo>
                  <a:lnTo>
                    <a:pt x="16866" y="12216"/>
                  </a:lnTo>
                  <a:cubicBezTo>
                    <a:pt x="18621" y="11955"/>
                    <a:pt x="19926" y="11339"/>
                    <a:pt x="20827" y="10366"/>
                  </a:cubicBezTo>
                  <a:cubicBezTo>
                    <a:pt x="21752" y="9322"/>
                    <a:pt x="22227" y="7994"/>
                    <a:pt x="22179" y="6618"/>
                  </a:cubicBezTo>
                  <a:cubicBezTo>
                    <a:pt x="22179" y="2230"/>
                    <a:pt x="19143" y="24"/>
                    <a:pt x="13094"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p29"/>
            <p:cNvSpPr/>
            <p:nvPr/>
          </p:nvSpPr>
          <p:spPr>
            <a:xfrm>
              <a:off x="3607450" y="4282525"/>
              <a:ext cx="269850" cy="668350"/>
            </a:xfrm>
            <a:custGeom>
              <a:avLst/>
              <a:gdLst/>
              <a:ahLst/>
              <a:cxnLst/>
              <a:rect l="l" t="t" r="r" b="b"/>
              <a:pathLst>
                <a:path w="10794" h="26734" extrusionOk="0">
                  <a:moveTo>
                    <a:pt x="1" y="0"/>
                  </a:moveTo>
                  <a:lnTo>
                    <a:pt x="1" y="20519"/>
                  </a:lnTo>
                  <a:cubicBezTo>
                    <a:pt x="1" y="22725"/>
                    <a:pt x="475" y="24314"/>
                    <a:pt x="1400" y="25287"/>
                  </a:cubicBezTo>
                  <a:cubicBezTo>
                    <a:pt x="2349" y="26259"/>
                    <a:pt x="3915" y="26734"/>
                    <a:pt x="6073" y="26734"/>
                  </a:cubicBezTo>
                  <a:cubicBezTo>
                    <a:pt x="6880" y="26734"/>
                    <a:pt x="7710" y="26639"/>
                    <a:pt x="8493" y="26449"/>
                  </a:cubicBezTo>
                  <a:cubicBezTo>
                    <a:pt x="9157" y="26307"/>
                    <a:pt x="9798" y="26046"/>
                    <a:pt x="10367" y="25666"/>
                  </a:cubicBezTo>
                  <a:lnTo>
                    <a:pt x="10794" y="21373"/>
                  </a:lnTo>
                  <a:lnTo>
                    <a:pt x="10794" y="21373"/>
                  </a:lnTo>
                  <a:cubicBezTo>
                    <a:pt x="10272" y="21539"/>
                    <a:pt x="9726" y="21634"/>
                    <a:pt x="9181" y="21634"/>
                  </a:cubicBezTo>
                  <a:cubicBezTo>
                    <a:pt x="8588" y="21634"/>
                    <a:pt x="8161" y="21468"/>
                    <a:pt x="7900" y="21112"/>
                  </a:cubicBezTo>
                  <a:cubicBezTo>
                    <a:pt x="7663" y="20756"/>
                    <a:pt x="7544" y="20187"/>
                    <a:pt x="7544" y="19404"/>
                  </a:cubicBezTo>
                  <a:lnTo>
                    <a:pt x="7544" y="0"/>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29"/>
            <p:cNvSpPr/>
            <p:nvPr/>
          </p:nvSpPr>
          <p:spPr>
            <a:xfrm>
              <a:off x="3947250" y="4465750"/>
              <a:ext cx="507650" cy="485125"/>
            </a:xfrm>
            <a:custGeom>
              <a:avLst/>
              <a:gdLst/>
              <a:ahLst/>
              <a:cxnLst/>
              <a:rect l="l" t="t" r="r" b="b"/>
              <a:pathLst>
                <a:path w="20306" h="19405" extrusionOk="0">
                  <a:moveTo>
                    <a:pt x="10153" y="5172"/>
                  </a:moveTo>
                  <a:cubicBezTo>
                    <a:pt x="11102" y="5172"/>
                    <a:pt x="11743" y="5504"/>
                    <a:pt x="12146" y="6168"/>
                  </a:cubicBezTo>
                  <a:cubicBezTo>
                    <a:pt x="12549" y="6833"/>
                    <a:pt x="12739" y="8019"/>
                    <a:pt x="12739" y="9703"/>
                  </a:cubicBezTo>
                  <a:cubicBezTo>
                    <a:pt x="12739" y="11387"/>
                    <a:pt x="12549" y="12573"/>
                    <a:pt x="12146" y="13237"/>
                  </a:cubicBezTo>
                  <a:cubicBezTo>
                    <a:pt x="11766" y="13901"/>
                    <a:pt x="11102" y="14210"/>
                    <a:pt x="10153" y="14210"/>
                  </a:cubicBezTo>
                  <a:cubicBezTo>
                    <a:pt x="9228" y="14210"/>
                    <a:pt x="8540" y="13901"/>
                    <a:pt x="8161" y="13237"/>
                  </a:cubicBezTo>
                  <a:cubicBezTo>
                    <a:pt x="7758" y="12573"/>
                    <a:pt x="7568" y="11387"/>
                    <a:pt x="7568" y="9703"/>
                  </a:cubicBezTo>
                  <a:cubicBezTo>
                    <a:pt x="7568" y="7995"/>
                    <a:pt x="7758" y="6833"/>
                    <a:pt x="8161" y="6168"/>
                  </a:cubicBezTo>
                  <a:cubicBezTo>
                    <a:pt x="8540" y="5504"/>
                    <a:pt x="9205" y="5172"/>
                    <a:pt x="10153" y="5172"/>
                  </a:cubicBezTo>
                  <a:close/>
                  <a:moveTo>
                    <a:pt x="10284" y="0"/>
                  </a:moveTo>
                  <a:cubicBezTo>
                    <a:pt x="10240" y="0"/>
                    <a:pt x="10197" y="1"/>
                    <a:pt x="10153" y="1"/>
                  </a:cubicBezTo>
                  <a:cubicBezTo>
                    <a:pt x="6951" y="1"/>
                    <a:pt x="4437" y="855"/>
                    <a:pt x="2658" y="2539"/>
                  </a:cubicBezTo>
                  <a:cubicBezTo>
                    <a:pt x="879" y="4247"/>
                    <a:pt x="1" y="6643"/>
                    <a:pt x="1" y="9703"/>
                  </a:cubicBezTo>
                  <a:cubicBezTo>
                    <a:pt x="1" y="12763"/>
                    <a:pt x="879" y="15159"/>
                    <a:pt x="2658" y="16843"/>
                  </a:cubicBezTo>
                  <a:cubicBezTo>
                    <a:pt x="4437" y="18551"/>
                    <a:pt x="6951" y="19405"/>
                    <a:pt x="10153" y="19405"/>
                  </a:cubicBezTo>
                  <a:cubicBezTo>
                    <a:pt x="13379" y="19405"/>
                    <a:pt x="15870" y="18551"/>
                    <a:pt x="17649" y="16843"/>
                  </a:cubicBezTo>
                  <a:cubicBezTo>
                    <a:pt x="19428" y="15135"/>
                    <a:pt x="20306" y="12763"/>
                    <a:pt x="20306" y="9703"/>
                  </a:cubicBezTo>
                  <a:cubicBezTo>
                    <a:pt x="20306" y="6643"/>
                    <a:pt x="19428" y="4247"/>
                    <a:pt x="17649" y="2539"/>
                  </a:cubicBezTo>
                  <a:cubicBezTo>
                    <a:pt x="15894" y="854"/>
                    <a:pt x="13447" y="0"/>
                    <a:pt x="10284"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29"/>
            <p:cNvSpPr/>
            <p:nvPr/>
          </p:nvSpPr>
          <p:spPr>
            <a:xfrm>
              <a:off x="4553925" y="4465750"/>
              <a:ext cx="508250" cy="485125"/>
            </a:xfrm>
            <a:custGeom>
              <a:avLst/>
              <a:gdLst/>
              <a:ahLst/>
              <a:cxnLst/>
              <a:rect l="l" t="t" r="r" b="b"/>
              <a:pathLst>
                <a:path w="20330" h="19405" extrusionOk="0">
                  <a:moveTo>
                    <a:pt x="10153" y="5172"/>
                  </a:moveTo>
                  <a:cubicBezTo>
                    <a:pt x="11102" y="5172"/>
                    <a:pt x="11766" y="5504"/>
                    <a:pt x="12169" y="6168"/>
                  </a:cubicBezTo>
                  <a:cubicBezTo>
                    <a:pt x="12572" y="6833"/>
                    <a:pt x="12762" y="8019"/>
                    <a:pt x="12762" y="9703"/>
                  </a:cubicBezTo>
                  <a:cubicBezTo>
                    <a:pt x="12762" y="11387"/>
                    <a:pt x="12549" y="12573"/>
                    <a:pt x="12169" y="13237"/>
                  </a:cubicBezTo>
                  <a:cubicBezTo>
                    <a:pt x="11766" y="13901"/>
                    <a:pt x="11102" y="14210"/>
                    <a:pt x="10153" y="14210"/>
                  </a:cubicBezTo>
                  <a:cubicBezTo>
                    <a:pt x="9228" y="14210"/>
                    <a:pt x="8564" y="13901"/>
                    <a:pt x="8160" y="13237"/>
                  </a:cubicBezTo>
                  <a:cubicBezTo>
                    <a:pt x="7781" y="12573"/>
                    <a:pt x="7591" y="11387"/>
                    <a:pt x="7591" y="9703"/>
                  </a:cubicBezTo>
                  <a:cubicBezTo>
                    <a:pt x="7591" y="7995"/>
                    <a:pt x="7781" y="6833"/>
                    <a:pt x="8160" y="6168"/>
                  </a:cubicBezTo>
                  <a:cubicBezTo>
                    <a:pt x="8564" y="5504"/>
                    <a:pt x="9228" y="5172"/>
                    <a:pt x="10153" y="5172"/>
                  </a:cubicBezTo>
                  <a:close/>
                  <a:moveTo>
                    <a:pt x="10283" y="0"/>
                  </a:moveTo>
                  <a:cubicBezTo>
                    <a:pt x="10240" y="0"/>
                    <a:pt x="10196" y="1"/>
                    <a:pt x="10153" y="1"/>
                  </a:cubicBezTo>
                  <a:cubicBezTo>
                    <a:pt x="6950" y="1"/>
                    <a:pt x="4460" y="855"/>
                    <a:pt x="2681" y="2539"/>
                  </a:cubicBezTo>
                  <a:cubicBezTo>
                    <a:pt x="902" y="4247"/>
                    <a:pt x="0" y="6643"/>
                    <a:pt x="0" y="9703"/>
                  </a:cubicBezTo>
                  <a:cubicBezTo>
                    <a:pt x="0" y="12763"/>
                    <a:pt x="902" y="15159"/>
                    <a:pt x="2681" y="16843"/>
                  </a:cubicBezTo>
                  <a:cubicBezTo>
                    <a:pt x="4460" y="18551"/>
                    <a:pt x="6950" y="19405"/>
                    <a:pt x="10153" y="19405"/>
                  </a:cubicBezTo>
                  <a:cubicBezTo>
                    <a:pt x="13379" y="19405"/>
                    <a:pt x="15870" y="18551"/>
                    <a:pt x="17649" y="16843"/>
                  </a:cubicBezTo>
                  <a:cubicBezTo>
                    <a:pt x="19428" y="15135"/>
                    <a:pt x="20329" y="12763"/>
                    <a:pt x="20329" y="9703"/>
                  </a:cubicBezTo>
                  <a:cubicBezTo>
                    <a:pt x="20329" y="6643"/>
                    <a:pt x="19428" y="4247"/>
                    <a:pt x="17649" y="2539"/>
                  </a:cubicBezTo>
                  <a:cubicBezTo>
                    <a:pt x="15894" y="854"/>
                    <a:pt x="13446" y="0"/>
                    <a:pt x="10283"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29"/>
            <p:cNvSpPr/>
            <p:nvPr/>
          </p:nvSpPr>
          <p:spPr>
            <a:xfrm>
              <a:off x="5180750" y="4465025"/>
              <a:ext cx="784000" cy="476950"/>
            </a:xfrm>
            <a:custGeom>
              <a:avLst/>
              <a:gdLst/>
              <a:ahLst/>
              <a:cxnLst/>
              <a:rect l="l" t="t" r="r" b="b"/>
              <a:pathLst>
                <a:path w="31360" h="19078" extrusionOk="0">
                  <a:moveTo>
                    <a:pt x="13081" y="0"/>
                  </a:moveTo>
                  <a:cubicBezTo>
                    <a:pt x="10388" y="0"/>
                    <a:pt x="7938" y="1682"/>
                    <a:pt x="6974" y="4229"/>
                  </a:cubicBezTo>
                  <a:lnTo>
                    <a:pt x="6784" y="386"/>
                  </a:lnTo>
                  <a:lnTo>
                    <a:pt x="0" y="386"/>
                  </a:lnTo>
                  <a:lnTo>
                    <a:pt x="0" y="19054"/>
                  </a:lnTo>
                  <a:lnTo>
                    <a:pt x="7543" y="19054"/>
                  </a:lnTo>
                  <a:lnTo>
                    <a:pt x="7543" y="9234"/>
                  </a:lnTo>
                  <a:cubicBezTo>
                    <a:pt x="7543" y="8048"/>
                    <a:pt x="7781" y="7146"/>
                    <a:pt x="8208" y="6553"/>
                  </a:cubicBezTo>
                  <a:cubicBezTo>
                    <a:pt x="8620" y="5980"/>
                    <a:pt x="9277" y="5651"/>
                    <a:pt x="9984" y="5651"/>
                  </a:cubicBezTo>
                  <a:cubicBezTo>
                    <a:pt x="10009" y="5651"/>
                    <a:pt x="10033" y="5651"/>
                    <a:pt x="10058" y="5652"/>
                  </a:cubicBezTo>
                  <a:cubicBezTo>
                    <a:pt x="10084" y="5651"/>
                    <a:pt x="10110" y="5650"/>
                    <a:pt x="10136" y="5650"/>
                  </a:cubicBezTo>
                  <a:cubicBezTo>
                    <a:pt x="10634" y="5650"/>
                    <a:pt x="11142" y="5863"/>
                    <a:pt x="11457" y="6269"/>
                  </a:cubicBezTo>
                  <a:cubicBezTo>
                    <a:pt x="11766" y="6696"/>
                    <a:pt x="11908" y="7360"/>
                    <a:pt x="11908" y="8309"/>
                  </a:cubicBezTo>
                  <a:lnTo>
                    <a:pt x="11908" y="19054"/>
                  </a:lnTo>
                  <a:lnTo>
                    <a:pt x="19451" y="19054"/>
                  </a:lnTo>
                  <a:lnTo>
                    <a:pt x="19451" y="9210"/>
                  </a:lnTo>
                  <a:cubicBezTo>
                    <a:pt x="19451" y="8024"/>
                    <a:pt x="19688" y="7146"/>
                    <a:pt x="20115" y="6553"/>
                  </a:cubicBezTo>
                  <a:cubicBezTo>
                    <a:pt x="20528" y="5980"/>
                    <a:pt x="21185" y="5651"/>
                    <a:pt x="21892" y="5651"/>
                  </a:cubicBezTo>
                  <a:cubicBezTo>
                    <a:pt x="21916" y="5651"/>
                    <a:pt x="21941" y="5651"/>
                    <a:pt x="21966" y="5652"/>
                  </a:cubicBezTo>
                  <a:cubicBezTo>
                    <a:pt x="21993" y="5651"/>
                    <a:pt x="22020" y="5650"/>
                    <a:pt x="22048" y="5650"/>
                  </a:cubicBezTo>
                  <a:cubicBezTo>
                    <a:pt x="22563" y="5650"/>
                    <a:pt x="23050" y="5863"/>
                    <a:pt x="23365" y="6269"/>
                  </a:cubicBezTo>
                  <a:cubicBezTo>
                    <a:pt x="23674" y="6696"/>
                    <a:pt x="23840" y="7360"/>
                    <a:pt x="23840" y="8309"/>
                  </a:cubicBezTo>
                  <a:lnTo>
                    <a:pt x="23840" y="19078"/>
                  </a:lnTo>
                  <a:lnTo>
                    <a:pt x="31359" y="19078"/>
                  </a:lnTo>
                  <a:lnTo>
                    <a:pt x="31359" y="6458"/>
                  </a:lnTo>
                  <a:cubicBezTo>
                    <a:pt x="31359" y="4418"/>
                    <a:pt x="30814" y="2829"/>
                    <a:pt x="29722" y="1714"/>
                  </a:cubicBezTo>
                  <a:cubicBezTo>
                    <a:pt x="28631" y="576"/>
                    <a:pt x="27161" y="30"/>
                    <a:pt x="25287" y="30"/>
                  </a:cubicBezTo>
                  <a:cubicBezTo>
                    <a:pt x="25205" y="27"/>
                    <a:pt x="25123" y="25"/>
                    <a:pt x="25041" y="25"/>
                  </a:cubicBezTo>
                  <a:cubicBezTo>
                    <a:pt x="23819" y="25"/>
                    <a:pt x="22607" y="356"/>
                    <a:pt x="21562" y="979"/>
                  </a:cubicBezTo>
                  <a:cubicBezTo>
                    <a:pt x="20471" y="1643"/>
                    <a:pt x="19617" y="2639"/>
                    <a:pt x="19095" y="3802"/>
                  </a:cubicBezTo>
                  <a:cubicBezTo>
                    <a:pt x="18716" y="2639"/>
                    <a:pt x="17981" y="1643"/>
                    <a:pt x="16961" y="979"/>
                  </a:cubicBezTo>
                  <a:cubicBezTo>
                    <a:pt x="15929" y="337"/>
                    <a:pt x="14720" y="5"/>
                    <a:pt x="13483" y="5"/>
                  </a:cubicBezTo>
                  <a:cubicBezTo>
                    <a:pt x="13440" y="5"/>
                    <a:pt x="13398" y="5"/>
                    <a:pt x="13355" y="6"/>
                  </a:cubicBezTo>
                  <a:cubicBezTo>
                    <a:pt x="13263" y="2"/>
                    <a:pt x="13172" y="0"/>
                    <a:pt x="13081" y="0"/>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29"/>
            <p:cNvSpPr/>
            <p:nvPr/>
          </p:nvSpPr>
          <p:spPr>
            <a:xfrm>
              <a:off x="2706075" y="5262125"/>
              <a:ext cx="182675" cy="193475"/>
            </a:xfrm>
            <a:custGeom>
              <a:avLst/>
              <a:gdLst/>
              <a:ahLst/>
              <a:cxnLst/>
              <a:rect l="l" t="t" r="r" b="b"/>
              <a:pathLst>
                <a:path w="7307" h="7739" extrusionOk="0">
                  <a:moveTo>
                    <a:pt x="3784" y="1"/>
                  </a:moveTo>
                  <a:cubicBezTo>
                    <a:pt x="3140" y="1"/>
                    <a:pt x="2498" y="165"/>
                    <a:pt x="1898" y="454"/>
                  </a:cubicBezTo>
                  <a:cubicBezTo>
                    <a:pt x="1352" y="762"/>
                    <a:pt x="902" y="1213"/>
                    <a:pt x="617" y="1782"/>
                  </a:cubicBezTo>
                  <a:cubicBezTo>
                    <a:pt x="0" y="3110"/>
                    <a:pt x="0" y="4629"/>
                    <a:pt x="617" y="5957"/>
                  </a:cubicBezTo>
                  <a:cubicBezTo>
                    <a:pt x="902" y="6526"/>
                    <a:pt x="1352" y="6977"/>
                    <a:pt x="1922" y="7285"/>
                  </a:cubicBezTo>
                  <a:cubicBezTo>
                    <a:pt x="2499" y="7574"/>
                    <a:pt x="3140" y="7738"/>
                    <a:pt x="3784" y="7738"/>
                  </a:cubicBezTo>
                  <a:cubicBezTo>
                    <a:pt x="3827" y="7738"/>
                    <a:pt x="3871" y="7738"/>
                    <a:pt x="3914" y="7736"/>
                  </a:cubicBezTo>
                  <a:cubicBezTo>
                    <a:pt x="3958" y="7737"/>
                    <a:pt x="4001" y="7738"/>
                    <a:pt x="4044" y="7738"/>
                  </a:cubicBezTo>
                  <a:cubicBezTo>
                    <a:pt x="4781" y="7738"/>
                    <a:pt x="5493" y="7548"/>
                    <a:pt x="6120" y="7167"/>
                  </a:cubicBezTo>
                  <a:cubicBezTo>
                    <a:pt x="6737" y="6764"/>
                    <a:pt x="7164" y="6123"/>
                    <a:pt x="7306" y="5388"/>
                  </a:cubicBezTo>
                  <a:lnTo>
                    <a:pt x="5242" y="4842"/>
                  </a:lnTo>
                  <a:cubicBezTo>
                    <a:pt x="5195" y="5150"/>
                    <a:pt x="5053" y="5459"/>
                    <a:pt x="4839" y="5696"/>
                  </a:cubicBezTo>
                  <a:cubicBezTo>
                    <a:pt x="4605" y="5867"/>
                    <a:pt x="4332" y="5961"/>
                    <a:pt x="4055" y="5961"/>
                  </a:cubicBezTo>
                  <a:cubicBezTo>
                    <a:pt x="4024" y="5961"/>
                    <a:pt x="3993" y="5959"/>
                    <a:pt x="3962" y="5957"/>
                  </a:cubicBezTo>
                  <a:cubicBezTo>
                    <a:pt x="3013" y="5957"/>
                    <a:pt x="2538" y="5269"/>
                    <a:pt x="2538" y="3870"/>
                  </a:cubicBezTo>
                  <a:cubicBezTo>
                    <a:pt x="2515" y="3324"/>
                    <a:pt x="2633" y="2778"/>
                    <a:pt x="2918" y="2304"/>
                  </a:cubicBezTo>
                  <a:cubicBezTo>
                    <a:pt x="3142" y="1968"/>
                    <a:pt x="3514" y="1780"/>
                    <a:pt x="3914" y="1780"/>
                  </a:cubicBezTo>
                  <a:cubicBezTo>
                    <a:pt x="3938" y="1780"/>
                    <a:pt x="3961" y="1781"/>
                    <a:pt x="3985" y="1782"/>
                  </a:cubicBezTo>
                  <a:cubicBezTo>
                    <a:pt x="4014" y="1780"/>
                    <a:pt x="4044" y="1779"/>
                    <a:pt x="4073" y="1779"/>
                  </a:cubicBezTo>
                  <a:cubicBezTo>
                    <a:pt x="4332" y="1779"/>
                    <a:pt x="4603" y="1870"/>
                    <a:pt x="4816" y="2019"/>
                  </a:cubicBezTo>
                  <a:cubicBezTo>
                    <a:pt x="5053" y="2304"/>
                    <a:pt x="5195" y="2636"/>
                    <a:pt x="5219" y="2992"/>
                  </a:cubicBezTo>
                  <a:lnTo>
                    <a:pt x="7235" y="2162"/>
                  </a:lnTo>
                  <a:cubicBezTo>
                    <a:pt x="7116" y="1497"/>
                    <a:pt x="6689" y="904"/>
                    <a:pt x="6096" y="549"/>
                  </a:cubicBezTo>
                  <a:cubicBezTo>
                    <a:pt x="5469" y="190"/>
                    <a:pt x="4757" y="1"/>
                    <a:pt x="4041" y="1"/>
                  </a:cubicBezTo>
                  <a:cubicBezTo>
                    <a:pt x="3999" y="1"/>
                    <a:pt x="3956" y="2"/>
                    <a:pt x="3914" y="3"/>
                  </a:cubicBezTo>
                  <a:cubicBezTo>
                    <a:pt x="3871" y="2"/>
                    <a:pt x="3827" y="1"/>
                    <a:pt x="3784"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29"/>
            <p:cNvSpPr/>
            <p:nvPr/>
          </p:nvSpPr>
          <p:spPr>
            <a:xfrm>
              <a:off x="3027475" y="5262125"/>
              <a:ext cx="192175" cy="193475"/>
            </a:xfrm>
            <a:custGeom>
              <a:avLst/>
              <a:gdLst/>
              <a:ahLst/>
              <a:cxnLst/>
              <a:rect l="l" t="t" r="r" b="b"/>
              <a:pathLst>
                <a:path w="7687" h="7739" extrusionOk="0">
                  <a:moveTo>
                    <a:pt x="3939" y="1764"/>
                  </a:moveTo>
                  <a:cubicBezTo>
                    <a:pt x="4330" y="1764"/>
                    <a:pt x="4721" y="1936"/>
                    <a:pt x="4982" y="2280"/>
                  </a:cubicBezTo>
                  <a:cubicBezTo>
                    <a:pt x="5409" y="3300"/>
                    <a:pt x="5409" y="4439"/>
                    <a:pt x="4982" y="5435"/>
                  </a:cubicBezTo>
                  <a:cubicBezTo>
                    <a:pt x="4721" y="5791"/>
                    <a:pt x="4330" y="5969"/>
                    <a:pt x="3939" y="5969"/>
                  </a:cubicBezTo>
                  <a:cubicBezTo>
                    <a:pt x="3547" y="5969"/>
                    <a:pt x="3156" y="5791"/>
                    <a:pt x="2895" y="5435"/>
                  </a:cubicBezTo>
                  <a:cubicBezTo>
                    <a:pt x="2444" y="4439"/>
                    <a:pt x="2444" y="3300"/>
                    <a:pt x="2895" y="2280"/>
                  </a:cubicBezTo>
                  <a:cubicBezTo>
                    <a:pt x="3156" y="1936"/>
                    <a:pt x="3547" y="1764"/>
                    <a:pt x="3939" y="1764"/>
                  </a:cubicBezTo>
                  <a:close/>
                  <a:moveTo>
                    <a:pt x="3804" y="1"/>
                  </a:moveTo>
                  <a:cubicBezTo>
                    <a:pt x="3141" y="1"/>
                    <a:pt x="2500" y="165"/>
                    <a:pt x="1922" y="454"/>
                  </a:cubicBezTo>
                  <a:cubicBezTo>
                    <a:pt x="1353" y="738"/>
                    <a:pt x="902" y="1213"/>
                    <a:pt x="618" y="1782"/>
                  </a:cubicBezTo>
                  <a:cubicBezTo>
                    <a:pt x="1" y="3110"/>
                    <a:pt x="1" y="4629"/>
                    <a:pt x="618" y="5957"/>
                  </a:cubicBezTo>
                  <a:cubicBezTo>
                    <a:pt x="902" y="6526"/>
                    <a:pt x="1353" y="6977"/>
                    <a:pt x="1922" y="7285"/>
                  </a:cubicBezTo>
                  <a:cubicBezTo>
                    <a:pt x="2500" y="7574"/>
                    <a:pt x="3141" y="7738"/>
                    <a:pt x="3804" y="7738"/>
                  </a:cubicBezTo>
                  <a:cubicBezTo>
                    <a:pt x="3849" y="7738"/>
                    <a:pt x="3894" y="7738"/>
                    <a:pt x="3939" y="7736"/>
                  </a:cubicBezTo>
                  <a:cubicBezTo>
                    <a:pt x="5101" y="7736"/>
                    <a:pt x="6026" y="7404"/>
                    <a:pt x="6690" y="6716"/>
                  </a:cubicBezTo>
                  <a:cubicBezTo>
                    <a:pt x="7354" y="6052"/>
                    <a:pt x="7686" y="5103"/>
                    <a:pt x="7686" y="3870"/>
                  </a:cubicBezTo>
                  <a:cubicBezTo>
                    <a:pt x="7686" y="2636"/>
                    <a:pt x="7354" y="1687"/>
                    <a:pt x="6690" y="1023"/>
                  </a:cubicBezTo>
                  <a:cubicBezTo>
                    <a:pt x="6026" y="335"/>
                    <a:pt x="5101" y="3"/>
                    <a:pt x="3939" y="3"/>
                  </a:cubicBezTo>
                  <a:cubicBezTo>
                    <a:pt x="3894" y="2"/>
                    <a:pt x="3849" y="1"/>
                    <a:pt x="3804"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82;p29"/>
            <p:cNvSpPr/>
            <p:nvPr/>
          </p:nvSpPr>
          <p:spPr>
            <a:xfrm>
              <a:off x="3375600" y="5265150"/>
              <a:ext cx="230100" cy="187425"/>
            </a:xfrm>
            <a:custGeom>
              <a:avLst/>
              <a:gdLst/>
              <a:ahLst/>
              <a:cxnLst/>
              <a:rect l="l" t="t" r="r" b="b"/>
              <a:pathLst>
                <a:path w="9204" h="7497" extrusionOk="0">
                  <a:moveTo>
                    <a:pt x="0" y="1"/>
                  </a:moveTo>
                  <a:lnTo>
                    <a:pt x="0" y="7496"/>
                  </a:lnTo>
                  <a:lnTo>
                    <a:pt x="2040" y="7496"/>
                  </a:lnTo>
                  <a:lnTo>
                    <a:pt x="2040" y="4508"/>
                  </a:lnTo>
                  <a:lnTo>
                    <a:pt x="1993" y="2064"/>
                  </a:lnTo>
                  <a:lnTo>
                    <a:pt x="2040" y="2064"/>
                  </a:lnTo>
                  <a:lnTo>
                    <a:pt x="3677" y="7496"/>
                  </a:lnTo>
                  <a:lnTo>
                    <a:pt x="5527" y="7496"/>
                  </a:lnTo>
                  <a:lnTo>
                    <a:pt x="7187" y="2064"/>
                  </a:lnTo>
                  <a:lnTo>
                    <a:pt x="7211" y="2064"/>
                  </a:lnTo>
                  <a:lnTo>
                    <a:pt x="7164" y="4508"/>
                  </a:lnTo>
                  <a:lnTo>
                    <a:pt x="7164" y="7496"/>
                  </a:lnTo>
                  <a:lnTo>
                    <a:pt x="9204" y="7496"/>
                  </a:lnTo>
                  <a:lnTo>
                    <a:pt x="9204" y="1"/>
                  </a:lnTo>
                  <a:lnTo>
                    <a:pt x="6073" y="1"/>
                  </a:lnTo>
                  <a:lnTo>
                    <a:pt x="5076" y="3559"/>
                  </a:lnTo>
                  <a:lnTo>
                    <a:pt x="4697" y="5029"/>
                  </a:lnTo>
                  <a:lnTo>
                    <a:pt x="4673" y="5029"/>
                  </a:lnTo>
                  <a:lnTo>
                    <a:pt x="4293" y="3559"/>
                  </a:lnTo>
                  <a:lnTo>
                    <a:pt x="3273"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29"/>
            <p:cNvSpPr/>
            <p:nvPr/>
          </p:nvSpPr>
          <p:spPr>
            <a:xfrm>
              <a:off x="3768750" y="5265150"/>
              <a:ext cx="170225" cy="187425"/>
            </a:xfrm>
            <a:custGeom>
              <a:avLst/>
              <a:gdLst/>
              <a:ahLst/>
              <a:cxnLst/>
              <a:rect l="l" t="t" r="r" b="b"/>
              <a:pathLst>
                <a:path w="6809" h="7497" extrusionOk="0">
                  <a:moveTo>
                    <a:pt x="3452" y="1680"/>
                  </a:moveTo>
                  <a:cubicBezTo>
                    <a:pt x="3701" y="1680"/>
                    <a:pt x="3947" y="1753"/>
                    <a:pt x="4176" y="1898"/>
                  </a:cubicBezTo>
                  <a:cubicBezTo>
                    <a:pt x="4532" y="2254"/>
                    <a:pt x="4532" y="2823"/>
                    <a:pt x="4176" y="3156"/>
                  </a:cubicBezTo>
                  <a:cubicBezTo>
                    <a:pt x="3947" y="3301"/>
                    <a:pt x="3701" y="3373"/>
                    <a:pt x="3452" y="3373"/>
                  </a:cubicBezTo>
                  <a:cubicBezTo>
                    <a:pt x="3417" y="3373"/>
                    <a:pt x="3381" y="3372"/>
                    <a:pt x="3346" y="3369"/>
                  </a:cubicBezTo>
                  <a:lnTo>
                    <a:pt x="2302" y="3369"/>
                  </a:lnTo>
                  <a:lnTo>
                    <a:pt x="2302" y="1685"/>
                  </a:lnTo>
                  <a:lnTo>
                    <a:pt x="3346" y="1685"/>
                  </a:lnTo>
                  <a:cubicBezTo>
                    <a:pt x="3381" y="1682"/>
                    <a:pt x="3417" y="1680"/>
                    <a:pt x="3452" y="1680"/>
                  </a:cubicBezTo>
                  <a:close/>
                  <a:moveTo>
                    <a:pt x="1" y="1"/>
                  </a:moveTo>
                  <a:lnTo>
                    <a:pt x="1" y="7496"/>
                  </a:lnTo>
                  <a:lnTo>
                    <a:pt x="2302" y="7496"/>
                  </a:lnTo>
                  <a:lnTo>
                    <a:pt x="2302" y="5006"/>
                  </a:lnTo>
                  <a:lnTo>
                    <a:pt x="3725" y="5006"/>
                  </a:lnTo>
                  <a:cubicBezTo>
                    <a:pt x="4721" y="5006"/>
                    <a:pt x="5457" y="4792"/>
                    <a:pt x="5979" y="4389"/>
                  </a:cubicBezTo>
                  <a:cubicBezTo>
                    <a:pt x="6524" y="3938"/>
                    <a:pt x="6809" y="3250"/>
                    <a:pt x="6761" y="2563"/>
                  </a:cubicBezTo>
                  <a:cubicBezTo>
                    <a:pt x="6761" y="1709"/>
                    <a:pt x="6524" y="1068"/>
                    <a:pt x="6002" y="641"/>
                  </a:cubicBezTo>
                  <a:cubicBezTo>
                    <a:pt x="5480" y="214"/>
                    <a:pt x="4721" y="1"/>
                    <a:pt x="3725" y="1"/>
                  </a:cubicBez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29"/>
            <p:cNvSpPr/>
            <p:nvPr/>
          </p:nvSpPr>
          <p:spPr>
            <a:xfrm>
              <a:off x="4053400" y="5265150"/>
              <a:ext cx="196325" cy="187425"/>
            </a:xfrm>
            <a:custGeom>
              <a:avLst/>
              <a:gdLst/>
              <a:ahLst/>
              <a:cxnLst/>
              <a:rect l="l" t="t" r="r" b="b"/>
              <a:pathLst>
                <a:path w="7853" h="7497" extrusionOk="0">
                  <a:moveTo>
                    <a:pt x="3915" y="1732"/>
                  </a:moveTo>
                  <a:lnTo>
                    <a:pt x="4223" y="2966"/>
                  </a:lnTo>
                  <a:lnTo>
                    <a:pt x="4650" y="4436"/>
                  </a:lnTo>
                  <a:lnTo>
                    <a:pt x="3179" y="4460"/>
                  </a:lnTo>
                  <a:lnTo>
                    <a:pt x="3179" y="4460"/>
                  </a:lnTo>
                  <a:lnTo>
                    <a:pt x="3606" y="2942"/>
                  </a:lnTo>
                  <a:lnTo>
                    <a:pt x="3891" y="1732"/>
                  </a:lnTo>
                  <a:close/>
                  <a:moveTo>
                    <a:pt x="2515" y="1"/>
                  </a:moveTo>
                  <a:lnTo>
                    <a:pt x="1" y="7496"/>
                  </a:lnTo>
                  <a:lnTo>
                    <a:pt x="2326" y="7496"/>
                  </a:lnTo>
                  <a:lnTo>
                    <a:pt x="2753" y="5955"/>
                  </a:lnTo>
                  <a:lnTo>
                    <a:pt x="5030" y="5955"/>
                  </a:lnTo>
                  <a:lnTo>
                    <a:pt x="5480" y="7496"/>
                  </a:lnTo>
                  <a:lnTo>
                    <a:pt x="7852" y="7496"/>
                  </a:lnTo>
                  <a:lnTo>
                    <a:pt x="5314"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29"/>
            <p:cNvSpPr/>
            <p:nvPr/>
          </p:nvSpPr>
          <p:spPr>
            <a:xfrm>
              <a:off x="4394400" y="5265150"/>
              <a:ext cx="177325" cy="187425"/>
            </a:xfrm>
            <a:custGeom>
              <a:avLst/>
              <a:gdLst/>
              <a:ahLst/>
              <a:cxnLst/>
              <a:rect l="l" t="t" r="r" b="b"/>
              <a:pathLst>
                <a:path w="7093" h="7497" extrusionOk="0">
                  <a:moveTo>
                    <a:pt x="0" y="1"/>
                  </a:moveTo>
                  <a:lnTo>
                    <a:pt x="0" y="7496"/>
                  </a:lnTo>
                  <a:lnTo>
                    <a:pt x="2040" y="7496"/>
                  </a:lnTo>
                  <a:lnTo>
                    <a:pt x="2040" y="4247"/>
                  </a:lnTo>
                  <a:lnTo>
                    <a:pt x="1993" y="2752"/>
                  </a:lnTo>
                  <a:lnTo>
                    <a:pt x="2017" y="2752"/>
                  </a:lnTo>
                  <a:lnTo>
                    <a:pt x="2491" y="3772"/>
                  </a:lnTo>
                  <a:lnTo>
                    <a:pt x="4531" y="7496"/>
                  </a:lnTo>
                  <a:lnTo>
                    <a:pt x="7093" y="7496"/>
                  </a:lnTo>
                  <a:lnTo>
                    <a:pt x="7093" y="1"/>
                  </a:lnTo>
                  <a:lnTo>
                    <a:pt x="5053" y="1"/>
                  </a:lnTo>
                  <a:lnTo>
                    <a:pt x="5053" y="3250"/>
                  </a:lnTo>
                  <a:lnTo>
                    <a:pt x="5077" y="4745"/>
                  </a:lnTo>
                  <a:lnTo>
                    <a:pt x="4602" y="3725"/>
                  </a:lnTo>
                  <a:lnTo>
                    <a:pt x="2539"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29"/>
            <p:cNvSpPr/>
            <p:nvPr/>
          </p:nvSpPr>
          <p:spPr>
            <a:xfrm>
              <a:off x="4719975" y="5265150"/>
              <a:ext cx="190375" cy="188025"/>
            </a:xfrm>
            <a:custGeom>
              <a:avLst/>
              <a:gdLst/>
              <a:ahLst/>
              <a:cxnLst/>
              <a:rect l="l" t="t" r="r" b="b"/>
              <a:pathLst>
                <a:path w="7615" h="7521" extrusionOk="0">
                  <a:moveTo>
                    <a:pt x="0" y="1"/>
                  </a:moveTo>
                  <a:lnTo>
                    <a:pt x="2633" y="4840"/>
                  </a:lnTo>
                  <a:lnTo>
                    <a:pt x="2633" y="7520"/>
                  </a:lnTo>
                  <a:lnTo>
                    <a:pt x="4981" y="7520"/>
                  </a:lnTo>
                  <a:lnTo>
                    <a:pt x="4981" y="4840"/>
                  </a:lnTo>
                  <a:lnTo>
                    <a:pt x="7614" y="1"/>
                  </a:lnTo>
                  <a:lnTo>
                    <a:pt x="5290" y="1"/>
                  </a:lnTo>
                  <a:lnTo>
                    <a:pt x="4388" y="1875"/>
                  </a:lnTo>
                  <a:lnTo>
                    <a:pt x="3819" y="3179"/>
                  </a:lnTo>
                  <a:lnTo>
                    <a:pt x="3274" y="1875"/>
                  </a:lnTo>
                  <a:lnTo>
                    <a:pt x="2372" y="1"/>
                  </a:lnTo>
                  <a:close/>
                </a:path>
              </a:pathLst>
            </a:cu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29"/>
            <p:cNvSpPr/>
            <p:nvPr/>
          </p:nvSpPr>
          <p:spPr>
            <a:xfrm>
              <a:off x="3209340" y="1806037"/>
              <a:ext cx="1510732" cy="1795731"/>
            </a:xfrm>
            <a:custGeom>
              <a:avLst/>
              <a:gdLst/>
              <a:ahLst/>
              <a:cxnLst/>
              <a:rect l="l" t="t" r="r" b="b"/>
              <a:pathLst>
                <a:path w="106128" h="126149" extrusionOk="0">
                  <a:moveTo>
                    <a:pt x="41597" y="1"/>
                  </a:moveTo>
                  <a:cubicBezTo>
                    <a:pt x="41213" y="1"/>
                    <a:pt x="40829" y="4"/>
                    <a:pt x="40445" y="11"/>
                  </a:cubicBezTo>
                  <a:cubicBezTo>
                    <a:pt x="32475" y="153"/>
                    <a:pt x="25525" y="1102"/>
                    <a:pt x="17886" y="4945"/>
                  </a:cubicBezTo>
                  <a:cubicBezTo>
                    <a:pt x="12336" y="7720"/>
                    <a:pt x="7592" y="11943"/>
                    <a:pt x="4532" y="17351"/>
                  </a:cubicBezTo>
                  <a:cubicBezTo>
                    <a:pt x="1851" y="22119"/>
                    <a:pt x="1" y="28500"/>
                    <a:pt x="2231" y="35877"/>
                  </a:cubicBezTo>
                  <a:cubicBezTo>
                    <a:pt x="7250" y="52451"/>
                    <a:pt x="22951" y="56850"/>
                    <a:pt x="40970" y="56850"/>
                  </a:cubicBezTo>
                  <a:cubicBezTo>
                    <a:pt x="41261" y="56850"/>
                    <a:pt x="41552" y="56848"/>
                    <a:pt x="41845" y="56846"/>
                  </a:cubicBezTo>
                  <a:cubicBezTo>
                    <a:pt x="42011" y="56845"/>
                    <a:pt x="42177" y="56844"/>
                    <a:pt x="42343" y="56844"/>
                  </a:cubicBezTo>
                  <a:cubicBezTo>
                    <a:pt x="63398" y="56844"/>
                    <a:pt x="80865" y="68796"/>
                    <a:pt x="77782" y="92143"/>
                  </a:cubicBezTo>
                  <a:cubicBezTo>
                    <a:pt x="73796" y="122482"/>
                    <a:pt x="41750" y="126111"/>
                    <a:pt x="41750" y="126111"/>
                  </a:cubicBezTo>
                  <a:cubicBezTo>
                    <a:pt x="41750" y="126111"/>
                    <a:pt x="42317" y="126148"/>
                    <a:pt x="43346" y="126148"/>
                  </a:cubicBezTo>
                  <a:cubicBezTo>
                    <a:pt x="49074" y="126148"/>
                    <a:pt x="69114" y="124989"/>
                    <a:pt x="85301" y="109767"/>
                  </a:cubicBezTo>
                  <a:cubicBezTo>
                    <a:pt x="103353" y="93756"/>
                    <a:pt x="105393" y="72004"/>
                    <a:pt x="105393" y="72004"/>
                  </a:cubicBezTo>
                  <a:cubicBezTo>
                    <a:pt x="105938" y="68185"/>
                    <a:pt x="106128" y="64318"/>
                    <a:pt x="105962" y="60452"/>
                  </a:cubicBezTo>
                  <a:cubicBezTo>
                    <a:pt x="104602" y="26678"/>
                    <a:pt x="75274" y="1"/>
                    <a:pt x="41597" y="1"/>
                  </a:cubicBezTo>
                  <a:close/>
                </a:path>
              </a:pathLst>
            </a:custGeom>
            <a:solidFill>
              <a:srgbClr val="FFAB4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p29"/>
            <p:cNvSpPr/>
            <p:nvPr/>
          </p:nvSpPr>
          <p:spPr>
            <a:xfrm>
              <a:off x="3045248" y="2831297"/>
              <a:ext cx="1664370" cy="769900"/>
            </a:xfrm>
            <a:custGeom>
              <a:avLst/>
              <a:gdLst/>
              <a:ahLst/>
              <a:cxnLst/>
              <a:rect l="l" t="t" r="r" b="b"/>
              <a:pathLst>
                <a:path w="116921" h="54085" extrusionOk="0">
                  <a:moveTo>
                    <a:pt x="116921" y="1"/>
                  </a:moveTo>
                  <a:lnTo>
                    <a:pt x="116921" y="1"/>
                  </a:lnTo>
                  <a:cubicBezTo>
                    <a:pt x="116920" y="6"/>
                    <a:pt x="110584" y="35938"/>
                    <a:pt x="71993" y="37408"/>
                  </a:cubicBezTo>
                  <a:cubicBezTo>
                    <a:pt x="50265" y="37052"/>
                    <a:pt x="40468" y="27042"/>
                    <a:pt x="33210" y="12240"/>
                  </a:cubicBezTo>
                  <a:cubicBezTo>
                    <a:pt x="29542" y="4769"/>
                    <a:pt x="22660" y="396"/>
                    <a:pt x="15773" y="396"/>
                  </a:cubicBezTo>
                  <a:cubicBezTo>
                    <a:pt x="11881" y="396"/>
                    <a:pt x="7988" y="1792"/>
                    <a:pt x="4674" y="4816"/>
                  </a:cubicBezTo>
                  <a:cubicBezTo>
                    <a:pt x="736" y="8398"/>
                    <a:pt x="1" y="13023"/>
                    <a:pt x="214" y="16985"/>
                  </a:cubicBezTo>
                  <a:cubicBezTo>
                    <a:pt x="523" y="22417"/>
                    <a:pt x="2776" y="27564"/>
                    <a:pt x="6310" y="31715"/>
                  </a:cubicBezTo>
                  <a:cubicBezTo>
                    <a:pt x="18248" y="45904"/>
                    <a:pt x="35863" y="54084"/>
                    <a:pt x="54407" y="54084"/>
                  </a:cubicBezTo>
                  <a:cubicBezTo>
                    <a:pt x="54434" y="54084"/>
                    <a:pt x="54461" y="54084"/>
                    <a:pt x="54487" y="54084"/>
                  </a:cubicBezTo>
                  <a:cubicBezTo>
                    <a:pt x="86273" y="54084"/>
                    <a:pt x="112580" y="30577"/>
                    <a:pt x="116921" y="1"/>
                  </a:cubicBezTo>
                  <a:close/>
                </a:path>
              </a:pathLst>
            </a:custGeom>
            <a:solidFill>
              <a:srgbClr val="FF9A4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29"/>
            <p:cNvSpPr/>
            <p:nvPr/>
          </p:nvSpPr>
          <p:spPr>
            <a:xfrm>
              <a:off x="3675979" y="2410443"/>
              <a:ext cx="766512" cy="707380"/>
            </a:xfrm>
            <a:custGeom>
              <a:avLst/>
              <a:gdLst/>
              <a:ahLst/>
              <a:cxnLst/>
              <a:rect l="l" t="t" r="r" b="b"/>
              <a:pathLst>
                <a:path w="53847" h="49693" extrusionOk="0">
                  <a:moveTo>
                    <a:pt x="39552" y="0"/>
                  </a:moveTo>
                  <a:cubicBezTo>
                    <a:pt x="34867" y="0"/>
                    <a:pt x="30358" y="1809"/>
                    <a:pt x="26971" y="5087"/>
                  </a:cubicBezTo>
                  <a:cubicBezTo>
                    <a:pt x="24385" y="7554"/>
                    <a:pt x="22677" y="10803"/>
                    <a:pt x="21752" y="14243"/>
                  </a:cubicBezTo>
                  <a:cubicBezTo>
                    <a:pt x="21064" y="16757"/>
                    <a:pt x="20590" y="19319"/>
                    <a:pt x="19404" y="22189"/>
                  </a:cubicBezTo>
                  <a:cubicBezTo>
                    <a:pt x="17293" y="27313"/>
                    <a:pt x="8516" y="31203"/>
                    <a:pt x="8516" y="31203"/>
                  </a:cubicBezTo>
                  <a:cubicBezTo>
                    <a:pt x="0" y="34785"/>
                    <a:pt x="783" y="45080"/>
                    <a:pt x="8397" y="48045"/>
                  </a:cubicBezTo>
                  <a:cubicBezTo>
                    <a:pt x="11786" y="49164"/>
                    <a:pt x="15241" y="49693"/>
                    <a:pt x="18655" y="49693"/>
                  </a:cubicBezTo>
                  <a:cubicBezTo>
                    <a:pt x="32973" y="49693"/>
                    <a:pt x="46575" y="40390"/>
                    <a:pt x="51593" y="26293"/>
                  </a:cubicBezTo>
                  <a:cubicBezTo>
                    <a:pt x="53016" y="22260"/>
                    <a:pt x="53846" y="18560"/>
                    <a:pt x="53396" y="14006"/>
                  </a:cubicBezTo>
                  <a:cubicBezTo>
                    <a:pt x="53087" y="10614"/>
                    <a:pt x="51783" y="7388"/>
                    <a:pt x="49624" y="4754"/>
                  </a:cubicBezTo>
                  <a:cubicBezTo>
                    <a:pt x="47703" y="2477"/>
                    <a:pt x="44833" y="319"/>
                    <a:pt x="40658" y="34"/>
                  </a:cubicBezTo>
                  <a:cubicBezTo>
                    <a:pt x="40288" y="12"/>
                    <a:pt x="39920" y="0"/>
                    <a:pt x="39552" y="0"/>
                  </a:cubicBezTo>
                  <a:close/>
                </a:path>
              </a:pathLst>
            </a:custGeom>
            <a:solidFill>
              <a:srgbClr val="FFD5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Shape 193"/>
        <p:cNvGrpSpPr/>
        <p:nvPr/>
      </p:nvGrpSpPr>
      <p:grpSpPr>
        <a:xfrm>
          <a:off x="0" y="0"/>
          <a:ext cx="0" cy="0"/>
          <a:chOff x="0" y="0"/>
          <a:chExt cx="0" cy="0"/>
        </a:xfrm>
      </p:grpSpPr>
      <p:sp>
        <p:nvSpPr>
          <p:cNvPr id="194" name="Google Shape;194;p30"/>
          <p:cNvSpPr txBox="1">
            <a:spLocks noGrp="1"/>
          </p:cNvSpPr>
          <p:nvPr>
            <p:ph type="ctrTitle"/>
          </p:nvPr>
        </p:nvSpPr>
        <p:spPr>
          <a:xfrm>
            <a:off x="604672" y="341610"/>
            <a:ext cx="2661900" cy="946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Our Team</a:t>
            </a:r>
            <a:endParaRPr/>
          </a:p>
        </p:txBody>
      </p:sp>
      <p:pic>
        <p:nvPicPr>
          <p:cNvPr id="195" name="Google Shape;195;p30"/>
          <p:cNvPicPr preferRelativeResize="0"/>
          <p:nvPr/>
        </p:nvPicPr>
        <p:blipFill rotWithShape="1">
          <a:blip r:embed="rId3">
            <a:alphaModFix/>
          </a:blip>
          <a:srcRect l="27146" t="14797" r="29980" b="44063"/>
          <a:stretch/>
        </p:blipFill>
        <p:spPr>
          <a:xfrm>
            <a:off x="1" y="2240525"/>
            <a:ext cx="4377600" cy="2362975"/>
          </a:xfrm>
          <a:prstGeom prst="rect">
            <a:avLst/>
          </a:prstGeom>
          <a:noFill/>
          <a:ln>
            <a:noFill/>
          </a:ln>
        </p:spPr>
      </p:pic>
      <p:pic>
        <p:nvPicPr>
          <p:cNvPr id="196" name="Google Shape;196;p30"/>
          <p:cNvPicPr preferRelativeResize="0"/>
          <p:nvPr/>
        </p:nvPicPr>
        <p:blipFill rotWithShape="1">
          <a:blip r:embed="rId4">
            <a:alphaModFix/>
          </a:blip>
          <a:srcRect l="25529" t="7829" r="4623" b="36441"/>
          <a:stretch/>
        </p:blipFill>
        <p:spPr>
          <a:xfrm>
            <a:off x="4769175" y="540000"/>
            <a:ext cx="4377600" cy="2362975"/>
          </a:xfrm>
          <a:prstGeom prst="rect">
            <a:avLst/>
          </a:prstGeom>
          <a:noFill/>
          <a:ln>
            <a:noFill/>
          </a:ln>
        </p:spPr>
      </p:pic>
      <p:sp>
        <p:nvSpPr>
          <p:cNvPr id="197" name="Google Shape;197;p30"/>
          <p:cNvSpPr txBox="1"/>
          <p:nvPr/>
        </p:nvSpPr>
        <p:spPr>
          <a:xfrm>
            <a:off x="4686258" y="3488228"/>
            <a:ext cx="2186100" cy="825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solidFill>
                  <a:schemeClr val="dk1"/>
                </a:solidFill>
                <a:latin typeface="Barlow Light"/>
                <a:ea typeface="Barlow Light"/>
                <a:cs typeface="Barlow Light"/>
                <a:sym typeface="Barlow Light"/>
              </a:rPr>
              <a:t>You can replace the image on the screen with your own</a:t>
            </a:r>
            <a:endParaRPr sz="1000">
              <a:solidFill>
                <a:schemeClr val="dk1"/>
              </a:solidFill>
              <a:latin typeface="Barlow Light"/>
              <a:ea typeface="Barlow Light"/>
              <a:cs typeface="Barlow Light"/>
              <a:sym typeface="Barlow Light"/>
            </a:endParaRPr>
          </a:p>
        </p:txBody>
      </p:sp>
      <p:sp>
        <p:nvSpPr>
          <p:cNvPr id="198" name="Google Shape;198;p30"/>
          <p:cNvSpPr txBox="1"/>
          <p:nvPr/>
        </p:nvSpPr>
        <p:spPr>
          <a:xfrm>
            <a:off x="2847975" y="1148725"/>
            <a:ext cx="1605900" cy="5640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sz="1600" b="1">
                <a:solidFill>
                  <a:srgbClr val="FFAB40"/>
                </a:solidFill>
                <a:latin typeface="Work Sans"/>
                <a:ea typeface="Work Sans"/>
                <a:cs typeface="Work Sans"/>
                <a:sym typeface="Work Sans"/>
              </a:rPr>
              <a:t>Richard</a:t>
            </a:r>
            <a:br>
              <a:rPr lang="en" sz="1600" b="1">
                <a:solidFill>
                  <a:srgbClr val="FFAB40"/>
                </a:solidFill>
                <a:latin typeface="Work Sans"/>
                <a:ea typeface="Work Sans"/>
                <a:cs typeface="Work Sans"/>
                <a:sym typeface="Work Sans"/>
              </a:rPr>
            </a:br>
            <a:r>
              <a:rPr lang="en" sz="1600" b="1">
                <a:solidFill>
                  <a:srgbClr val="FFAB40"/>
                </a:solidFill>
                <a:latin typeface="Work Sans"/>
                <a:ea typeface="Work Sans"/>
                <a:cs typeface="Work Sans"/>
                <a:sym typeface="Work Sans"/>
              </a:rPr>
              <a:t>Roe</a:t>
            </a:r>
            <a:endParaRPr sz="1600" b="1">
              <a:solidFill>
                <a:srgbClr val="FFAB40"/>
              </a:solidFill>
              <a:latin typeface="Work Sans"/>
              <a:ea typeface="Work Sans"/>
              <a:cs typeface="Work Sans"/>
              <a:sym typeface="Work Sans"/>
            </a:endParaRPr>
          </a:p>
        </p:txBody>
      </p:sp>
      <p:sp>
        <p:nvSpPr>
          <p:cNvPr id="199" name="Google Shape;199;p30"/>
          <p:cNvSpPr txBox="1"/>
          <p:nvPr/>
        </p:nvSpPr>
        <p:spPr>
          <a:xfrm>
            <a:off x="4686250" y="2930975"/>
            <a:ext cx="1257300" cy="564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b="1">
                <a:solidFill>
                  <a:srgbClr val="FFAB40"/>
                </a:solidFill>
                <a:latin typeface="Work Sans"/>
                <a:ea typeface="Work Sans"/>
                <a:cs typeface="Work Sans"/>
                <a:sym typeface="Work Sans"/>
              </a:rPr>
              <a:t>Lena Axton</a:t>
            </a:r>
            <a:endParaRPr sz="1600" b="1">
              <a:solidFill>
                <a:srgbClr val="FFAB40"/>
              </a:solidFill>
              <a:latin typeface="Work Sans"/>
              <a:ea typeface="Work Sans"/>
              <a:cs typeface="Work Sans"/>
              <a:sym typeface="Work Sans"/>
            </a:endParaRPr>
          </a:p>
        </p:txBody>
      </p:sp>
      <p:sp>
        <p:nvSpPr>
          <p:cNvPr id="200" name="Google Shape;200;p30"/>
          <p:cNvSpPr txBox="1"/>
          <p:nvPr/>
        </p:nvSpPr>
        <p:spPr>
          <a:xfrm>
            <a:off x="2267700" y="1682400"/>
            <a:ext cx="2186100" cy="8256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 sz="1000">
                <a:solidFill>
                  <a:schemeClr val="dk1"/>
                </a:solidFill>
                <a:latin typeface="Barlow Light"/>
                <a:ea typeface="Barlow Light"/>
                <a:cs typeface="Barlow Light"/>
                <a:sym typeface="Barlow Light"/>
              </a:rPr>
              <a:t>You can replace the image on the screen with your own</a:t>
            </a:r>
            <a:endParaRPr sz="1000">
              <a:solidFill>
                <a:schemeClr val="dk1"/>
              </a:solidFill>
              <a:latin typeface="Barlow Light"/>
              <a:ea typeface="Barlow Light"/>
              <a:cs typeface="Barlow Light"/>
              <a:sym typeface="Barlow Ligh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cxnSp>
        <p:nvCxnSpPr>
          <p:cNvPr id="205" name="Google Shape;205;p31"/>
          <p:cNvCxnSpPr/>
          <p:nvPr/>
        </p:nvCxnSpPr>
        <p:spPr>
          <a:xfrm>
            <a:off x="7167275" y="2571750"/>
            <a:ext cx="4253100" cy="0"/>
          </a:xfrm>
          <a:prstGeom prst="straightConnector1">
            <a:avLst/>
          </a:prstGeom>
          <a:noFill/>
          <a:ln w="19050" cap="flat" cmpd="sng">
            <a:solidFill>
              <a:schemeClr val="accent4"/>
            </a:solidFill>
            <a:prstDash val="solid"/>
            <a:round/>
            <a:headEnd type="none" w="med" len="med"/>
            <a:tailEnd type="none" w="med" len="med"/>
          </a:ln>
        </p:spPr>
      </p:cxnSp>
      <p:sp>
        <p:nvSpPr>
          <p:cNvPr id="206" name="Google Shape;206;p31"/>
          <p:cNvSpPr/>
          <p:nvPr/>
        </p:nvSpPr>
        <p:spPr>
          <a:xfrm rot="-5400000">
            <a:off x="7104500" y="2530572"/>
            <a:ext cx="95100" cy="82500"/>
          </a:xfrm>
          <a:prstGeom prst="triangle">
            <a:avLst>
              <a:gd name="adj" fmla="val 5000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07" name="Google Shape;207;p31"/>
          <p:cNvPicPr preferRelativeResize="0"/>
          <p:nvPr/>
        </p:nvPicPr>
        <p:blipFill rotWithShape="1">
          <a:blip r:embed="rId3">
            <a:alphaModFix/>
          </a:blip>
          <a:srcRect l="35000" t="9" r="31666"/>
          <a:stretch/>
        </p:blipFill>
        <p:spPr>
          <a:xfrm>
            <a:off x="0" y="19"/>
            <a:ext cx="3048000" cy="5143500"/>
          </a:xfrm>
          <a:prstGeom prst="rect">
            <a:avLst/>
          </a:prstGeom>
          <a:noFill/>
          <a:ln>
            <a:noFill/>
          </a:ln>
        </p:spPr>
      </p:pic>
      <p:sp>
        <p:nvSpPr>
          <p:cNvPr id="208" name="Google Shape;208;p31"/>
          <p:cNvSpPr txBox="1">
            <a:spLocks noGrp="1"/>
          </p:cNvSpPr>
          <p:nvPr>
            <p:ph type="subTitle" idx="1"/>
          </p:nvPr>
        </p:nvSpPr>
        <p:spPr>
          <a:xfrm>
            <a:off x="3763000" y="2266950"/>
            <a:ext cx="2632800" cy="783000"/>
          </a:xfrm>
          <a:prstGeom prst="rect">
            <a:avLst/>
          </a:prstGeom>
        </p:spPr>
        <p:txBody>
          <a:bodyPr spcFirstLastPara="1" wrap="square" lIns="91425" tIns="91425" rIns="91425" bIns="91425" anchor="t" anchorCtr="0">
            <a:noAutofit/>
          </a:bodyPr>
          <a:lstStyle/>
          <a:p>
            <a:pPr marL="0" lvl="0" indent="0" algn="r" rtl="0">
              <a:lnSpc>
                <a:spcPct val="115000"/>
              </a:lnSpc>
              <a:spcBef>
                <a:spcPts val="0"/>
              </a:spcBef>
              <a:spcAft>
                <a:spcPts val="0"/>
              </a:spcAft>
              <a:buClr>
                <a:schemeClr val="dk1"/>
              </a:buClr>
              <a:buSzPts val="1100"/>
              <a:buFont typeface="Arial"/>
              <a:buNone/>
            </a:pPr>
            <a:r>
              <a:rPr lang="en"/>
              <a:t>Venus has a beautiful name and is the second planet from the Sun. It’s terribly hot—even hotter than Mercury—and its atmosphere is extremely poisonous. It’s the second-brightest natural object in the sky after the Moon</a:t>
            </a:r>
            <a:endParaRPr/>
          </a:p>
          <a:p>
            <a:pPr marL="0" lvl="0" indent="0" algn="r" rtl="0">
              <a:spcBef>
                <a:spcPts val="0"/>
              </a:spcBef>
              <a:spcAft>
                <a:spcPts val="1600"/>
              </a:spcAft>
              <a:buNone/>
            </a:pPr>
            <a:endParaRPr/>
          </a:p>
        </p:txBody>
      </p:sp>
      <p:sp>
        <p:nvSpPr>
          <p:cNvPr id="209" name="Google Shape;209;p31"/>
          <p:cNvSpPr txBox="1">
            <a:spLocks noGrp="1"/>
          </p:cNvSpPr>
          <p:nvPr>
            <p:ph type="title"/>
          </p:nvPr>
        </p:nvSpPr>
        <p:spPr>
          <a:xfrm>
            <a:off x="3598600" y="1700150"/>
            <a:ext cx="2797200" cy="624900"/>
          </a:xfrm>
          <a:prstGeom prst="rect">
            <a:avLst/>
          </a:prstGeom>
        </p:spPr>
        <p:txBody>
          <a:bodyPr spcFirstLastPara="1" wrap="square" lIns="91425" tIns="91425" rIns="91425" bIns="91425" anchor="b" anchorCtr="0">
            <a:noAutofit/>
          </a:bodyPr>
          <a:lstStyle/>
          <a:p>
            <a:pPr marL="0" lvl="0" indent="0" algn="r" rtl="0">
              <a:spcBef>
                <a:spcPts val="0"/>
              </a:spcBef>
              <a:spcAft>
                <a:spcPts val="0"/>
              </a:spcAft>
              <a:buNone/>
            </a:pPr>
            <a:r>
              <a:rPr lang="en"/>
              <a:t>Problem</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32"/>
          <p:cNvSpPr txBox="1">
            <a:spLocks noGrp="1"/>
          </p:cNvSpPr>
          <p:nvPr>
            <p:ph type="ctrTitle"/>
          </p:nvPr>
        </p:nvSpPr>
        <p:spPr>
          <a:xfrm>
            <a:off x="619931" y="981650"/>
            <a:ext cx="3414300" cy="9462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a:t>Them</a:t>
            </a:r>
            <a:endParaRPr b="0">
              <a:latin typeface="Work Sans ExtraBold"/>
              <a:ea typeface="Work Sans ExtraBold"/>
              <a:cs typeface="Work Sans ExtraBold"/>
              <a:sym typeface="Work Sans ExtraBold"/>
            </a:endParaRPr>
          </a:p>
        </p:txBody>
      </p:sp>
      <p:sp>
        <p:nvSpPr>
          <p:cNvPr id="215" name="Google Shape;215;p32"/>
          <p:cNvSpPr txBox="1">
            <a:spLocks noGrp="1"/>
          </p:cNvSpPr>
          <p:nvPr>
            <p:ph type="subTitle" idx="1"/>
          </p:nvPr>
        </p:nvSpPr>
        <p:spPr>
          <a:xfrm>
            <a:off x="3415550" y="1033419"/>
            <a:ext cx="3785400" cy="1112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Mercury is the closest planet to the Sun and the smallest one in the Solar System. The planet’s name has nothing to do with the liquid metal, since it was named after the Roman messenger god, Mercury</a:t>
            </a:r>
            <a:endParaRPr/>
          </a:p>
        </p:txBody>
      </p:sp>
      <p:sp>
        <p:nvSpPr>
          <p:cNvPr id="216" name="Google Shape;216;p32"/>
          <p:cNvSpPr txBox="1">
            <a:spLocks noGrp="1"/>
          </p:cNvSpPr>
          <p:nvPr>
            <p:ph type="subTitle" idx="2"/>
          </p:nvPr>
        </p:nvSpPr>
        <p:spPr>
          <a:xfrm>
            <a:off x="3083436" y="3239534"/>
            <a:ext cx="3976800" cy="11124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Clr>
                <a:schemeClr val="dk1"/>
              </a:buClr>
              <a:buSzPts val="1100"/>
              <a:buFont typeface="Arial"/>
              <a:buNone/>
            </a:pPr>
            <a:r>
              <a:rPr lang="en"/>
              <a:t>Venus has a beautiful name and is the second planet from the Sun. It’s terribly hot—even hotter than Mercury—and its atmosphere is extremely poisonous. It’s the second-brightest natural object in the night sky after the Moon</a:t>
            </a:r>
            <a:endParaRPr/>
          </a:p>
        </p:txBody>
      </p:sp>
      <p:sp>
        <p:nvSpPr>
          <p:cNvPr id="217" name="Google Shape;217;p32"/>
          <p:cNvSpPr txBox="1">
            <a:spLocks noGrp="1"/>
          </p:cNvSpPr>
          <p:nvPr>
            <p:ph type="ctrTitle" idx="3"/>
          </p:nvPr>
        </p:nvSpPr>
        <p:spPr>
          <a:xfrm>
            <a:off x="6569611" y="3161537"/>
            <a:ext cx="1888800" cy="9462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en"/>
              <a:t>Us</a:t>
            </a:r>
            <a:endParaRPr b="0">
              <a:latin typeface="Work Sans ExtraBold"/>
              <a:ea typeface="Work Sans ExtraBold"/>
              <a:cs typeface="Work Sans ExtraBold"/>
              <a:sym typeface="Work Sans ExtraBold"/>
            </a:endParaRPr>
          </a:p>
        </p:txBody>
      </p:sp>
      <p:cxnSp>
        <p:nvCxnSpPr>
          <p:cNvPr id="218" name="Google Shape;218;p32"/>
          <p:cNvCxnSpPr/>
          <p:nvPr/>
        </p:nvCxnSpPr>
        <p:spPr>
          <a:xfrm>
            <a:off x="-30900" y="2571750"/>
            <a:ext cx="9205800" cy="0"/>
          </a:xfrm>
          <a:prstGeom prst="straightConnector1">
            <a:avLst/>
          </a:prstGeom>
          <a:noFill/>
          <a:ln w="19050" cap="flat" cmpd="sng">
            <a:solidFill>
              <a:schemeClr val="accent4"/>
            </a:solidFill>
            <a:prstDash val="solid"/>
            <a:round/>
            <a:headEnd type="none" w="med" len="med"/>
            <a:tailEnd type="none" w="med" len="med"/>
          </a:ln>
        </p:spPr>
      </p:cxnSp>
      <p:sp>
        <p:nvSpPr>
          <p:cNvPr id="219" name="Google Shape;219;p32"/>
          <p:cNvSpPr/>
          <p:nvPr/>
        </p:nvSpPr>
        <p:spPr>
          <a:xfrm>
            <a:off x="1051775" y="2422974"/>
            <a:ext cx="171900" cy="148800"/>
          </a:xfrm>
          <a:prstGeom prst="triangle">
            <a:avLst>
              <a:gd name="adj" fmla="val 5000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32"/>
          <p:cNvSpPr/>
          <p:nvPr/>
        </p:nvSpPr>
        <p:spPr>
          <a:xfrm rot="10800000">
            <a:off x="7795575" y="2571525"/>
            <a:ext cx="173100" cy="150000"/>
          </a:xfrm>
          <a:prstGeom prst="triangle">
            <a:avLst>
              <a:gd name="adj" fmla="val 5000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33"/>
          <p:cNvSpPr txBox="1">
            <a:spLocks noGrp="1"/>
          </p:cNvSpPr>
          <p:nvPr>
            <p:ph type="subTitle" idx="1"/>
          </p:nvPr>
        </p:nvSpPr>
        <p:spPr>
          <a:xfrm>
            <a:off x="2608000" y="2266950"/>
            <a:ext cx="2632800" cy="783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Venus has a beautiful name and is the second planet from the Sun. It’s terribly hot—even hotter than Mercury—and its atmosphere is extremely poisonous. It’s the second-brightest natural object in the night sky after the Moon</a:t>
            </a:r>
            <a:endParaRPr/>
          </a:p>
          <a:p>
            <a:pPr marL="0" lvl="0" indent="0" algn="l" rtl="0">
              <a:spcBef>
                <a:spcPts val="1600"/>
              </a:spcBef>
              <a:spcAft>
                <a:spcPts val="1600"/>
              </a:spcAft>
              <a:buNone/>
            </a:pPr>
            <a:endParaRPr/>
          </a:p>
        </p:txBody>
      </p:sp>
      <p:sp>
        <p:nvSpPr>
          <p:cNvPr id="226" name="Google Shape;226;p33"/>
          <p:cNvSpPr txBox="1">
            <a:spLocks noGrp="1"/>
          </p:cNvSpPr>
          <p:nvPr>
            <p:ph type="title"/>
          </p:nvPr>
        </p:nvSpPr>
        <p:spPr>
          <a:xfrm>
            <a:off x="2608000" y="1700150"/>
            <a:ext cx="2797200" cy="6249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Solution</a:t>
            </a:r>
            <a:endParaRPr/>
          </a:p>
        </p:txBody>
      </p:sp>
      <p:pic>
        <p:nvPicPr>
          <p:cNvPr id="227" name="Google Shape;227;p33"/>
          <p:cNvPicPr preferRelativeResize="0"/>
          <p:nvPr/>
        </p:nvPicPr>
        <p:blipFill rotWithShape="1">
          <a:blip r:embed="rId3">
            <a:alphaModFix/>
          </a:blip>
          <a:srcRect l="23436" r="43230"/>
          <a:stretch/>
        </p:blipFill>
        <p:spPr>
          <a:xfrm>
            <a:off x="6096000" y="19"/>
            <a:ext cx="3048000" cy="5143500"/>
          </a:xfrm>
          <a:prstGeom prst="rect">
            <a:avLst/>
          </a:prstGeom>
          <a:noFill/>
          <a:ln>
            <a:noFill/>
          </a:ln>
        </p:spPr>
      </p:pic>
      <p:cxnSp>
        <p:nvCxnSpPr>
          <p:cNvPr id="228" name="Google Shape;228;p33"/>
          <p:cNvCxnSpPr/>
          <p:nvPr/>
        </p:nvCxnSpPr>
        <p:spPr>
          <a:xfrm rot="10800000">
            <a:off x="-2356950" y="2571900"/>
            <a:ext cx="4033200" cy="0"/>
          </a:xfrm>
          <a:prstGeom prst="straightConnector1">
            <a:avLst/>
          </a:prstGeom>
          <a:noFill/>
          <a:ln w="19050" cap="flat" cmpd="sng">
            <a:solidFill>
              <a:schemeClr val="accent4"/>
            </a:solidFill>
            <a:prstDash val="solid"/>
            <a:round/>
            <a:headEnd type="none" w="med" len="med"/>
            <a:tailEnd type="none" w="med" len="med"/>
          </a:ln>
        </p:spPr>
      </p:cxnSp>
      <p:sp>
        <p:nvSpPr>
          <p:cNvPr id="229" name="Google Shape;229;p33"/>
          <p:cNvSpPr/>
          <p:nvPr/>
        </p:nvSpPr>
        <p:spPr>
          <a:xfrm rot="5400000">
            <a:off x="1669950" y="2530572"/>
            <a:ext cx="95100" cy="82500"/>
          </a:xfrm>
          <a:prstGeom prst="triangle">
            <a:avLst>
              <a:gd name="adj" fmla="val 5000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33"/>
        <p:cNvGrpSpPr/>
        <p:nvPr/>
      </p:nvGrpSpPr>
      <p:grpSpPr>
        <a:xfrm>
          <a:off x="0" y="0"/>
          <a:ext cx="0" cy="0"/>
          <a:chOff x="0" y="0"/>
          <a:chExt cx="0" cy="0"/>
        </a:xfrm>
      </p:grpSpPr>
      <p:grpSp>
        <p:nvGrpSpPr>
          <p:cNvPr id="234" name="Google Shape;234;p34"/>
          <p:cNvGrpSpPr/>
          <p:nvPr/>
        </p:nvGrpSpPr>
        <p:grpSpPr>
          <a:xfrm>
            <a:off x="-6390" y="-930"/>
            <a:ext cx="9144011" cy="5143572"/>
            <a:chOff x="1635650" y="238125"/>
            <a:chExt cx="4348700" cy="2446175"/>
          </a:xfrm>
        </p:grpSpPr>
        <p:sp>
          <p:nvSpPr>
            <p:cNvPr id="235" name="Google Shape;235;p34"/>
            <p:cNvSpPr/>
            <p:nvPr/>
          </p:nvSpPr>
          <p:spPr>
            <a:xfrm>
              <a:off x="1635650" y="753625"/>
              <a:ext cx="730950" cy="387950"/>
            </a:xfrm>
            <a:custGeom>
              <a:avLst/>
              <a:gdLst/>
              <a:ahLst/>
              <a:cxnLst/>
              <a:rect l="l" t="t" r="r" b="b"/>
              <a:pathLst>
                <a:path w="29238" h="15518" extrusionOk="0">
                  <a:moveTo>
                    <a:pt x="0" y="0"/>
                  </a:moveTo>
                  <a:lnTo>
                    <a:pt x="0" y="7429"/>
                  </a:lnTo>
                  <a:cubicBezTo>
                    <a:pt x="2508" y="10183"/>
                    <a:pt x="5291" y="12191"/>
                    <a:pt x="8335" y="13452"/>
                  </a:cubicBezTo>
                  <a:cubicBezTo>
                    <a:pt x="11655" y="14829"/>
                    <a:pt x="15568" y="15518"/>
                    <a:pt x="20077" y="15518"/>
                  </a:cubicBezTo>
                  <a:cubicBezTo>
                    <a:pt x="26186" y="15518"/>
                    <a:pt x="29238" y="14039"/>
                    <a:pt x="29238" y="11082"/>
                  </a:cubicBezTo>
                  <a:cubicBezTo>
                    <a:pt x="29238" y="9806"/>
                    <a:pt x="28354" y="8799"/>
                    <a:pt x="26571" y="8060"/>
                  </a:cubicBezTo>
                  <a:cubicBezTo>
                    <a:pt x="24788" y="7320"/>
                    <a:pt x="21917" y="6581"/>
                    <a:pt x="17960" y="5842"/>
                  </a:cubicBezTo>
                  <a:cubicBezTo>
                    <a:pt x="12582" y="4834"/>
                    <a:pt x="8067" y="3631"/>
                    <a:pt x="4407" y="2218"/>
                  </a:cubicBezTo>
                  <a:cubicBezTo>
                    <a:pt x="2863" y="1631"/>
                    <a:pt x="1392" y="884"/>
                    <a:pt x="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p34"/>
            <p:cNvSpPr/>
            <p:nvPr/>
          </p:nvSpPr>
          <p:spPr>
            <a:xfrm>
              <a:off x="5063325" y="1766150"/>
              <a:ext cx="371825" cy="918150"/>
            </a:xfrm>
            <a:custGeom>
              <a:avLst/>
              <a:gdLst/>
              <a:ahLst/>
              <a:cxnLst/>
              <a:rect l="l" t="t" r="r" b="b"/>
              <a:pathLst>
                <a:path w="14873" h="36726" extrusionOk="0">
                  <a:moveTo>
                    <a:pt x="7284" y="0"/>
                  </a:moveTo>
                  <a:lnTo>
                    <a:pt x="4566" y="16620"/>
                  </a:lnTo>
                  <a:lnTo>
                    <a:pt x="0" y="36725"/>
                  </a:lnTo>
                  <a:lnTo>
                    <a:pt x="14873" y="36725"/>
                  </a:lnTo>
                  <a:lnTo>
                    <a:pt x="10307" y="16620"/>
                  </a:lnTo>
                  <a:lnTo>
                    <a:pt x="7589"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237;p34"/>
            <p:cNvSpPr/>
            <p:nvPr/>
          </p:nvSpPr>
          <p:spPr>
            <a:xfrm>
              <a:off x="1635650" y="238125"/>
              <a:ext cx="4348700" cy="2446175"/>
            </a:xfrm>
            <a:custGeom>
              <a:avLst/>
              <a:gdLst/>
              <a:ahLst/>
              <a:cxnLst/>
              <a:rect l="l" t="t" r="r" b="b"/>
              <a:pathLst>
                <a:path w="173948" h="97847" extrusionOk="0">
                  <a:moveTo>
                    <a:pt x="15460" y="0"/>
                  </a:moveTo>
                  <a:cubicBezTo>
                    <a:pt x="15423" y="22"/>
                    <a:pt x="15380" y="43"/>
                    <a:pt x="15336" y="72"/>
                  </a:cubicBezTo>
                  <a:cubicBezTo>
                    <a:pt x="13727" y="1007"/>
                    <a:pt x="12923" y="2254"/>
                    <a:pt x="12923" y="3798"/>
                  </a:cubicBezTo>
                  <a:cubicBezTo>
                    <a:pt x="12923" y="5001"/>
                    <a:pt x="13756" y="5943"/>
                    <a:pt x="15438" y="6617"/>
                  </a:cubicBezTo>
                  <a:cubicBezTo>
                    <a:pt x="17119" y="7291"/>
                    <a:pt x="19903" y="7994"/>
                    <a:pt x="23802" y="8734"/>
                  </a:cubicBezTo>
                  <a:cubicBezTo>
                    <a:pt x="30245" y="9872"/>
                    <a:pt x="35398" y="11372"/>
                    <a:pt x="39262" y="13213"/>
                  </a:cubicBezTo>
                  <a:cubicBezTo>
                    <a:pt x="43125" y="15061"/>
                    <a:pt x="45944" y="17395"/>
                    <a:pt x="47727" y="20214"/>
                  </a:cubicBezTo>
                  <a:cubicBezTo>
                    <a:pt x="49510" y="23041"/>
                    <a:pt x="50394" y="26534"/>
                    <a:pt x="50394" y="30695"/>
                  </a:cubicBezTo>
                  <a:cubicBezTo>
                    <a:pt x="50394" y="35130"/>
                    <a:pt x="49119" y="38921"/>
                    <a:pt x="46567" y="42081"/>
                  </a:cubicBezTo>
                  <a:cubicBezTo>
                    <a:pt x="44016" y="45234"/>
                    <a:pt x="40559" y="47618"/>
                    <a:pt x="36188" y="49235"/>
                  </a:cubicBezTo>
                  <a:cubicBezTo>
                    <a:pt x="31825" y="50844"/>
                    <a:pt x="26889" y="51648"/>
                    <a:pt x="21381" y="51648"/>
                  </a:cubicBezTo>
                  <a:cubicBezTo>
                    <a:pt x="13727" y="51648"/>
                    <a:pt x="7545" y="50829"/>
                    <a:pt x="2841" y="49184"/>
                  </a:cubicBezTo>
                  <a:cubicBezTo>
                    <a:pt x="1884" y="48843"/>
                    <a:pt x="935" y="48466"/>
                    <a:pt x="0" y="48053"/>
                  </a:cubicBezTo>
                  <a:lnTo>
                    <a:pt x="0" y="97846"/>
                  </a:lnTo>
                  <a:lnTo>
                    <a:pt x="110080" y="97846"/>
                  </a:lnTo>
                  <a:lnTo>
                    <a:pt x="93417" y="39660"/>
                  </a:lnTo>
                  <a:lnTo>
                    <a:pt x="115574" y="39660"/>
                  </a:lnTo>
                  <a:lnTo>
                    <a:pt x="124945" y="89931"/>
                  </a:lnTo>
                  <a:lnTo>
                    <a:pt x="135426" y="39660"/>
                  </a:lnTo>
                  <a:lnTo>
                    <a:pt x="153560" y="39660"/>
                  </a:lnTo>
                  <a:lnTo>
                    <a:pt x="164540" y="89728"/>
                  </a:lnTo>
                  <a:lnTo>
                    <a:pt x="173709" y="39660"/>
                  </a:lnTo>
                  <a:lnTo>
                    <a:pt x="173948" y="39660"/>
                  </a:lnTo>
                  <a:lnTo>
                    <a:pt x="173948" y="0"/>
                  </a:lnTo>
                  <a:lnTo>
                    <a:pt x="46980" y="0"/>
                  </a:lnTo>
                  <a:lnTo>
                    <a:pt x="41233" y="7422"/>
                  </a:lnTo>
                  <a:cubicBezTo>
                    <a:pt x="38544" y="4334"/>
                    <a:pt x="35674" y="2102"/>
                    <a:pt x="32615" y="725"/>
                  </a:cubicBezTo>
                  <a:cubicBezTo>
                    <a:pt x="32021" y="457"/>
                    <a:pt x="31412" y="217"/>
                    <a:pt x="3078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8" name="Google Shape;238;p34"/>
          <p:cNvSpPr txBox="1">
            <a:spLocks noGrp="1"/>
          </p:cNvSpPr>
          <p:nvPr>
            <p:ph type="ctrTitle"/>
          </p:nvPr>
        </p:nvSpPr>
        <p:spPr>
          <a:xfrm>
            <a:off x="6467250" y="344897"/>
            <a:ext cx="2046000" cy="9462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
              <a:t>SWOT Analysis</a:t>
            </a:r>
            <a:endParaRPr/>
          </a:p>
        </p:txBody>
      </p:sp>
      <p:sp>
        <p:nvSpPr>
          <p:cNvPr id="239" name="Google Shape;239;p34"/>
          <p:cNvSpPr txBox="1">
            <a:spLocks noGrp="1"/>
          </p:cNvSpPr>
          <p:nvPr>
            <p:ph type="ctrTitle" idx="4294967295"/>
          </p:nvPr>
        </p:nvSpPr>
        <p:spPr>
          <a:xfrm>
            <a:off x="2605982" y="3524383"/>
            <a:ext cx="2121300" cy="6447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 sz="1600" b="1">
                <a:solidFill>
                  <a:schemeClr val="dk1"/>
                </a:solidFill>
                <a:latin typeface="Work Sans"/>
                <a:ea typeface="Work Sans"/>
                <a:cs typeface="Work Sans"/>
                <a:sym typeface="Work Sans"/>
              </a:rPr>
              <a:t>Weaknesses</a:t>
            </a:r>
            <a:endParaRPr sz="1600" b="1">
              <a:solidFill>
                <a:schemeClr val="dk1"/>
              </a:solidFill>
              <a:latin typeface="Work Sans"/>
              <a:ea typeface="Work Sans"/>
              <a:cs typeface="Work Sans"/>
              <a:sym typeface="Work Sans"/>
            </a:endParaRPr>
          </a:p>
        </p:txBody>
      </p:sp>
      <p:sp>
        <p:nvSpPr>
          <p:cNvPr id="240" name="Google Shape;240;p34"/>
          <p:cNvSpPr txBox="1">
            <a:spLocks noGrp="1"/>
          </p:cNvSpPr>
          <p:nvPr>
            <p:ph type="subTitle" idx="4294967295"/>
          </p:nvPr>
        </p:nvSpPr>
        <p:spPr>
          <a:xfrm>
            <a:off x="2845835" y="3833858"/>
            <a:ext cx="1881300" cy="1112400"/>
          </a:xfrm>
          <a:prstGeom prst="rect">
            <a:avLst/>
          </a:prstGeom>
        </p:spPr>
        <p:txBody>
          <a:bodyPr spcFirstLastPara="1" wrap="square" lIns="91425" tIns="91425" rIns="91425" bIns="91425" anchor="t" anchorCtr="0">
            <a:noAutofit/>
          </a:bodyPr>
          <a:lstStyle/>
          <a:p>
            <a:pPr marL="0" lvl="0" indent="0" algn="r" rtl="0">
              <a:lnSpc>
                <a:spcPct val="100000"/>
              </a:lnSpc>
              <a:spcBef>
                <a:spcPts val="0"/>
              </a:spcBef>
              <a:spcAft>
                <a:spcPts val="1600"/>
              </a:spcAft>
              <a:buNone/>
            </a:pPr>
            <a:r>
              <a:rPr lang="en" sz="1100"/>
              <a:t>Mercury is the smallest planet in our Solar System. Actually, it’s only a bit larger than our Moon</a:t>
            </a:r>
            <a:endParaRPr sz="1100"/>
          </a:p>
        </p:txBody>
      </p:sp>
      <p:sp>
        <p:nvSpPr>
          <p:cNvPr id="241" name="Google Shape;241;p34"/>
          <p:cNvSpPr txBox="1">
            <a:spLocks noGrp="1"/>
          </p:cNvSpPr>
          <p:nvPr>
            <p:ph type="subTitle" idx="4294967295"/>
          </p:nvPr>
        </p:nvSpPr>
        <p:spPr>
          <a:xfrm>
            <a:off x="623040" y="3193024"/>
            <a:ext cx="1881300" cy="11124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1600"/>
              </a:spcAft>
              <a:buNone/>
            </a:pPr>
            <a:r>
              <a:rPr lang="en" sz="1100"/>
              <a:t>Despite being red, Mars is a cold place, not hot. It’s full of iron oxide dust, which gives the planet its reddish cast</a:t>
            </a:r>
            <a:endParaRPr sz="1100"/>
          </a:p>
        </p:txBody>
      </p:sp>
      <p:sp>
        <p:nvSpPr>
          <p:cNvPr id="242" name="Google Shape;242;p34"/>
          <p:cNvSpPr txBox="1">
            <a:spLocks noGrp="1"/>
          </p:cNvSpPr>
          <p:nvPr>
            <p:ph type="ctrTitle" idx="4294967295"/>
          </p:nvPr>
        </p:nvSpPr>
        <p:spPr>
          <a:xfrm>
            <a:off x="623027" y="2883549"/>
            <a:ext cx="1881300" cy="644700"/>
          </a:xfrm>
          <a:prstGeom prst="rect">
            <a:avLst/>
          </a:prstGeom>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b="1">
                <a:solidFill>
                  <a:schemeClr val="dk1"/>
                </a:solidFill>
                <a:latin typeface="Work Sans"/>
                <a:ea typeface="Work Sans"/>
                <a:cs typeface="Work Sans"/>
                <a:sym typeface="Work Sans"/>
              </a:rPr>
              <a:t>Strengths</a:t>
            </a:r>
            <a:endParaRPr sz="1600" b="1">
              <a:solidFill>
                <a:schemeClr val="dk1"/>
              </a:solidFill>
              <a:latin typeface="Work Sans"/>
              <a:ea typeface="Work Sans"/>
              <a:cs typeface="Work Sans"/>
              <a:sym typeface="Work Sans"/>
            </a:endParaRPr>
          </a:p>
        </p:txBody>
      </p:sp>
      <p:sp>
        <p:nvSpPr>
          <p:cNvPr id="243" name="Google Shape;243;p34"/>
          <p:cNvSpPr/>
          <p:nvPr/>
        </p:nvSpPr>
        <p:spPr>
          <a:xfrm rot="5400000">
            <a:off x="410925" y="3009438"/>
            <a:ext cx="212100" cy="183300"/>
          </a:xfrm>
          <a:prstGeom prst="triangle">
            <a:avLst>
              <a:gd name="adj" fmla="val 5000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244;p34"/>
          <p:cNvSpPr/>
          <p:nvPr/>
        </p:nvSpPr>
        <p:spPr>
          <a:xfrm rot="-5400000">
            <a:off x="4735481" y="3650844"/>
            <a:ext cx="212100" cy="183300"/>
          </a:xfrm>
          <a:prstGeom prst="triangle">
            <a:avLst>
              <a:gd name="adj" fmla="val 5000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theme/theme1.xml><?xml version="1.0" encoding="utf-8"?>
<a:theme xmlns:a="http://schemas.openxmlformats.org/drawingml/2006/main" name="Pitch Deck Template">
  <a:themeElements>
    <a:clrScheme name="Simple Light">
      <a:dk1>
        <a:srgbClr val="000000"/>
      </a:dk1>
      <a:lt1>
        <a:srgbClr val="FFFFFF"/>
      </a:lt1>
      <a:dk2>
        <a:srgbClr val="595959"/>
      </a:dk2>
      <a:lt2>
        <a:srgbClr val="DED6D4"/>
      </a:lt2>
      <a:accent1>
        <a:srgbClr val="99000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948</Words>
  <Application>Microsoft Office PowerPoint</Application>
  <PresentationFormat>On-screen Show (16:9)</PresentationFormat>
  <Paragraphs>132</Paragraphs>
  <Slides>22</Slides>
  <Notes>22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22</vt:i4>
      </vt:variant>
    </vt:vector>
  </HeadingPairs>
  <TitlesOfParts>
    <vt:vector size="31" baseType="lpstr">
      <vt:lpstr>Barlow Medium</vt:lpstr>
      <vt:lpstr>Work Sans ExtraBold</vt:lpstr>
      <vt:lpstr>Questrial</vt:lpstr>
      <vt:lpstr>Arial</vt:lpstr>
      <vt:lpstr>Barlow ExtraLight</vt:lpstr>
      <vt:lpstr>Barlow</vt:lpstr>
      <vt:lpstr>Work Sans</vt:lpstr>
      <vt:lpstr>Barlow Light</vt:lpstr>
      <vt:lpstr>Pitch Deck Template</vt:lpstr>
      <vt:lpstr>General Pitch Deck</vt:lpstr>
      <vt:lpstr>Table of Contents</vt:lpstr>
      <vt:lpstr>Introduction</vt:lpstr>
      <vt:lpstr>Our Company</vt:lpstr>
      <vt:lpstr>Our Team</vt:lpstr>
      <vt:lpstr>Problem</vt:lpstr>
      <vt:lpstr>Them</vt:lpstr>
      <vt:lpstr>Solution</vt:lpstr>
      <vt:lpstr>SWOT Analysis</vt:lpstr>
      <vt:lpstr>SWOT Analysis</vt:lpstr>
      <vt:lpstr>Our Plans</vt:lpstr>
      <vt:lpstr>Product Demo</vt:lpstr>
      <vt:lpstr>Traction</vt:lpstr>
      <vt:lpstr>Case Study</vt:lpstr>
      <vt:lpstr>Reviews</vt:lpstr>
      <vt:lpstr>Awards</vt:lpstr>
      <vt:lpstr>Awesome Words</vt:lpstr>
      <vt:lpstr>Section Title</vt:lpstr>
      <vt:lpstr>Market Size</vt:lpstr>
      <vt:lpstr>Our Numbers</vt:lpstr>
      <vt:lpstr>Target</vt:lpstr>
      <vt:lpstr>Competitors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General Pitch Deck</dc:title>
  <cp:lastModifiedBy>Stephan Kiyemba</cp:lastModifiedBy>
  <cp:revision>1</cp:revision>
  <dcterms:modified xsi:type="dcterms:W3CDTF">2020-08-14T09:54:25Z</dcterms:modified>
</cp:coreProperties>
</file>